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047CF3-4EAA-43F0-8451-841ABAE878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D2015F-B72E-4A5B-868A-1A76928C33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D45912-AB8F-45DE-866C-8052EE5402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797119-D566-48B3-AA5A-7EA9B45773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202DE3-68DA-4F2E-8614-42698975E7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84A46F-5A2A-4874-8BCB-1A807025D3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D4DB8C-2EC5-4130-AC27-9E7AB09A0D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6E696C-80C4-4ED6-A2F9-6BFD10F2A9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BD7F06-0F57-40D9-B8CB-7A3367DA91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22E488-2C32-4AFE-9ADD-43419E1AF0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ACA570-02B4-4251-BEDB-55073213E8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108000"/>
            <a:ext cx="53280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6CCD39-42DC-46C2-A144-5F9DD72521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6000"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1CB0C38-B68E-4FE1-947C-C9FF40878A4F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77280" y="-100080"/>
            <a:ext cx="75884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Как изученные темы помогут в профессиональной сфере.</a:t>
            </a:r>
            <a:br>
              <a:rPr sz="3300"/>
            </a:b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764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just">
              <a:buNone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В рамках курса "Архитектура вычислительных машин и систем" были исследованы несколько ключевых тем: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 algn="just">
              <a:buNone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Виртуализация: возможность одновременного запуска множества операционных систем на одном компьютере.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 algn="just">
              <a:buNone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IP-адреса: функционирование устройств в сетевой инфраструктуре.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 algn="just">
              <a:buNone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Архитектура операционных систем Linux и Windows: углубленное понимание процессов функционирования ОС.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 algn="just">
              <a:buNone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Контейнеризация: технологии для изоляции и развертывания приложений.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 algn="just">
              <a:buNone/>
            </a:pP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 algn="just">
              <a:buNone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Эти технологии находят свое применение в сфере информационных технологий и играют важную роль в системном администрировании, разработке программного обеспечения, сетевом администрировании и в области DevOps.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Виртуализация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Как это будет полезно: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Экономия ресурсов: возможность запуска нескольких операционных систем на одном сервере.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Гибкость: создание виртуальных машин для целей тестирования и разработки.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Изоляция: приложения функционируют независимо друг от друга.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Области применения: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Управление серверами: администрирование серверов и запуск различных ОС.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Тестирование программного обеспечения: использование виртуальных сред для проведения тестов.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Облачные решения: основа для построения облачных сервисов, таких как AWS и Azure.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IP-адреса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Как это будет полезно: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Организация сетевых инфраструктур: конфигурация сети для взаимодействия устройств.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Защита сети: установка фаерволов, VPN и других средств безопасности.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Устранение неполадок: оперативное обнаружение и решение сетевых проблем.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Области применения: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Конфигурация сетей в организации: администрирование корпоративной сетевой инфраструктуры.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Взаимодействие с серверами: настройка серверов для обеспечения связи.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Поддержка облачных технологий: управление сетевой инфраструктурой.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76000" y="16560"/>
            <a:ext cx="5328000" cy="111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Lucida Sans"/>
                <a:ea typeface="Calibri"/>
              </a:rPr>
              <a:t>Архитектура</a:t>
            </a:r>
            <a:r>
              <a:rPr b="1" i="1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 ОС Linux</a:t>
            </a:r>
            <a:endParaRPr b="1" i="1" lang="en-US" sz="4400" spc="-1" strike="noStrike">
              <a:solidFill>
                <a:srgbClr val="ffffff"/>
              </a:solidFill>
              <a:latin typeface="Calibri"/>
              <a:ea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Как это будет полезно: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Популярность Linux: широко применяется на серверах и среди разработчиков. 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Управление с помощью командной строки: настройка систем и выполнение различных задач. 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Гибкость и настраиваемость: возможность адаптации системы под конкретные потребности. 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Области применения: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Системное администрирование: управление Linux-серверами и сетями. 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Разработка веб-приложений: хостинг сайтов и приложений. 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Автоматизация: создание скриптов для оптимизации рабочих процессов. 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Архитекутра  OC Windows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Как это будет полезно: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Широкое применение: знание операционной системы для работы с корпоративными решениями.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Графический интерфейс и PowerShell: управление системой и автоматизация процессов.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Поддержка бизнес-приложений: администрирование программного обеспечения.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Области применения: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Администрирование серверов: настройка Windows Server для эффективного управления.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Работа с Active Directory: управление учетными записями и контролем доступа.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Поддержка программного обеспечения: обновление и обслуживание ПО для бизнеса.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Контейнеризация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Как это поможет: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Изоляция приложений: возможность запуска приложений в отдельной среде, независимо от основной системы.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Упрощенное масштабирование: быстрое добавление новых экземпляров приложения по мере необходимости.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Ускорение разработки: единые условия для работы разработчиков и серверов.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Применение: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Микросервисы: разделение приложений на небольшие, легко поддерживаемые сервисы.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Автоматизация развертывания: интеграция контейнеров в процессы непрерывной интеграции и доставки (CI/CD).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DevOps и облачные решения: эффективное управление приложениями в облачной среде.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Заключение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Овладенные технологии находят применение в различных областях ИТ. Виртуализация, IP-адресация, архитектура операционных систем и контейнеризация способствуют эффективной работе с серверами, сетями и приложениями. Эти навыки будут полезны в сферах системного администрирования, разработки, DevOps и облачных технологий.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LibreOffice/7.4.0.3$Windows_X86_64 LibreOffice_project/f85e47c08ddd19c015c0114a68350214f7066f5a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2024-10-15T15:24:36Z</dcterms:created>
  <dc:creator/>
  <dc:description/>
  <dc:language>ru-RU</dc:language>
  <cp:lastModifiedBy/>
  <dcterms:modified xsi:type="dcterms:W3CDTF">2024-10-15T15:33:24Z</dcterms:modified>
  <cp:revision>2</cp:revision>
  <dc:subject/>
  <dc:title>Metropolis</dc:title>
</cp:coreProperties>
</file>