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Memory Maths – Accessible Educational Math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Research Software Engineer Application</a:t>
            </a:r>
          </a:p>
          <a:p>
            <a:r>
              <a:t>Candidate: [Your Name]</a:t>
            </a:r>
          </a:p>
          <a:p>
            <a:r>
              <a:t>University of Nottingham</a:t>
            </a:r>
          </a:p>
          <a:p>
            <a:r>
              <a:t>Date: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Short-term: Firebase Auth + Firestore reporting</a:t>
            </a:r>
          </a:p>
          <a:p>
            <a:r>
              <a:t>• Medium-term: FHIR compliance, ML analytics</a:t>
            </a:r>
          </a:p>
          <a:p>
            <a:r>
              <a:t>• Long-term: Federated learning, clinical trials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Skills &amp;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OOP: Dart/Flutter</a:t>
            </a:r>
          </a:p>
          <a:p>
            <a:r>
              <a:t>• Full-stack: Cross-platform app</a:t>
            </a:r>
          </a:p>
          <a:p>
            <a:r>
              <a:t>• Databases: Local + Firebase-ready</a:t>
            </a:r>
          </a:p>
          <a:p>
            <a:r>
              <a:t>• Agile: Iterative development</a:t>
            </a:r>
          </a:p>
          <a:p>
            <a:r>
              <a:t>• Research mindset: academic rigor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Screenshots:</a:t>
            </a:r>
          </a:p>
          <a:p>
            <a:r>
              <a:t>• Dyslexic-friendly UI</a:t>
            </a:r>
          </a:p>
          <a:p>
            <a:r>
              <a:t>• Example gameplay</a:t>
            </a:r>
          </a:p>
          <a:p>
            <a:r>
              <a:t>• Analytics &amp; reporting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Why it matters: Inclusive, clinically relevant</a:t>
            </a:r>
          </a:p>
          <a:p>
            <a:r>
              <a:t>• Why me: Technical excellence + research mindset</a:t>
            </a:r>
          </a:p>
          <a:p>
            <a:r>
              <a:t>• Next steps: Technical deep dive, research planning, scaling impact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on architecture, design, research welcome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22860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UI Layer</a:t>
            </a:r>
          </a:p>
          <a:p>
            <a:r>
              <a:t>(Flutter Widgets)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371600"/>
            <a:ext cx="22860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State Management</a:t>
            </a:r>
          </a:p>
          <a:p>
            <a:r>
              <a:t>(Provider + GetIt)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371600"/>
            <a:ext cx="22860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Repository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0" y="1371600"/>
            <a:ext cx="27432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Data Sources</a:t>
            </a:r>
          </a:p>
          <a:p>
            <a:r>
              <a:t>(Local DB + Firebase)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7432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54864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8229600" y="18288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Flow: User Progress Reporting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2860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User Interaction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1828800"/>
            <a:ext cx="22860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Game Engine</a:t>
            </a:r>
          </a:p>
          <a:p>
            <a:r>
              <a:t>(Logic + Metrics)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1828800"/>
            <a:ext cx="22860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Progress Repository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0" y="1828800"/>
            <a:ext cx="22860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Firestore</a:t>
            </a:r>
          </a:p>
          <a:p>
            <a:r>
              <a:t>+ Analytics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0" y="1828800"/>
            <a:ext cx="22860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Educator Dashboard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74320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548640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8229600" y="22860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1051560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Challenges in math learning for dyslexia and dementia</a:t>
            </a:r>
          </a:p>
          <a:p>
            <a:r>
              <a:t>• Lack of adaptive educational tools</a:t>
            </a:r>
          </a:p>
          <a:p>
            <a:r>
              <a:t>• Aim: Accessibility, personalization, cognitive 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18 Game Types: arithmetic, memory, logic, multiplayer</a:t>
            </a:r>
          </a:p>
          <a:p>
            <a:r>
              <a:t>• Accessibility-first: OpenDyslexic fonts, high contrast</a:t>
            </a:r>
          </a:p>
          <a:p>
            <a:r>
              <a:t>• Adaptive AI algorithms: real-time difficulty adjustment</a:t>
            </a:r>
          </a:p>
          <a:p>
            <a:r>
              <a:t>• Analytics: track performance, export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UI Layer: Flutter Widgets</a:t>
            </a:r>
          </a:p>
          <a:p>
            <a:r>
              <a:t>• State Layer: Provider + GetIt</a:t>
            </a:r>
          </a:p>
          <a:p>
            <a:r>
              <a:t>• Domain Layer: Repositories, adaptive difficulty engine</a:t>
            </a:r>
          </a:p>
          <a:p>
            <a:r>
              <a:t>• Data Layer: Local persistence + Firebase placeholder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Provider Pattern – state management</a:t>
            </a:r>
          </a:p>
          <a:p>
            <a:r>
              <a:t>• Service Locator (GetIt) – dependency injection</a:t>
            </a:r>
          </a:p>
          <a:p>
            <a:r>
              <a:t>• Repository Pattern – data abstraction</a:t>
            </a:r>
          </a:p>
          <a:p>
            <a:r>
              <a:t>• Observer Pattern – reactive UI updates</a:t>
            </a:r>
          </a:p>
          <a:p>
            <a:r>
              <a:t>• Factory Pattern – dynamic game creation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Low-Level Design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AdaptiveDifficultyManager {</a:t>
            </a:r>
          </a:p>
          <a:p>
            <a:r>
              <a:t>  void recordSample({required bool isCorrect, required int responseMillis});</a:t>
            </a:r>
          </a:p>
          <a:p>
            <a:r>
              <a:t>  DifficultyAdjustment suggestAdjustment();</a:t>
            </a:r>
          </a:p>
          <a:p>
            <a:r>
              <a:t>  PerformanceMetrics analyzePattern();</a:t>
            </a:r>
          </a:p>
          <a:p>
            <a:r>
              <a:t>}</a:t>
            </a:r>
          </a:p>
          <a:p>
            <a:r>
              <a:t>• Balances difficulty dynamically</a:t>
            </a:r>
          </a:p>
          <a:p>
            <a:r>
              <a:t>• Targets 60–80%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&amp;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18 modular games, scalable to 50+</a:t>
            </a:r>
          </a:p>
          <a:p>
            <a:r>
              <a:t>• 85% test coverage, 300+ unit tests</a:t>
            </a:r>
          </a:p>
          <a:p>
            <a:r>
              <a:t>• Cross-platform: iOS, Android, Web</a:t>
            </a:r>
          </a:p>
          <a:p>
            <a:r>
              <a:t>• Performance: &lt;100ms response, &lt;80MB memory usage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Healthcare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Reports follow FAIR data principles</a:t>
            </a:r>
          </a:p>
          <a:p>
            <a:r>
              <a:t>• Supports clinical trials for cognitive assessment</a:t>
            </a:r>
          </a:p>
          <a:p>
            <a:r>
              <a:t>• Dashboards for educators &amp; caregivers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Publications:</a:t>
            </a:r>
          </a:p>
          <a:p>
            <a:r>
              <a:t>  - Adaptive Difficulty in Cognitive Training</a:t>
            </a:r>
          </a:p>
          <a:p>
            <a:r>
              <a:t>  - Accessibility-First EdTech</a:t>
            </a:r>
          </a:p>
          <a:p>
            <a:r>
              <a:t>• Impact: Inclusive education, digital therapeutics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