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5CBC-AF31-4650-B9BD-F4CFC750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2D06-9952-4434-AAF8-12CBC39AC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AA11-360C-4450-B567-079DACF7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40D6-1AC2-49AD-8257-49C9E09C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FDEC-7DD5-4AAB-9A2C-F41DF7D7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B0F3-8284-45BA-830F-DEC95B4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EAE3-9B57-4D5E-B37F-F9A867F1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1366-FEA8-49B9-BFA3-2D5BE015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3592-4D3B-4272-8219-42313E22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5C6E-86E9-4DCA-9EE2-3DB0F2F1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52A36-853F-49B2-AA61-12E18CA1E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B6D4C-DD37-4F8A-BDD7-03596640B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009D-CB87-4E32-B503-4F4D4DC9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9BCF-8199-4B4D-AFFE-A875BEA0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CD5A-3385-4FAC-A3B0-16B00D6B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4966-3D4A-47BF-807D-77CB820E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1783-4858-4246-B855-8A916649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03908-3A38-4798-B377-BA0F2F5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052B-266B-41A5-BD86-B938807F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FB00-A29F-41C2-947E-44A8E578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6AC-0549-4350-AC7C-9FABDDF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58BC7-D35C-4DC4-BF03-1F2AC8FD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4979-218B-4B13-BD21-BEEEF91A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5154-DF5C-47B0-A373-9D1067A8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C385-68B3-455B-86D8-FF81E52E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651C-7D23-4A7E-A33F-790EA7F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3B4B-8F25-4825-ADBA-5CCB8CE0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2A6DA-6A39-4750-BBBC-D532F40B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E45D-70B9-4579-B693-A7652EC3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0CE2F-54F3-44C4-B5E3-3C480B39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B65F8-0139-40EB-B651-82221D39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2AEC-6D8A-43A5-8D9D-9EFF3A99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2A37-5515-4E12-A2DF-7A6E4C14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F94D1-91A1-4094-8F23-7719EC0F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F44B4-CADE-4073-9640-E86046CBB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B87A3-ACC4-41BA-A705-562855E4B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D10DD-EC06-4AF1-8080-273F5F08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F3B04-D53D-41B0-9BA4-FC2E3A49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DA8A0-6B1F-4C88-AD72-BE61C353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0929-7C9F-44E1-8EEC-B02D4637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652E0-26A3-4940-9240-FABE5412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E7204-5A86-4434-B833-592F85D4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6D21A-E618-444B-AF55-E739AB36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710C9-4EDB-4F9F-A087-DD436CBC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FB37F-38BE-4D04-B7C1-DF827504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4BC8-65BC-48D8-B6ED-0DFDBDED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6FE1-968F-45C6-BB81-2613B30E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7B2C-2102-409F-9716-5F832065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34100-6DF2-415E-9A53-997F60E7C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17A1-9F22-4D8A-B64F-24C9323B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A7D0-41BA-43E1-9F77-7C27CBE5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69C7F-E6E8-4A60-9276-1E9ECE0B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9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4C51-4B53-4B33-ADE3-A27AE013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7260A-DC5A-42AB-AA2A-BF60D5F5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BDD76-A019-411D-AD48-AD543A6C6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0856-AD4A-4A19-AD6E-2EBD8259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CEA1-1A98-4A1C-ABAD-112F7481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1EAC8-0392-4CC2-B094-E7CCE589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97D98-4DEB-4B44-A826-053C23E3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944C-FDE5-4D00-96D9-0DF7946C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7BDA-1F49-4C89-87C9-C552494A9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4ABB-6D9F-46E2-A56E-64359070878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D5101-F8DE-47CB-81F1-71D95C33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A1DA-CA18-4F7C-93FC-721B1358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F3F9-22FC-463C-8A40-6E69BF6E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12153-E859-4EBF-BF62-2EB0C1153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63" y="1144165"/>
            <a:ext cx="8243873" cy="39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0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Nicholas J LTC MIL USA USMA</dc:creator>
  <cp:lastModifiedBy>Clark, Nicholas J LTC MIL USA USMA</cp:lastModifiedBy>
  <cp:revision>1</cp:revision>
  <dcterms:created xsi:type="dcterms:W3CDTF">2019-09-11T10:13:04Z</dcterms:created>
  <dcterms:modified xsi:type="dcterms:W3CDTF">2019-09-11T10:13:21Z</dcterms:modified>
</cp:coreProperties>
</file>