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82" d="100"/>
          <a:sy n="82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5E15-A3AB-F248-336A-4EAD36B5C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8C894-51A6-EF14-D7C8-5CD1C1BB8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38D9-3A2A-E047-2A1E-261263E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4BA6-1512-8F6E-608B-E0FB378E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7CFA-0B88-28E3-7D68-7C7D0B9C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7988-707C-7E3C-AA83-5AD372E5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C72C6-D566-3ED6-09D8-0D4CB9C2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400C-6E2D-A3E7-B94E-59F9E772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0CB9-695C-150F-BF3B-8E5A2783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8441-4968-B94C-B25E-71BD90EB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9F426-1EF0-E6C3-E66A-378AB3CA3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A5F5-BFF9-6C4A-D055-3C59EB82A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BB97A-98CC-1C34-BC99-BE01E358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0167-172D-7B01-56C1-81A92173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9AD6-BA83-8CA5-0045-F40BE042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D494-2DE8-1C86-AC97-20EA86B6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6914-7662-E5B2-06BD-A9576A20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2896-453B-9002-504F-842F60BE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86F4-94EC-3F0E-7487-479F1C7A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0AA9-48CD-CD4A-7044-B5497D8D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C5AF-CA92-18B5-3091-2A6E4D5A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906CD-462E-35B9-00F5-A52B12D4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51FA-747D-5B53-C570-A6C5F3F7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E1B0-402C-7DA0-3A25-35EE07B1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D56F-5E9F-34BA-C0CC-411E25C8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31F1-201D-D2A7-A2F6-63CDC33C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8083-000F-AA67-27B3-905EF2DB2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B25CC-969E-2BFC-70E5-099411F76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FC182-7540-DBAC-894C-9EEE429A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7C39-408B-4F73-C7CF-CCE61BC1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B78EB-8F4D-68DF-DDA9-40101920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A93C-348A-0CB9-F18E-BAECE5B7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C469-8115-F785-CB70-3D7A4B2F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DF4A6-CD44-9FF5-2276-FABA4315E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D0013-3393-A342-2E35-7166EB57C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2DA7B-B3F5-1387-99CE-C23C214EB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5C3DF-6836-F19F-5924-2FB70D3D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8933A-3FCB-B00D-16E6-B3997A5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E4A3D-0010-FF8A-6EF3-B40FA162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2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4097-E294-C239-7486-A4D2835C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73491-8E57-274D-F336-912F5472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8544A-E560-BD69-65E1-4D80D5AF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9979-B96A-BD31-D360-BD96250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B23F9-76B7-93CC-12E2-177D6AFF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41F30-E590-F188-8366-683E834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8A82B-A0CB-2303-71BC-941A6778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7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8FE9-D0FA-3FC1-76A4-E67D85A0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11B7-A717-2926-FA46-C910C2A0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CD865-C5BF-841D-5791-02A96935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B0A9-394E-F0E4-4093-5948A320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9D29D-9CE8-FBAD-A856-CFD7320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5C299-CD45-B807-7444-C24BE379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93CF-EFA4-6527-2829-E18BCAC6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94333-9E3E-4006-E6CD-03CEAC5AA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CF378-E723-A279-E454-02717F974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8246E-7F77-2DAF-1368-FB5FA4E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3ECDD-5095-148C-ACCE-68C30927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81AB-4E87-E1FB-8269-FC562003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47A91-AAC5-29E0-8607-2DB99318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DA729-57B2-0DB9-E6D4-96BE54D1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CEFD-68D4-350F-9C3F-A42948EF1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E48E-5804-4161-8017-22540EB08C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55C7-8861-8348-8C4E-C0E78832D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91DB-9626-AF79-66C1-E368D5697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3E8A4-CDEF-498F-A4DB-04D44AA1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6AFDA-C7CE-E6A3-84A8-8B2710A41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309" y="634654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Chicago Burglary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78F9-6AFF-CA96-2030-FB22BF9A2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309" y="4650578"/>
            <a:ext cx="3734014" cy="1572768"/>
          </a:xfrm>
        </p:spPr>
        <p:txBody>
          <a:bodyPr>
            <a:normAutofit/>
          </a:bodyPr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CDT Josh Wong</a:t>
            </a:r>
          </a:p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CDT A.J. Pimentel</a:t>
            </a:r>
          </a:p>
        </p:txBody>
      </p:sp>
      <p:sp>
        <p:nvSpPr>
          <p:cNvPr id="103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igh Resolution Chicago Skyline Wallpaper (64+ images)">
            <a:extLst>
              <a:ext uri="{FF2B5EF4-FFF2-40B4-BE49-F238E27FC236}">
                <a16:creationId xmlns:a16="http://schemas.microsoft.com/office/drawing/2014/main" id="{021CA368-36F5-F340-482A-C1E2E5E19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3" r="2587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42F277-F9D3-EB8D-39F1-AF572FC2A57D}"/>
              </a:ext>
            </a:extLst>
          </p:cNvPr>
          <p:cNvSpPr/>
          <p:nvPr/>
        </p:nvSpPr>
        <p:spPr>
          <a:xfrm>
            <a:off x="890338" y="4351671"/>
            <a:ext cx="3571956" cy="13348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A12F-8A41-DD02-4F01-666B7B1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B17F-4146-A77D-255A-20CCFC1A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089988" cy="448469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Inferential Analysis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845BE-FAE8-8C02-E187-A4814CD52C11}"/>
              </a:ext>
            </a:extLst>
          </p:cNvPr>
          <p:cNvSpPr txBox="1"/>
          <p:nvPr/>
        </p:nvSpPr>
        <p:spPr>
          <a:xfrm>
            <a:off x="9797144" y="6488668"/>
            <a:ext cx="271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Next: 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33C7B9-7FB4-DA5B-4C9F-6D0DF3D97915}"/>
              </a:ext>
            </a:extLst>
          </p:cNvPr>
          <p:cNvSpPr txBox="1">
            <a:spLocks/>
          </p:cNvSpPr>
          <p:nvPr/>
        </p:nvSpPr>
        <p:spPr>
          <a:xfrm>
            <a:off x="838199" y="2514930"/>
            <a:ext cx="3528528" cy="448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9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Variables Considered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453868-BD64-14B9-6BBA-E43E489451EC}"/>
              </a:ext>
            </a:extLst>
          </p:cNvPr>
          <p:cNvSpPr txBox="1">
            <a:spLocks/>
          </p:cNvSpPr>
          <p:nvPr/>
        </p:nvSpPr>
        <p:spPr>
          <a:xfrm>
            <a:off x="838199" y="3098335"/>
            <a:ext cx="5562601" cy="17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Necessary Assumptions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252833-8C97-56C5-7137-9092C9AF55B2}"/>
              </a:ext>
            </a:extLst>
          </p:cNvPr>
          <p:cNvSpPr/>
          <p:nvPr/>
        </p:nvSpPr>
        <p:spPr>
          <a:xfrm>
            <a:off x="838199" y="1236223"/>
            <a:ext cx="7949682" cy="7006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0C813-718D-B70E-25E0-D96F887A0E41}"/>
              </a:ext>
            </a:extLst>
          </p:cNvPr>
          <p:cNvSpPr txBox="1"/>
          <p:nvPr/>
        </p:nvSpPr>
        <p:spPr>
          <a:xfrm>
            <a:off x="0" y="6596742"/>
            <a:ext cx="247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Pimentel, Wong</a:t>
            </a:r>
          </a:p>
        </p:txBody>
      </p:sp>
    </p:spTree>
    <p:extLst>
      <p:ext uri="{BB962C8B-B14F-4D97-AF65-F5344CB8AC3E}">
        <p14:creationId xmlns:p14="http://schemas.microsoft.com/office/powerpoint/2010/main" val="159156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EC21-FA39-175E-17C9-A9A94FD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980D-DB68-2F73-4BEB-A41C3F58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this study, we aim to investigate the effect of the young males on the number of burglaries in different Chicago census blocks.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D80E9-EDC8-0C51-1554-E5BA6C5CA5E5}"/>
              </a:ext>
            </a:extLst>
          </p:cNvPr>
          <p:cNvSpPr txBox="1"/>
          <p:nvPr/>
        </p:nvSpPr>
        <p:spPr>
          <a:xfrm>
            <a:off x="9722498" y="6492875"/>
            <a:ext cx="271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Next: Sources of Variation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D9B49-6BC2-AB3C-FFB8-1A02EC6F6C01}"/>
              </a:ext>
            </a:extLst>
          </p:cNvPr>
          <p:cNvSpPr/>
          <p:nvPr/>
        </p:nvSpPr>
        <p:spPr>
          <a:xfrm>
            <a:off x="838199" y="1236223"/>
            <a:ext cx="7949682" cy="7006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856EF-204D-6CDF-2EB8-EA38BA7CB37B}"/>
              </a:ext>
            </a:extLst>
          </p:cNvPr>
          <p:cNvSpPr txBox="1"/>
          <p:nvPr/>
        </p:nvSpPr>
        <p:spPr>
          <a:xfrm>
            <a:off x="0" y="6596742"/>
            <a:ext cx="247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Pimentel, Wong</a:t>
            </a:r>
          </a:p>
        </p:txBody>
      </p:sp>
    </p:spTree>
    <p:extLst>
      <p:ext uri="{BB962C8B-B14F-4D97-AF65-F5344CB8AC3E}">
        <p14:creationId xmlns:p14="http://schemas.microsoft.com/office/powerpoint/2010/main" val="377865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0AF-5302-5571-FA73-21E0BA3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Sources of Variation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30D24-2F4E-5FE7-ECEB-C3DC27E82042}"/>
              </a:ext>
            </a:extLst>
          </p:cNvPr>
          <p:cNvSpPr txBox="1"/>
          <p:nvPr/>
        </p:nvSpPr>
        <p:spPr>
          <a:xfrm>
            <a:off x="9890449" y="6488668"/>
            <a:ext cx="271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Next: Data Exploration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FA0EE-F82F-CDE3-F5EF-4852554C8F92}"/>
              </a:ext>
            </a:extLst>
          </p:cNvPr>
          <p:cNvSpPr/>
          <p:nvPr/>
        </p:nvSpPr>
        <p:spPr>
          <a:xfrm>
            <a:off x="838199" y="1236223"/>
            <a:ext cx="7949682" cy="7006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B07F5-A528-617B-5397-1AF866C26FBD}"/>
              </a:ext>
            </a:extLst>
          </p:cNvPr>
          <p:cNvSpPr txBox="1"/>
          <p:nvPr/>
        </p:nvSpPr>
        <p:spPr>
          <a:xfrm>
            <a:off x="0" y="6596742"/>
            <a:ext cx="247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Pimentel, Wong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DF7D65-6CEB-CFFA-6F83-4C163D08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992"/>
            <a:ext cx="12192000" cy="43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6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0041-1732-74D9-FEF0-97DD2CBB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F929B-D6FC-5A01-CD47-19D622B77B0C}"/>
              </a:ext>
            </a:extLst>
          </p:cNvPr>
          <p:cNvSpPr txBox="1"/>
          <p:nvPr/>
        </p:nvSpPr>
        <p:spPr>
          <a:xfrm>
            <a:off x="9694506" y="6488668"/>
            <a:ext cx="271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Next: Proposed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D6467-A8C1-D2D8-C520-1869741ACAB5}"/>
              </a:ext>
            </a:extLst>
          </p:cNvPr>
          <p:cNvSpPr/>
          <p:nvPr/>
        </p:nvSpPr>
        <p:spPr>
          <a:xfrm>
            <a:off x="838199" y="1236223"/>
            <a:ext cx="7949682" cy="7006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B7E4B-937C-E30D-ADFF-5CB45C0241AF}"/>
              </a:ext>
            </a:extLst>
          </p:cNvPr>
          <p:cNvSpPr txBox="1"/>
          <p:nvPr/>
        </p:nvSpPr>
        <p:spPr>
          <a:xfrm>
            <a:off x="0" y="6596742"/>
            <a:ext cx="247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Pimentel, Wong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421782-15F3-12AE-9E25-72851FBA04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13" y="1861003"/>
            <a:ext cx="70507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1">
            <a:extLst>
              <a:ext uri="{FF2B5EF4-FFF2-40B4-BE49-F238E27FC236}">
                <a16:creationId xmlns:a16="http://schemas.microsoft.com/office/drawing/2014/main" id="{5E184329-C04D-65C0-B26D-E9D06437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12" y="1690688"/>
            <a:ext cx="7050779" cy="45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C9D38A-80C6-B23D-EF83-E4843FA30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66" y="1621400"/>
            <a:ext cx="7439025" cy="45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1B33C99-EE53-A5DD-58E1-EB11068E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15" y="1621400"/>
            <a:ext cx="7360991" cy="454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2A2646C-1DC2-5D7E-DF4C-3F62D4FC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79" y="1570800"/>
            <a:ext cx="7849572" cy="48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7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A6EF-272D-7BBD-5B1B-2AAC5F0E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Proposed Models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AF1C21-4F4E-0B5A-8CF3-27A77CC50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78112"/>
            <a:ext cx="10515600" cy="29238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E30B7-2E3F-C60D-1767-F9B6D1F67A74}"/>
              </a:ext>
            </a:extLst>
          </p:cNvPr>
          <p:cNvSpPr txBox="1"/>
          <p:nvPr/>
        </p:nvSpPr>
        <p:spPr>
          <a:xfrm>
            <a:off x="10226351" y="6488668"/>
            <a:ext cx="271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Next: Way Ahead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168B1-4EF4-10B0-214E-D6002DE22BB8}"/>
              </a:ext>
            </a:extLst>
          </p:cNvPr>
          <p:cNvSpPr/>
          <p:nvPr/>
        </p:nvSpPr>
        <p:spPr>
          <a:xfrm>
            <a:off x="838199" y="1236223"/>
            <a:ext cx="7949682" cy="7006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F0847-0913-D231-4BB1-3E645C208C60}"/>
              </a:ext>
            </a:extLst>
          </p:cNvPr>
          <p:cNvSpPr txBox="1"/>
          <p:nvPr/>
        </p:nvSpPr>
        <p:spPr>
          <a:xfrm>
            <a:off x="0" y="6596742"/>
            <a:ext cx="247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Pimentel, Wong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A2888F-D03B-ED31-4EB7-43E3DAE6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" y="2362670"/>
            <a:ext cx="11007012" cy="3259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1902EA-559E-FFF7-B77D-BFA8B496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8606"/>
            <a:ext cx="12192000" cy="42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2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99B3-5530-0C99-A0D1-879F19F8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Way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1A07-464D-2C35-39EC-8F5ED45B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Clean data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Transform Variables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Fit Models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Compare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E6EFE-92AA-4F8A-5377-38CE2B86DB60}"/>
              </a:ext>
            </a:extLst>
          </p:cNvPr>
          <p:cNvSpPr/>
          <p:nvPr/>
        </p:nvSpPr>
        <p:spPr>
          <a:xfrm>
            <a:off x="838199" y="1236223"/>
            <a:ext cx="7949682" cy="7006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56193-ECAB-BCA1-583F-693DCBC3A6BC}"/>
              </a:ext>
            </a:extLst>
          </p:cNvPr>
          <p:cNvSpPr txBox="1"/>
          <p:nvPr/>
        </p:nvSpPr>
        <p:spPr>
          <a:xfrm>
            <a:off x="0" y="6596742"/>
            <a:ext cx="247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Pimentel, Wong</a:t>
            </a:r>
          </a:p>
        </p:txBody>
      </p:sp>
    </p:spTree>
    <p:extLst>
      <p:ext uri="{BB962C8B-B14F-4D97-AF65-F5344CB8AC3E}">
        <p14:creationId xmlns:p14="http://schemas.microsoft.com/office/powerpoint/2010/main" val="10975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102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Times New Roman</vt:lpstr>
      <vt:lpstr>Office Theme</vt:lpstr>
      <vt:lpstr>Chicago Burglary Analysis</vt:lpstr>
      <vt:lpstr>Introduction</vt:lpstr>
      <vt:lpstr>Problem Statement</vt:lpstr>
      <vt:lpstr>Sources of Variation</vt:lpstr>
      <vt:lpstr>Data Exploration</vt:lpstr>
      <vt:lpstr>Proposed Models</vt:lpstr>
      <vt:lpstr>Way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Burglary Analysis</dc:title>
  <dc:creator>Pimentel, Adrian J CDT 2025</dc:creator>
  <cp:lastModifiedBy>Pimentel, Adrian J CDT 2025</cp:lastModifiedBy>
  <cp:revision>2</cp:revision>
  <dcterms:created xsi:type="dcterms:W3CDTF">2024-04-09T01:26:03Z</dcterms:created>
  <dcterms:modified xsi:type="dcterms:W3CDTF">2024-04-09T11:34:05Z</dcterms:modified>
</cp:coreProperties>
</file>