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4"/>
  </p:notesMasterIdLst>
  <p:sldIdLst>
    <p:sldId id="256" r:id="rId5"/>
    <p:sldId id="834" r:id="rId6"/>
    <p:sldId id="835" r:id="rId7"/>
    <p:sldId id="836" r:id="rId8"/>
    <p:sldId id="838" r:id="rId9"/>
    <p:sldId id="840" r:id="rId10"/>
    <p:sldId id="841" r:id="rId11"/>
    <p:sldId id="842" r:id="rId12"/>
    <p:sldId id="82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FE00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622FF-0464-4B6D-B5A0-82A651114390}" vWet="4" dt="2024-04-09T01:04:49.309"/>
    <p1510:client id="{EDA34BB8-A2A2-41A0-85E5-4A9F7CACE700}" v="731" dt="2024-04-09T12:42:48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15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ein, Cooper E CDT 2024" userId="45dc0eef-ae9e-4fb8-85aa-691d55114ca6" providerId="ADAL" clId="{EDA34BB8-A2A2-41A0-85E5-4A9F7CACE700}"/>
    <pc:docChg chg="undo custSel addSld delSld modSld sldOrd">
      <pc:chgData name="Klein, Cooper E CDT 2024" userId="45dc0eef-ae9e-4fb8-85aa-691d55114ca6" providerId="ADAL" clId="{EDA34BB8-A2A2-41A0-85E5-4A9F7CACE700}" dt="2024-04-09T12:44:38.305" v="3157" actId="1076"/>
      <pc:docMkLst>
        <pc:docMk/>
      </pc:docMkLst>
      <pc:sldChg chg="modSp mod">
        <pc:chgData name="Klein, Cooper E CDT 2024" userId="45dc0eef-ae9e-4fb8-85aa-691d55114ca6" providerId="ADAL" clId="{EDA34BB8-A2A2-41A0-85E5-4A9F7CACE700}" dt="2024-04-09T12:14:43.142" v="2413" actId="6549"/>
        <pc:sldMkLst>
          <pc:docMk/>
          <pc:sldMk cId="4028945876" sldId="256"/>
        </pc:sldMkLst>
        <pc:spChg chg="mod">
          <ac:chgData name="Klein, Cooper E CDT 2024" userId="45dc0eef-ae9e-4fb8-85aa-691d55114ca6" providerId="ADAL" clId="{EDA34BB8-A2A2-41A0-85E5-4A9F7CACE700}" dt="2024-04-09T12:14:43.142" v="2413" actId="6549"/>
          <ac:spMkLst>
            <pc:docMk/>
            <pc:sldMk cId="4028945876" sldId="256"/>
            <ac:spMk id="2" creationId="{3A0B9FFE-1C19-CFB5-FD4C-926665AEB263}"/>
          </ac:spMkLst>
        </pc:spChg>
      </pc:sldChg>
      <pc:sldChg chg="del">
        <pc:chgData name="Klein, Cooper E CDT 2024" userId="45dc0eef-ae9e-4fb8-85aa-691d55114ca6" providerId="ADAL" clId="{EDA34BB8-A2A2-41A0-85E5-4A9F7CACE700}" dt="2024-04-08T22:54:53.198" v="0" actId="47"/>
        <pc:sldMkLst>
          <pc:docMk/>
          <pc:sldMk cId="2999299132" sldId="306"/>
        </pc:sldMkLst>
      </pc:sldChg>
      <pc:sldChg chg="del">
        <pc:chgData name="Klein, Cooper E CDT 2024" userId="45dc0eef-ae9e-4fb8-85aa-691d55114ca6" providerId="ADAL" clId="{EDA34BB8-A2A2-41A0-85E5-4A9F7CACE700}" dt="2024-04-08T22:54:53.858" v="3" actId="47"/>
        <pc:sldMkLst>
          <pc:docMk/>
          <pc:sldMk cId="1730535335" sldId="817"/>
        </pc:sldMkLst>
      </pc:sldChg>
      <pc:sldChg chg="addSp modSp mod">
        <pc:chgData name="Klein, Cooper E CDT 2024" userId="45dc0eef-ae9e-4fb8-85aa-691d55114ca6" providerId="ADAL" clId="{EDA34BB8-A2A2-41A0-85E5-4A9F7CACE700}" dt="2024-04-09T12:42:48.170" v="3156" actId="1076"/>
        <pc:sldMkLst>
          <pc:docMk/>
          <pc:sldMk cId="4122371218" sldId="828"/>
        </pc:sldMkLst>
        <pc:spChg chg="mod">
          <ac:chgData name="Klein, Cooper E CDT 2024" userId="45dc0eef-ae9e-4fb8-85aa-691d55114ca6" providerId="ADAL" clId="{EDA34BB8-A2A2-41A0-85E5-4A9F7CACE700}" dt="2024-04-09T12:42:35.447" v="3152" actId="20577"/>
          <ac:spMkLst>
            <pc:docMk/>
            <pc:sldMk cId="4122371218" sldId="828"/>
            <ac:spMk id="4" creationId="{E06EE431-798A-6BCF-F919-AB650E46324C}"/>
          </ac:spMkLst>
        </pc:spChg>
        <pc:picChg chg="add mod">
          <ac:chgData name="Klein, Cooper E CDT 2024" userId="45dc0eef-ae9e-4fb8-85aa-691d55114ca6" providerId="ADAL" clId="{EDA34BB8-A2A2-41A0-85E5-4A9F7CACE700}" dt="2024-04-09T12:42:48.170" v="3156" actId="1076"/>
          <ac:picMkLst>
            <pc:docMk/>
            <pc:sldMk cId="4122371218" sldId="828"/>
            <ac:picMk id="1026" creationId="{50755E2B-B5E2-C376-3F2D-F321E9160E5C}"/>
          </ac:picMkLst>
        </pc:picChg>
      </pc:sldChg>
      <pc:sldChg chg="del">
        <pc:chgData name="Klein, Cooper E CDT 2024" userId="45dc0eef-ae9e-4fb8-85aa-691d55114ca6" providerId="ADAL" clId="{EDA34BB8-A2A2-41A0-85E5-4A9F7CACE700}" dt="2024-04-08T22:54:53.413" v="1" actId="47"/>
        <pc:sldMkLst>
          <pc:docMk/>
          <pc:sldMk cId="3718815709" sldId="831"/>
        </pc:sldMkLst>
      </pc:sldChg>
      <pc:sldChg chg="del">
        <pc:chgData name="Klein, Cooper E CDT 2024" userId="45dc0eef-ae9e-4fb8-85aa-691d55114ca6" providerId="ADAL" clId="{EDA34BB8-A2A2-41A0-85E5-4A9F7CACE700}" dt="2024-04-08T22:54:53.663" v="2" actId="47"/>
        <pc:sldMkLst>
          <pc:docMk/>
          <pc:sldMk cId="2415463680" sldId="833"/>
        </pc:sldMkLst>
      </pc:sldChg>
      <pc:sldChg chg="addSp delSp modSp add del mod">
        <pc:chgData name="Klein, Cooper E CDT 2024" userId="45dc0eef-ae9e-4fb8-85aa-691d55114ca6" providerId="ADAL" clId="{EDA34BB8-A2A2-41A0-85E5-4A9F7CACE700}" dt="2024-04-09T12:14:07.019" v="2359" actId="20577"/>
        <pc:sldMkLst>
          <pc:docMk/>
          <pc:sldMk cId="2228070476" sldId="834"/>
        </pc:sldMkLst>
        <pc:spChg chg="mod">
          <ac:chgData name="Klein, Cooper E CDT 2024" userId="45dc0eef-ae9e-4fb8-85aa-691d55114ca6" providerId="ADAL" clId="{EDA34BB8-A2A2-41A0-85E5-4A9F7CACE700}" dt="2024-04-08T23:42:20.139" v="349" actId="20577"/>
          <ac:spMkLst>
            <pc:docMk/>
            <pc:sldMk cId="2228070476" sldId="834"/>
            <ac:spMk id="3" creationId="{03AE4E62-8694-E671-F312-2DBDB7A2B177}"/>
          </ac:spMkLst>
        </pc:spChg>
        <pc:spChg chg="del">
          <ac:chgData name="Klein, Cooper E CDT 2024" userId="45dc0eef-ae9e-4fb8-85aa-691d55114ca6" providerId="ADAL" clId="{EDA34BB8-A2A2-41A0-85E5-4A9F7CACE700}" dt="2024-04-08T22:55:01.106" v="12" actId="478"/>
          <ac:spMkLst>
            <pc:docMk/>
            <pc:sldMk cId="2228070476" sldId="834"/>
            <ac:spMk id="4" creationId="{0C17EFD2-506B-1E25-E077-F693F88A8F7C}"/>
          </ac:spMkLst>
        </pc:spChg>
        <pc:spChg chg="add mod">
          <ac:chgData name="Klein, Cooper E CDT 2024" userId="45dc0eef-ae9e-4fb8-85aa-691d55114ca6" providerId="ADAL" clId="{EDA34BB8-A2A2-41A0-85E5-4A9F7CACE700}" dt="2024-04-09T12:14:07.019" v="2359" actId="20577"/>
          <ac:spMkLst>
            <pc:docMk/>
            <pc:sldMk cId="2228070476" sldId="834"/>
            <ac:spMk id="5" creationId="{FF997569-355C-DC43-CF42-DA2F28DF1BA0}"/>
          </ac:spMkLst>
        </pc:spChg>
        <pc:picChg chg="add del mod">
          <ac:chgData name="Klein, Cooper E CDT 2024" userId="45dc0eef-ae9e-4fb8-85aa-691d55114ca6" providerId="ADAL" clId="{EDA34BB8-A2A2-41A0-85E5-4A9F7CACE700}" dt="2024-04-08T23:50:55.802" v="861" actId="478"/>
          <ac:picMkLst>
            <pc:docMk/>
            <pc:sldMk cId="2228070476" sldId="834"/>
            <ac:picMk id="1026" creationId="{55DAF5A4-9D35-A363-D6E4-247D2C38D781}"/>
          </ac:picMkLst>
        </pc:picChg>
        <pc:picChg chg="add del">
          <ac:chgData name="Klein, Cooper E CDT 2024" userId="45dc0eef-ae9e-4fb8-85aa-691d55114ca6" providerId="ADAL" clId="{EDA34BB8-A2A2-41A0-85E5-4A9F7CACE700}" dt="2024-04-08T23:50:55.802" v="861" actId="478"/>
          <ac:picMkLst>
            <pc:docMk/>
            <pc:sldMk cId="2228070476" sldId="834"/>
            <ac:picMk id="1028" creationId="{726F5C23-E085-6C75-2B4F-7C0425E75B33}"/>
          </ac:picMkLst>
        </pc:picChg>
        <pc:picChg chg="add mod">
          <ac:chgData name="Klein, Cooper E CDT 2024" userId="45dc0eef-ae9e-4fb8-85aa-691d55114ca6" providerId="ADAL" clId="{EDA34BB8-A2A2-41A0-85E5-4A9F7CACE700}" dt="2024-04-09T12:14:03.194" v="2343" actId="1076"/>
          <ac:picMkLst>
            <pc:docMk/>
            <pc:sldMk cId="2228070476" sldId="834"/>
            <ac:picMk id="1030" creationId="{1DB9E8C2-26C1-E743-463D-952AE9432431}"/>
          </ac:picMkLst>
        </pc:picChg>
      </pc:sldChg>
      <pc:sldChg chg="del">
        <pc:chgData name="Klein, Cooper E CDT 2024" userId="45dc0eef-ae9e-4fb8-85aa-691d55114ca6" providerId="ADAL" clId="{EDA34BB8-A2A2-41A0-85E5-4A9F7CACE700}" dt="2024-04-08T22:54:54.109" v="4" actId="47"/>
        <pc:sldMkLst>
          <pc:docMk/>
          <pc:sldMk cId="2012814474" sldId="835"/>
        </pc:sldMkLst>
      </pc:sldChg>
      <pc:sldChg chg="addSp delSp modSp add mod">
        <pc:chgData name="Klein, Cooper E CDT 2024" userId="45dc0eef-ae9e-4fb8-85aa-691d55114ca6" providerId="ADAL" clId="{EDA34BB8-A2A2-41A0-85E5-4A9F7CACE700}" dt="2024-04-09T12:40:39.478" v="3136" actId="1076"/>
        <pc:sldMkLst>
          <pc:docMk/>
          <pc:sldMk cId="2900401408" sldId="835"/>
        </pc:sldMkLst>
        <pc:spChg chg="mod">
          <ac:chgData name="Klein, Cooper E CDT 2024" userId="45dc0eef-ae9e-4fb8-85aa-691d55114ca6" providerId="ADAL" clId="{EDA34BB8-A2A2-41A0-85E5-4A9F7CACE700}" dt="2024-04-08T23:42:11.590" v="325" actId="20577"/>
          <ac:spMkLst>
            <pc:docMk/>
            <pc:sldMk cId="2900401408" sldId="835"/>
            <ac:spMk id="3" creationId="{A2DE2DC6-9C99-C28F-68C6-32D4908385E0}"/>
          </ac:spMkLst>
        </pc:spChg>
        <pc:spChg chg="add del mod">
          <ac:chgData name="Klein, Cooper E CDT 2024" userId="45dc0eef-ae9e-4fb8-85aa-691d55114ca6" providerId="ADAL" clId="{EDA34BB8-A2A2-41A0-85E5-4A9F7CACE700}" dt="2024-04-08T23:42:03.190" v="314" actId="478"/>
          <ac:spMkLst>
            <pc:docMk/>
            <pc:sldMk cId="2900401408" sldId="835"/>
            <ac:spMk id="4" creationId="{431291A6-6F32-AD32-FDC5-26395E7B6A94}"/>
          </ac:spMkLst>
        </pc:spChg>
        <pc:spChg chg="add mod">
          <ac:chgData name="Klein, Cooper E CDT 2024" userId="45dc0eef-ae9e-4fb8-85aa-691d55114ca6" providerId="ADAL" clId="{EDA34BB8-A2A2-41A0-85E5-4A9F7CACE700}" dt="2024-04-09T12:40:34.788" v="3134" actId="1076"/>
          <ac:spMkLst>
            <pc:docMk/>
            <pc:sldMk cId="2900401408" sldId="835"/>
            <ac:spMk id="5" creationId="{3ADB4D0F-F53D-9495-F8F8-D642950E8CD0}"/>
          </ac:spMkLst>
        </pc:spChg>
        <pc:picChg chg="add mod">
          <ac:chgData name="Klein, Cooper E CDT 2024" userId="45dc0eef-ae9e-4fb8-85aa-691d55114ca6" providerId="ADAL" clId="{EDA34BB8-A2A2-41A0-85E5-4A9F7CACE700}" dt="2024-04-09T12:40:39.478" v="3136" actId="1076"/>
          <ac:picMkLst>
            <pc:docMk/>
            <pc:sldMk cId="2900401408" sldId="835"/>
            <ac:picMk id="2050" creationId="{4D4DC96A-8FD6-70FE-2619-60F57167D286}"/>
          </ac:picMkLst>
        </pc:picChg>
      </pc:sldChg>
      <pc:sldChg chg="del">
        <pc:chgData name="Klein, Cooper E CDT 2024" userId="45dc0eef-ae9e-4fb8-85aa-691d55114ca6" providerId="ADAL" clId="{EDA34BB8-A2A2-41A0-85E5-4A9F7CACE700}" dt="2024-04-08T22:54:54.342" v="5" actId="47"/>
        <pc:sldMkLst>
          <pc:docMk/>
          <pc:sldMk cId="3586735075" sldId="836"/>
        </pc:sldMkLst>
      </pc:sldChg>
      <pc:sldChg chg="addSp modSp add mod ord">
        <pc:chgData name="Klein, Cooper E CDT 2024" userId="45dc0eef-ae9e-4fb8-85aa-691d55114ca6" providerId="ADAL" clId="{EDA34BB8-A2A2-41A0-85E5-4A9F7CACE700}" dt="2024-04-09T12:15:08.465" v="2422" actId="20577"/>
        <pc:sldMkLst>
          <pc:docMk/>
          <pc:sldMk cId="3895941223" sldId="836"/>
        </pc:sldMkLst>
        <pc:spChg chg="mod">
          <ac:chgData name="Klein, Cooper E CDT 2024" userId="45dc0eef-ae9e-4fb8-85aa-691d55114ca6" providerId="ADAL" clId="{EDA34BB8-A2A2-41A0-85E5-4A9F7CACE700}" dt="2024-04-08T23:32:01.706" v="111" actId="20577"/>
          <ac:spMkLst>
            <pc:docMk/>
            <pc:sldMk cId="3895941223" sldId="836"/>
            <ac:spMk id="3" creationId="{38005E7E-F361-1D78-D163-DE65A878544A}"/>
          </ac:spMkLst>
        </pc:spChg>
        <pc:spChg chg="add mod">
          <ac:chgData name="Klein, Cooper E CDT 2024" userId="45dc0eef-ae9e-4fb8-85aa-691d55114ca6" providerId="ADAL" clId="{EDA34BB8-A2A2-41A0-85E5-4A9F7CACE700}" dt="2024-04-09T12:15:08.465" v="2422" actId="20577"/>
          <ac:spMkLst>
            <pc:docMk/>
            <pc:sldMk cId="3895941223" sldId="836"/>
            <ac:spMk id="4" creationId="{000D8B39-C5EA-B94F-9A05-6EDA20D1F546}"/>
          </ac:spMkLst>
        </pc:spChg>
        <pc:picChg chg="add mod">
          <ac:chgData name="Klein, Cooper E CDT 2024" userId="45dc0eef-ae9e-4fb8-85aa-691d55114ca6" providerId="ADAL" clId="{EDA34BB8-A2A2-41A0-85E5-4A9F7CACE700}" dt="2024-04-09T00:38:05.019" v="1133" actId="1076"/>
          <ac:picMkLst>
            <pc:docMk/>
            <pc:sldMk cId="3895941223" sldId="836"/>
            <ac:picMk id="3074" creationId="{EC4553E1-CE32-30CE-D33F-3C1D429D925F}"/>
          </ac:picMkLst>
        </pc:picChg>
      </pc:sldChg>
      <pc:sldChg chg="modSp add del mod">
        <pc:chgData name="Klein, Cooper E CDT 2024" userId="45dc0eef-ae9e-4fb8-85aa-691d55114ca6" providerId="ADAL" clId="{EDA34BB8-A2A2-41A0-85E5-4A9F7CACE700}" dt="2024-04-09T00:52:09.270" v="1316" actId="47"/>
        <pc:sldMkLst>
          <pc:docMk/>
          <pc:sldMk cId="1436064556" sldId="837"/>
        </pc:sldMkLst>
        <pc:spChg chg="mod">
          <ac:chgData name="Klein, Cooper E CDT 2024" userId="45dc0eef-ae9e-4fb8-85aa-691d55114ca6" providerId="ADAL" clId="{EDA34BB8-A2A2-41A0-85E5-4A9F7CACE700}" dt="2024-04-08T23:32:14.959" v="127" actId="20577"/>
          <ac:spMkLst>
            <pc:docMk/>
            <pc:sldMk cId="1436064556" sldId="837"/>
            <ac:spMk id="3" creationId="{FEF59A3C-0DBC-9E63-8C59-683B8096FDA2}"/>
          </ac:spMkLst>
        </pc:spChg>
      </pc:sldChg>
      <pc:sldChg chg="del">
        <pc:chgData name="Klein, Cooper E CDT 2024" userId="45dc0eef-ae9e-4fb8-85aa-691d55114ca6" providerId="ADAL" clId="{EDA34BB8-A2A2-41A0-85E5-4A9F7CACE700}" dt="2024-04-08T22:54:54.674" v="7" actId="47"/>
        <pc:sldMkLst>
          <pc:docMk/>
          <pc:sldMk cId="3270470735" sldId="837"/>
        </pc:sldMkLst>
      </pc:sldChg>
      <pc:sldChg chg="addSp delSp modSp add mod">
        <pc:chgData name="Klein, Cooper E CDT 2024" userId="45dc0eef-ae9e-4fb8-85aa-691d55114ca6" providerId="ADAL" clId="{EDA34BB8-A2A2-41A0-85E5-4A9F7CACE700}" dt="2024-04-09T12:44:38.305" v="3157" actId="1076"/>
        <pc:sldMkLst>
          <pc:docMk/>
          <pc:sldMk cId="3989859611" sldId="838"/>
        </pc:sldMkLst>
        <pc:spChg chg="mod">
          <ac:chgData name="Klein, Cooper E CDT 2024" userId="45dc0eef-ae9e-4fb8-85aa-691d55114ca6" providerId="ADAL" clId="{EDA34BB8-A2A2-41A0-85E5-4A9F7CACE700}" dt="2024-04-09T00:58:32.467" v="1500" actId="20577"/>
          <ac:spMkLst>
            <pc:docMk/>
            <pc:sldMk cId="3989859611" sldId="838"/>
            <ac:spMk id="3" creationId="{14AE40BE-BB8F-9BCF-6E08-216037BC0277}"/>
          </ac:spMkLst>
        </pc:spChg>
        <pc:spChg chg="del mod">
          <ac:chgData name="Klein, Cooper E CDT 2024" userId="45dc0eef-ae9e-4fb8-85aa-691d55114ca6" providerId="ADAL" clId="{EDA34BB8-A2A2-41A0-85E5-4A9F7CACE700}" dt="2024-04-09T00:34:19.455" v="1086" actId="478"/>
          <ac:spMkLst>
            <pc:docMk/>
            <pc:sldMk cId="3989859611" sldId="838"/>
            <ac:spMk id="4" creationId="{1AAEB932-2780-5264-A04B-CD90B42E1DC4}"/>
          </ac:spMkLst>
        </pc:spChg>
        <pc:spChg chg="add mod">
          <ac:chgData name="Klein, Cooper E CDT 2024" userId="45dc0eef-ae9e-4fb8-85aa-691d55114ca6" providerId="ADAL" clId="{EDA34BB8-A2A2-41A0-85E5-4A9F7CACE700}" dt="2024-04-09T12:44:38.305" v="3157" actId="1076"/>
          <ac:spMkLst>
            <pc:docMk/>
            <pc:sldMk cId="3989859611" sldId="838"/>
            <ac:spMk id="9" creationId="{C501011B-AAEE-0845-FF6A-50528EBB2200}"/>
          </ac:spMkLst>
        </pc:spChg>
        <pc:picChg chg="add mod">
          <ac:chgData name="Klein, Cooper E CDT 2024" userId="45dc0eef-ae9e-4fb8-85aa-691d55114ca6" providerId="ADAL" clId="{EDA34BB8-A2A2-41A0-85E5-4A9F7CACE700}" dt="2024-04-09T01:04:51.289" v="1854" actId="1076"/>
          <ac:picMkLst>
            <pc:docMk/>
            <pc:sldMk cId="3989859611" sldId="838"/>
            <ac:picMk id="6" creationId="{B5D2B38A-2F7A-7DF6-3680-9CA94A6BB1C5}"/>
          </ac:picMkLst>
        </pc:picChg>
        <pc:picChg chg="add mod">
          <ac:chgData name="Klein, Cooper E CDT 2024" userId="45dc0eef-ae9e-4fb8-85aa-691d55114ca6" providerId="ADAL" clId="{EDA34BB8-A2A2-41A0-85E5-4A9F7CACE700}" dt="2024-04-09T01:04:54.026" v="1855" actId="1076"/>
          <ac:picMkLst>
            <pc:docMk/>
            <pc:sldMk cId="3989859611" sldId="838"/>
            <ac:picMk id="8" creationId="{7D61FC94-0BBD-92CF-43C6-A4295A996C34}"/>
          </ac:picMkLst>
        </pc:picChg>
        <pc:picChg chg="del">
          <ac:chgData name="Klein, Cooper E CDT 2024" userId="45dc0eef-ae9e-4fb8-85aa-691d55114ca6" providerId="ADAL" clId="{EDA34BB8-A2A2-41A0-85E5-4A9F7CACE700}" dt="2024-04-09T00:23:11.663" v="1084" actId="478"/>
          <ac:picMkLst>
            <pc:docMk/>
            <pc:sldMk cId="3989859611" sldId="838"/>
            <ac:picMk id="3074" creationId="{CC67E334-67F0-DD73-82C4-DF49EEF76490}"/>
          </ac:picMkLst>
        </pc:picChg>
      </pc:sldChg>
      <pc:sldChg chg="del">
        <pc:chgData name="Klein, Cooper E CDT 2024" userId="45dc0eef-ae9e-4fb8-85aa-691d55114ca6" providerId="ADAL" clId="{EDA34BB8-A2A2-41A0-85E5-4A9F7CACE700}" dt="2024-04-08T22:54:55.118" v="9" actId="47"/>
        <pc:sldMkLst>
          <pc:docMk/>
          <pc:sldMk cId="4285410903" sldId="838"/>
        </pc:sldMkLst>
      </pc:sldChg>
      <pc:sldChg chg="new del">
        <pc:chgData name="Klein, Cooper E CDT 2024" userId="45dc0eef-ae9e-4fb8-85aa-691d55114ca6" providerId="ADAL" clId="{EDA34BB8-A2A2-41A0-85E5-4A9F7CACE700}" dt="2024-04-09T11:43:24.640" v="1859" actId="47"/>
        <pc:sldMkLst>
          <pc:docMk/>
          <pc:sldMk cId="961907262" sldId="839"/>
        </pc:sldMkLst>
      </pc:sldChg>
      <pc:sldChg chg="del">
        <pc:chgData name="Klein, Cooper E CDT 2024" userId="45dc0eef-ae9e-4fb8-85aa-691d55114ca6" providerId="ADAL" clId="{EDA34BB8-A2A2-41A0-85E5-4A9F7CACE700}" dt="2024-04-08T22:54:54.877" v="8" actId="47"/>
        <pc:sldMkLst>
          <pc:docMk/>
          <pc:sldMk cId="1736533149" sldId="839"/>
        </pc:sldMkLst>
      </pc:sldChg>
      <pc:sldChg chg="del">
        <pc:chgData name="Klein, Cooper E CDT 2024" userId="45dc0eef-ae9e-4fb8-85aa-691d55114ca6" providerId="ADAL" clId="{EDA34BB8-A2A2-41A0-85E5-4A9F7CACE700}" dt="2024-04-08T22:54:54.469" v="6" actId="47"/>
        <pc:sldMkLst>
          <pc:docMk/>
          <pc:sldMk cId="2164014773" sldId="840"/>
        </pc:sldMkLst>
      </pc:sldChg>
      <pc:sldChg chg="addSp delSp modSp add mod">
        <pc:chgData name="Klein, Cooper E CDT 2024" userId="45dc0eef-ae9e-4fb8-85aa-691d55114ca6" providerId="ADAL" clId="{EDA34BB8-A2A2-41A0-85E5-4A9F7CACE700}" dt="2024-04-09T12:41:08.690" v="3137" actId="1076"/>
        <pc:sldMkLst>
          <pc:docMk/>
          <pc:sldMk cId="3612539996" sldId="840"/>
        </pc:sldMkLst>
        <pc:spChg chg="mod">
          <ac:chgData name="Klein, Cooper E CDT 2024" userId="45dc0eef-ae9e-4fb8-85aa-691d55114ca6" providerId="ADAL" clId="{EDA34BB8-A2A2-41A0-85E5-4A9F7CACE700}" dt="2024-04-09T11:46:56.717" v="1907" actId="6549"/>
          <ac:spMkLst>
            <pc:docMk/>
            <pc:sldMk cId="3612539996" sldId="840"/>
            <ac:spMk id="3" creationId="{DCF771AC-B8B9-F532-64C4-E7A7FBA439D4}"/>
          </ac:spMkLst>
        </pc:spChg>
        <pc:spChg chg="add mod">
          <ac:chgData name="Klein, Cooper E CDT 2024" userId="45dc0eef-ae9e-4fb8-85aa-691d55114ca6" providerId="ADAL" clId="{EDA34BB8-A2A2-41A0-85E5-4A9F7CACE700}" dt="2024-04-09T12:41:08.690" v="3137" actId="1076"/>
          <ac:spMkLst>
            <pc:docMk/>
            <pc:sldMk cId="3612539996" sldId="840"/>
            <ac:spMk id="4" creationId="{4E61B8C8-4820-438D-B4CF-32893FEB1A6B}"/>
          </ac:spMkLst>
        </pc:spChg>
        <pc:spChg chg="add del mod">
          <ac:chgData name="Klein, Cooper E CDT 2024" userId="45dc0eef-ae9e-4fb8-85aa-691d55114ca6" providerId="ADAL" clId="{EDA34BB8-A2A2-41A0-85E5-4A9F7CACE700}" dt="2024-04-09T12:37:15.781" v="3045" actId="22"/>
          <ac:spMkLst>
            <pc:docMk/>
            <pc:sldMk cId="3612539996" sldId="840"/>
            <ac:spMk id="7" creationId="{42116B09-A4C9-C334-F253-A7BD7067C9E3}"/>
          </ac:spMkLst>
        </pc:spChg>
        <pc:spChg chg="mod">
          <ac:chgData name="Klein, Cooper E CDT 2024" userId="45dc0eef-ae9e-4fb8-85aa-691d55114ca6" providerId="ADAL" clId="{EDA34BB8-A2A2-41A0-85E5-4A9F7CACE700}" dt="2024-04-09T12:38:16.739" v="3059" actId="1076"/>
          <ac:spMkLst>
            <pc:docMk/>
            <pc:sldMk cId="3612539996" sldId="840"/>
            <ac:spMk id="9" creationId="{6C81AE59-F590-AB93-3E10-99ECA8F75A83}"/>
          </ac:spMkLst>
        </pc:spChg>
        <pc:picChg chg="del">
          <ac:chgData name="Klein, Cooper E CDT 2024" userId="45dc0eef-ae9e-4fb8-85aa-691d55114ca6" providerId="ADAL" clId="{EDA34BB8-A2A2-41A0-85E5-4A9F7CACE700}" dt="2024-04-09T11:43:28.668" v="1860" actId="478"/>
          <ac:picMkLst>
            <pc:docMk/>
            <pc:sldMk cId="3612539996" sldId="840"/>
            <ac:picMk id="6" creationId="{0615764F-99C6-5103-3A42-5A68F39BF4C6}"/>
          </ac:picMkLst>
        </pc:picChg>
        <pc:picChg chg="del">
          <ac:chgData name="Klein, Cooper E CDT 2024" userId="45dc0eef-ae9e-4fb8-85aa-691d55114ca6" providerId="ADAL" clId="{EDA34BB8-A2A2-41A0-85E5-4A9F7CACE700}" dt="2024-04-09T11:43:30.569" v="1861" actId="478"/>
          <ac:picMkLst>
            <pc:docMk/>
            <pc:sldMk cId="3612539996" sldId="840"/>
            <ac:picMk id="8" creationId="{6D914A98-0FCD-67F7-32E4-5A67968EF010}"/>
          </ac:picMkLst>
        </pc:picChg>
      </pc:sldChg>
      <pc:sldChg chg="modSp add mod">
        <pc:chgData name="Klein, Cooper E CDT 2024" userId="45dc0eef-ae9e-4fb8-85aa-691d55114ca6" providerId="ADAL" clId="{EDA34BB8-A2A2-41A0-85E5-4A9F7CACE700}" dt="2024-04-09T12:38:40.653" v="3064" actId="113"/>
        <pc:sldMkLst>
          <pc:docMk/>
          <pc:sldMk cId="4216066632" sldId="841"/>
        </pc:sldMkLst>
        <pc:spChg chg="mod">
          <ac:chgData name="Klein, Cooper E CDT 2024" userId="45dc0eef-ae9e-4fb8-85aa-691d55114ca6" providerId="ADAL" clId="{EDA34BB8-A2A2-41A0-85E5-4A9F7CACE700}" dt="2024-04-09T12:38:35.727" v="3062" actId="1076"/>
          <ac:spMkLst>
            <pc:docMk/>
            <pc:sldMk cId="4216066632" sldId="841"/>
            <ac:spMk id="4" creationId="{12DE6B40-63CA-8614-5A34-B5520A519647}"/>
          </ac:spMkLst>
        </pc:spChg>
        <pc:spChg chg="mod">
          <ac:chgData name="Klein, Cooper E CDT 2024" userId="45dc0eef-ae9e-4fb8-85aa-691d55114ca6" providerId="ADAL" clId="{EDA34BB8-A2A2-41A0-85E5-4A9F7CACE700}" dt="2024-04-09T12:38:40.653" v="3064" actId="113"/>
          <ac:spMkLst>
            <pc:docMk/>
            <pc:sldMk cId="4216066632" sldId="841"/>
            <ac:spMk id="9" creationId="{E810F3B3-EF59-7118-858C-BA648713DAD4}"/>
          </ac:spMkLst>
        </pc:spChg>
      </pc:sldChg>
      <pc:sldChg chg="modSp add mod">
        <pc:chgData name="Klein, Cooper E CDT 2024" userId="45dc0eef-ae9e-4fb8-85aa-691d55114ca6" providerId="ADAL" clId="{EDA34BB8-A2A2-41A0-85E5-4A9F7CACE700}" dt="2024-04-09T12:40:07.226" v="3100" actId="1076"/>
        <pc:sldMkLst>
          <pc:docMk/>
          <pc:sldMk cId="483014000" sldId="842"/>
        </pc:sldMkLst>
        <pc:spChg chg="mod">
          <ac:chgData name="Klein, Cooper E CDT 2024" userId="45dc0eef-ae9e-4fb8-85aa-691d55114ca6" providerId="ADAL" clId="{EDA34BB8-A2A2-41A0-85E5-4A9F7CACE700}" dt="2024-04-09T12:40:07.226" v="3100" actId="1076"/>
          <ac:spMkLst>
            <pc:docMk/>
            <pc:sldMk cId="483014000" sldId="842"/>
            <ac:spMk id="4" creationId="{B66523CD-B084-F2EF-CD1A-2BA2DA9BC7F7}"/>
          </ac:spMkLst>
        </pc:spChg>
        <pc:spChg chg="mod">
          <ac:chgData name="Klein, Cooper E CDT 2024" userId="45dc0eef-ae9e-4fb8-85aa-691d55114ca6" providerId="ADAL" clId="{EDA34BB8-A2A2-41A0-85E5-4A9F7CACE700}" dt="2024-04-09T12:40:02.129" v="3099" actId="20577"/>
          <ac:spMkLst>
            <pc:docMk/>
            <pc:sldMk cId="483014000" sldId="842"/>
            <ac:spMk id="9" creationId="{5A3F8E71-03C4-4D9D-1E40-A49A3B6386C2}"/>
          </ac:spMkLst>
        </pc:spChg>
      </pc:sldChg>
      <pc:sldMasterChg chg="delSldLayout">
        <pc:chgData name="Klein, Cooper E CDT 2024" userId="45dc0eef-ae9e-4fb8-85aa-691d55114ca6" providerId="ADAL" clId="{EDA34BB8-A2A2-41A0-85E5-4A9F7CACE700}" dt="2024-04-08T22:54:53.198" v="0" actId="47"/>
        <pc:sldMasterMkLst>
          <pc:docMk/>
          <pc:sldMasterMk cId="4034166769" sldId="2147483672"/>
        </pc:sldMasterMkLst>
        <pc:sldLayoutChg chg="del">
          <pc:chgData name="Klein, Cooper E CDT 2024" userId="45dc0eef-ae9e-4fb8-85aa-691d55114ca6" providerId="ADAL" clId="{EDA34BB8-A2A2-41A0-85E5-4A9F7CACE700}" dt="2024-04-08T22:54:53.198" v="0" actId="47"/>
          <pc:sldLayoutMkLst>
            <pc:docMk/>
            <pc:sldMasterMk cId="4034166769" sldId="2147483672"/>
            <pc:sldLayoutMk cId="753218285" sldId="214748368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5191A-CEFD-4189-8EE7-E753D2433F8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5E3ED-9F0F-40AB-8175-5EB9DE2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FB566-FE23-315B-AD4F-CAE939A58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987D0-393C-6D18-8E46-FD7C3E25D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FBE21-7A01-FEAF-B871-FA5717ABC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F8571-89B1-DB3D-79DB-B4772103E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D3AC9-AE55-1688-3C82-EF114FA8E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DE09C-2655-A937-58FF-D36E9380C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1735CB-D08D-A9D5-9153-D817D08EE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7CE7-0DF3-C191-A3BE-E1029756A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7842F-E045-BF3B-0348-90A7F48DD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E9AC7D-AE4D-AE2A-DE74-6D720F32B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D6D80-2693-DD2A-9BAD-CAAF4F8C6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20CD4-B5DE-35C4-FB78-74835142B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AB9EE-4571-407B-9492-89132008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327A5-B2D5-6753-82E7-89698A4C3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AC5D3E-13B5-C744-936B-33D6E2A9C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4E759-90DC-05FD-4EB0-5A9BE5C36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4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2F7A5-131A-42F4-1FBE-C027DB32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583BF-F454-CF1D-252B-676626D77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ED6208-71CB-30EB-675E-9691DEB6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6C75-DD81-2870-FC2E-AAA362BB6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3DF0-827E-ECF3-8B1E-B60110A85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B2915-A7C7-FB4C-8653-2FBB2D079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3D459-A252-DE21-9274-79E1B7BC2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44FD-25D4-3A78-7AB1-5C2106D08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D2311A-EDDE-44FA-8AEE-3D096CE32F3F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B61B-9EC2-43B7-809C-2361DB90741F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4C88-DD2D-4AFC-A005-E264580C0DC6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EDB0-5336-486B-AA49-3ADA81B8FAC7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arvard SEAS_Layout2" userDrawn="1">
  <p:cSld name="1_Harvard SEAS_Layout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8193572" y="6589131"/>
            <a:ext cx="954884" cy="284007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tabLst>
                <a:tab pos="460375" algn="l"/>
              </a:tabLst>
            </a:pPr>
            <a:fld id="{4A9AA962-031E-419F-BA59-121843E6D9EE}" type="slidenum">
              <a:rPr lang="en-US" sz="1000" b="0" i="0" u="none" strike="noStrike" cap="none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tabLst>
                  <a:tab pos="460375" algn="l"/>
                </a:tabLst>
              </a:pPr>
              <a:t>‹#›</a:t>
            </a:fld>
            <a:endParaRPr sz="1800" b="0" i="0" u="none" strike="noStrike" cap="none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" y="6441025"/>
            <a:ext cx="8469631" cy="261851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8193573" y="6589130"/>
            <a:ext cx="276058" cy="113745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52143" y="5947701"/>
            <a:ext cx="319806" cy="50221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93256" y="484214"/>
            <a:ext cx="7268899" cy="1327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87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1"/>
            <a:ext cx="4495801" cy="914400"/>
          </a:xfrm>
        </p:spPr>
        <p:txBody>
          <a:bodyPr/>
          <a:lstStyle>
            <a:lvl1pPr>
              <a:defRPr sz="2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E494-01AE-4E51-935F-95B3A21D7AC6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A1B613A-D697-A8AD-9767-F1EDAD6825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2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14E4-8209-4FA2-A5C0-8CD18880970E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56006E-C65E-4D2B-9A86-FC660B9B5DEF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A70-A564-45F5-82FF-BF03ADB0EACA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106-C7FE-40EC-BB4C-421F489FEC8D}" type="datetime1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6C8-07FB-4B01-B960-1F0C66361E2C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BB7C-989F-4E74-985F-043933294918}" type="datetime1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EE96-CAB0-4200-AEB1-ED5EA8B8F51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4B36E23-5C43-48E5-9D8E-14740C621D8D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mplate ART.tif">
            <a:extLst>
              <a:ext uri="{FF2B5EF4-FFF2-40B4-BE49-F238E27FC236}">
                <a16:creationId xmlns:a16="http://schemas.microsoft.com/office/drawing/2014/main" id="{E0A232CB-0BDA-EB93-E6C1-519B9AB007A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BCA3BA-919F-3217-27B3-32C4F8297B2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4474" y="5799131"/>
            <a:ext cx="689026" cy="8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6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7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9FFE-1C19-CFB5-FD4C-926665AE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97380"/>
            <a:ext cx="7772400" cy="1470025"/>
          </a:xfrm>
        </p:spPr>
        <p:txBody>
          <a:bodyPr/>
          <a:lstStyle/>
          <a:p>
            <a:r>
              <a:rPr lang="en-US" sz="4000" dirty="0"/>
              <a:t>Effectively Deploying Chicago PD by Zip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C4D55-252B-6D55-576C-51554C344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27089"/>
            <a:ext cx="6400800" cy="1143002"/>
          </a:xfrm>
        </p:spPr>
        <p:txBody>
          <a:bodyPr>
            <a:normAutofit/>
          </a:bodyPr>
          <a:lstStyle/>
          <a:p>
            <a:r>
              <a:rPr lang="en-US" sz="2400"/>
              <a:t>CDT Cooper Klein, USMA ’24</a:t>
            </a:r>
          </a:p>
          <a:p>
            <a:r>
              <a:rPr lang="en-US" sz="2400"/>
              <a:t>CDT Sydney Watson, USMA ‘24</a:t>
            </a:r>
          </a:p>
        </p:txBody>
      </p:sp>
    </p:spTree>
    <p:extLst>
      <p:ext uri="{BB962C8B-B14F-4D97-AF65-F5344CB8AC3E}">
        <p14:creationId xmlns:p14="http://schemas.microsoft.com/office/powerpoint/2010/main" val="402894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31824-453C-3242-E464-91DA76F4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AE4E62-8694-E671-F312-2DBDB7A2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and 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97569-355C-DC43-CF42-DA2F28DF1BA0}"/>
              </a:ext>
            </a:extLst>
          </p:cNvPr>
          <p:cNvSpPr txBox="1"/>
          <p:nvPr/>
        </p:nvSpPr>
        <p:spPr>
          <a:xfrm>
            <a:off x="370971" y="1251299"/>
            <a:ext cx="83158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Chicago Police Department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Understaffed and cannot maintain presence in every zip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Understanding spatial and temporal trends will allow for better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30" name="Picture 6" descr="Here's Why Chicago Police Solve So Few Of The City's Murders | WBEZ Chicago">
            <a:extLst>
              <a:ext uri="{FF2B5EF4-FFF2-40B4-BE49-F238E27FC236}">
                <a16:creationId xmlns:a16="http://schemas.microsoft.com/office/drawing/2014/main" id="{1DB9E8C2-26C1-E743-463D-952AE943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7" y="3160288"/>
            <a:ext cx="6757246" cy="33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0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935C8-C1FC-94A8-3184-381B9EBBC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6F84D-F691-85BE-678A-B47D12BF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DE2DC6-9C99-C28F-68C6-32D49083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B4D0F-F53D-9495-F8F8-D642950E8CD0}"/>
              </a:ext>
            </a:extLst>
          </p:cNvPr>
          <p:cNvSpPr txBox="1"/>
          <p:nvPr/>
        </p:nvSpPr>
        <p:spPr>
          <a:xfrm>
            <a:off x="212056" y="1111941"/>
            <a:ext cx="887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Which socioeconomic factors are associated with the number of burglaries?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Are these socioeconomic factors significant?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Is there an impact of month on burglaries? Should additional officers be hired part time?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2050" name="Picture 2" descr="Lincolnwood homeowner surprised to find 4 burglars inside north suburban  home - ABC7 Chicago">
            <a:extLst>
              <a:ext uri="{FF2B5EF4-FFF2-40B4-BE49-F238E27FC236}">
                <a16:creationId xmlns:a16="http://schemas.microsoft.com/office/drawing/2014/main" id="{4D4DC96A-8FD6-70FE-2619-60F57167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210" y="3630211"/>
            <a:ext cx="5495579" cy="309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0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08BD4-1574-B790-C7BD-98A6C57F6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91A6F7-30D5-599D-371D-212944DB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005E7E-F361-1D78-D163-DE65A8785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Availability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8B39-C5EA-B94F-9A05-6EDA20D1F546}"/>
              </a:ext>
            </a:extLst>
          </p:cNvPr>
          <p:cNvSpPr txBox="1"/>
          <p:nvPr/>
        </p:nvSpPr>
        <p:spPr>
          <a:xfrm>
            <a:off x="333091" y="1212275"/>
            <a:ext cx="55515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60 Zip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Burglaries JAN2022-DEC2023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Population by age and 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Median Earnings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Temperature, precipitation by 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Level of Education attained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Poverty in last 12 months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074" name="Picture 2" descr="Chicago Zip Code Map">
            <a:extLst>
              <a:ext uri="{FF2B5EF4-FFF2-40B4-BE49-F238E27FC236}">
                <a16:creationId xmlns:a16="http://schemas.microsoft.com/office/drawing/2014/main" id="{EC4553E1-CE32-30CE-D33F-3C1D429D9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88" y="1313552"/>
            <a:ext cx="2954537" cy="42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4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D593-5826-6FF8-9BF8-445C76E0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A7557-DF4A-93E4-5F10-CE2A6C0D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E40BE-BB8F-9BCF-6E08-216037BC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 &amp; Proposed Models</a:t>
            </a:r>
          </a:p>
        </p:txBody>
      </p:sp>
      <p:pic>
        <p:nvPicPr>
          <p:cNvPr id="6" name="Picture 5" descr="A graph of a number of bars&#10;&#10;Description automatically generated">
            <a:extLst>
              <a:ext uri="{FF2B5EF4-FFF2-40B4-BE49-F238E27FC236}">
                <a16:creationId xmlns:a16="http://schemas.microsoft.com/office/drawing/2014/main" id="{B5D2B38A-2F7A-7DF6-3680-9CA94A6BB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5" y="1098575"/>
            <a:ext cx="4629746" cy="2572081"/>
          </a:xfrm>
          <a:prstGeom prst="rect">
            <a:avLst/>
          </a:prstGeom>
        </p:spPr>
      </p:pic>
      <p:pic>
        <p:nvPicPr>
          <p:cNvPr id="8" name="Picture 7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D61FC94-0BBD-92CF-43C6-A4295A996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81" y="1057426"/>
            <a:ext cx="3631819" cy="265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01011B-AAEE-0845-FF6A-50528EBB2200}"/>
              </a:ext>
            </a:extLst>
          </p:cNvPr>
          <p:cNvSpPr txBox="1"/>
          <p:nvPr/>
        </p:nvSpPr>
        <p:spPr>
          <a:xfrm>
            <a:off x="322665" y="3582521"/>
            <a:ext cx="78575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Proposed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Spatial model with Census covariates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Spatial model accounting for random effect of zip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Spatial and temporal model with random effects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985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1BFF-740B-054B-46E5-20D2B349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180C8-B68D-016F-335C-B2E627AE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771AC-B8B9-F532-64C4-E7A7FBA43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1AE59-F590-AB93-3E10-99ECA8F75A83}"/>
              </a:ext>
            </a:extLst>
          </p:cNvPr>
          <p:cNvSpPr txBox="1"/>
          <p:nvPr/>
        </p:nvSpPr>
        <p:spPr>
          <a:xfrm>
            <a:off x="719445" y="990341"/>
            <a:ext cx="78575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Which socioeconomic factors are associated with the number of burglaries?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61B8C8-4820-438D-B4CF-32893FEB1A6B}"/>
                  </a:ext>
                </a:extLst>
              </p:cNvPr>
              <p:cNvSpPr txBox="1"/>
              <p:nvPr/>
            </p:nvSpPr>
            <p:spPr>
              <a:xfrm>
                <a:off x="643246" y="2091344"/>
                <a:ext cx="7857508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</m:oMath>
                  </m:oMathPara>
                </a14:m>
                <a:endParaRPr lang="en-US" sz="3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𝑏𝑢𝑟𝑔𝑙𝑎𝑟𝑖𝑒𝑠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𝑧𝑖𝑝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𝑐𝑜𝑑𝑒</m:t>
                      </m:r>
                    </m:oMath>
                  </m:oMathPara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𝑝𝑜𝑖𝑠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𝑒𝑎𝑟𝑛𝑖𝑛𝑔𝑠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h𝑖𝑔h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𝑠𝑐h𝑜𝑜𝑙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𝑑𝑒𝑔𝑟𝑒𝑒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𝑒𝑥𝑝𝑒𝑟𝑖𝑒𝑛𝑐𝑖𝑛𝑔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𝑝𝑜𝑣𝑒𝑟𝑡𝑦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𝑙𝑎𝑠𝑡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12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61B8C8-4820-438D-B4CF-32893FEB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46" y="2091344"/>
                <a:ext cx="7857508" cy="550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3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17B2F-E70B-5618-FDF2-4A67D517D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EC9F75-423A-DAD5-3C19-0B478C7D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9A5BD-2B7E-7E2D-1CA3-D9333252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0F3B3-EF59-7118-858C-BA648713DAD4}"/>
              </a:ext>
            </a:extLst>
          </p:cNvPr>
          <p:cNvSpPr txBox="1"/>
          <p:nvPr/>
        </p:nvSpPr>
        <p:spPr>
          <a:xfrm>
            <a:off x="736269" y="1154058"/>
            <a:ext cx="78575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Are these socioeconomic factors significant?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E6B40-63CA-8614-5A34-B5520A519647}"/>
                  </a:ext>
                </a:extLst>
              </p:cNvPr>
              <p:cNvSpPr txBox="1"/>
              <p:nvPr/>
            </p:nvSpPr>
            <p:spPr>
              <a:xfrm>
                <a:off x="643246" y="2377370"/>
                <a:ext cx="785750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</m:oMath>
                  </m:oMathPara>
                </a14:m>
                <a:endParaRPr lang="en-US" sz="3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𝑏𝑢𝑟𝑔𝑙𝑎𝑟𝑖𝑒𝑠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𝑧𝑖𝑝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𝑐𝑜𝑑𝑒</m:t>
                      </m:r>
                    </m:oMath>
                  </m:oMathPara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𝑝𝑜𝑖𝑠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𝑧𝑖𝑝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𝑐𝑜𝑑𝑒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E6B40-63CA-8614-5A34-B5520A519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46" y="2377370"/>
                <a:ext cx="7857508" cy="4524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06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7F2-109D-979B-5F09-0F53E6507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CCFF-B4F7-3B3E-8B88-901BF96B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92F38-1760-7BD0-AE48-8C2BCD49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F8E71-03C4-4D9D-1E40-A49A3B6386C2}"/>
              </a:ext>
            </a:extLst>
          </p:cNvPr>
          <p:cNvSpPr txBox="1"/>
          <p:nvPr/>
        </p:nvSpPr>
        <p:spPr>
          <a:xfrm>
            <a:off x="0" y="110702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Is there an impact of month on burglaries? Should additional officers be hired part time?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6523CD-B084-F2EF-CD1A-2BA2DA9BC7F7}"/>
                  </a:ext>
                </a:extLst>
              </p:cNvPr>
              <p:cNvSpPr txBox="1"/>
              <p:nvPr/>
            </p:nvSpPr>
            <p:spPr>
              <a:xfrm>
                <a:off x="643246" y="2403823"/>
                <a:ext cx="7857508" cy="5210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</m:oMath>
                  </m:oMathPara>
                </a14:m>
                <a:endParaRPr lang="en-US" sz="3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𝑚𝑜𝑛𝑡h</m:t>
                      </m:r>
                    </m:oMath>
                  </m:oMathPara>
                </a14:m>
                <a:endParaRPr lang="en-US" sz="3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𝑏𝑢𝑟𝑔𝑙𝑎𝑟𝑖𝑒𝑠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𝑧𝑖𝑝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𝑐𝑜𝑑𝑒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𝑚𝑜𝑛𝑡h</m:t>
                      </m:r>
                    </m:oMath>
                  </m:oMathPara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𝑝𝑜𝑖𝑠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𝑚𝑜𝑛𝑡h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𝑡𝑒𝑚𝑝</m:t>
                      </m:r>
                    </m:oMath>
                  </m:oMathPara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𝑧𝑖𝑝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𝑐𝑜𝑑𝑒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6523CD-B084-F2EF-CD1A-2BA2DA9B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46" y="2403823"/>
                <a:ext cx="7857508" cy="5210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01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4F907A-D052-8F06-2AAF-D306A4D2C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EE431-798A-6BCF-F919-AB650E46324C}"/>
              </a:ext>
            </a:extLst>
          </p:cNvPr>
          <p:cNvSpPr txBox="1"/>
          <p:nvPr/>
        </p:nvSpPr>
        <p:spPr>
          <a:xfrm>
            <a:off x="1042261" y="1280662"/>
            <a:ext cx="7059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Questions? Feedback?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923EF-192F-3A54-395F-E59C09A3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755E2B-B5E2-C376-3F2D-F321E9160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70" y="2118853"/>
            <a:ext cx="4420059" cy="442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712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F74C387-4E9D-4EAB-A625-9E1A8F5B5F2A}" vid="{9FD1E484-D043-43D0-9EA3-FB37E605AF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11626b-f2c7-480d-9707-dfbb9866a658" xsi:nil="true"/>
    <lcf76f155ced4ddcb4097134ff3c332f xmlns="56da9768-d3a1-4445-bbbe-4f4dcd00b479">
      <Terms xmlns="http://schemas.microsoft.com/office/infopath/2007/PartnerControls"/>
    </lcf76f155ced4ddcb4097134ff3c332f>
    <DataDescription xmlns="56da9768-d3a1-4445-bbbe-4f4dcd00b479" xsi:nil="true"/>
    <SharedWithUsers xmlns="7d11626b-f2c7-480d-9707-dfbb9866a658">
      <UserInfo>
        <DisplayName/>
        <AccountId xsi:nil="true"/>
        <AccountType/>
      </UserInfo>
    </SharedWithUsers>
    <MediaLengthInSeconds xmlns="56da9768-d3a1-4445-bbbe-4f4dcd00b47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25CA07ABE8746922A96DE612B94ED" ma:contentTypeVersion="18" ma:contentTypeDescription="Create a new document." ma:contentTypeScope="" ma:versionID="19d3fd8ccfd3499d03830e78cdbc329b">
  <xsd:schema xmlns:xsd="http://www.w3.org/2001/XMLSchema" xmlns:xs="http://www.w3.org/2001/XMLSchema" xmlns:p="http://schemas.microsoft.com/office/2006/metadata/properties" xmlns:ns2="56da9768-d3a1-4445-bbbe-4f4dcd00b479" xmlns:ns3="7d11626b-f2c7-480d-9707-dfbb9866a658" targetNamespace="http://schemas.microsoft.com/office/2006/metadata/properties" ma:root="true" ma:fieldsID="2c776cc5304cc315b6cfd321386d4fa6" ns2:_="" ns3:_="">
    <xsd:import namespace="56da9768-d3a1-4445-bbbe-4f4dcd00b479"/>
    <xsd:import namespace="7d11626b-f2c7-480d-9707-dfbb9866a6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DataDescrip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768-d3a1-4445-bbbe-4f4dcd00b4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DataDescription" ma:index="24" nillable="true" ma:displayName="Data Description" ma:description="Brief description of the dataset" ma:format="Dropdown" ma:internalName="DataDescription">
      <xsd:simpleType>
        <xsd:restriction base="dms:Note">
          <xsd:maxLength value="255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1626b-f2c7-480d-9707-dfbb9866a6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aa8f4ad-4a2d-4a84-80b7-aae1ccf2ca83}" ma:internalName="TaxCatchAll" ma:showField="CatchAllData" ma:web="7d11626b-f2c7-480d-9707-dfbb9866a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248604-61BB-4CB9-BB61-2C92FABF9232}">
  <ds:schemaRefs>
    <ds:schemaRef ds:uri="56da9768-d3a1-4445-bbbe-4f4dcd00b479"/>
    <ds:schemaRef ds:uri="7d11626b-f2c7-480d-9707-dfbb9866a6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9DD95F-A915-4DE9-B6F3-29C5F6899FE8}">
  <ds:schemaRefs>
    <ds:schemaRef ds:uri="56da9768-d3a1-4445-bbbe-4f4dcd00b479"/>
    <ds:schemaRef ds:uri="7d11626b-f2c7-480d-9707-dfbb9866a6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36ED7BF-EF02-4016-AF0E-5D8E3A4D62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Office PowerPoint</Application>
  <PresentationFormat>On-screen Show (4:3)</PresentationFormat>
  <Paragraphs>81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1_Office Theme</vt:lpstr>
      <vt:lpstr>Effectively Deploying Chicago PD by Zip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Scudder, John CPT</dc:creator>
  <cp:lastModifiedBy>Klein, Cooper E CDT 2024</cp:lastModifiedBy>
  <cp:revision>1</cp:revision>
  <dcterms:created xsi:type="dcterms:W3CDTF">2022-12-06T03:19:01Z</dcterms:created>
  <dcterms:modified xsi:type="dcterms:W3CDTF">2024-04-09T12:44:47Z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0x010100EEF25CA07ABE8746922A96DE612B94ED</vt:lpwstr>
  </property>
  <property fmtid="{D5CDD505-2E9C-101B-9397-08002B2CF9AE}" pid="3" name="Order">
    <vt:r8>4200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