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42193-7DAB-492C-82F1-1C425326177D}" v="1455" dt="2024-04-09T12:45:19.885"/>
    <p1510:client id="{5C789518-39ED-41C9-8F91-62D7D69756D7}" v="375" dt="2024-04-09T12:43:56.28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man, Garrett T CDT 2024" userId="e8c97d37-1427-4207-b964-cd8f4e2a16cb" providerId="ADAL" clId="{03342193-7DAB-492C-82F1-1C425326177D}"/>
    <pc:docChg chg="undo redo custSel addSld modSld">
      <pc:chgData name="Chrisman, Garrett T CDT 2024" userId="e8c97d37-1427-4207-b964-cd8f4e2a16cb" providerId="ADAL" clId="{03342193-7DAB-492C-82F1-1C425326177D}" dt="2024-04-09T12:45:19.886" v="1440" actId="20577"/>
      <pc:docMkLst>
        <pc:docMk/>
      </pc:docMkLst>
      <pc:sldChg chg="addSp modSp mod modAnim">
        <pc:chgData name="Chrisman, Garrett T CDT 2024" userId="e8c97d37-1427-4207-b964-cd8f4e2a16cb" providerId="ADAL" clId="{03342193-7DAB-492C-82F1-1C425326177D}" dt="2024-04-09T02:35:18.259" v="1297" actId="20577"/>
        <pc:sldMkLst>
          <pc:docMk/>
          <pc:sldMk cId="2390272341" sldId="258"/>
        </pc:sldMkLst>
        <pc:spChg chg="mod">
          <ac:chgData name="Chrisman, Garrett T CDT 2024" userId="e8c97d37-1427-4207-b964-cd8f4e2a16cb" providerId="ADAL" clId="{03342193-7DAB-492C-82F1-1C425326177D}" dt="2024-04-09T02:29:57.030" v="1111" actId="1076"/>
          <ac:spMkLst>
            <pc:docMk/>
            <pc:sldMk cId="2390272341" sldId="258"/>
            <ac:spMk id="2" creationId="{5E193D4C-5C5F-8B8E-F8C3-F038D78A5FEE}"/>
          </ac:spMkLst>
        </pc:spChg>
        <pc:spChg chg="mod">
          <ac:chgData name="Chrisman, Garrett T CDT 2024" userId="e8c97d37-1427-4207-b964-cd8f4e2a16cb" providerId="ADAL" clId="{03342193-7DAB-492C-82F1-1C425326177D}" dt="2024-04-09T02:35:18.259" v="1297" actId="20577"/>
          <ac:spMkLst>
            <pc:docMk/>
            <pc:sldMk cId="2390272341" sldId="258"/>
            <ac:spMk id="3" creationId="{35AFD3AA-44FB-385A-C1AB-936320A17A04}"/>
          </ac:spMkLst>
        </pc:spChg>
        <pc:spChg chg="add mod ord">
          <ac:chgData name="Chrisman, Garrett T CDT 2024" userId="e8c97d37-1427-4207-b964-cd8f4e2a16cb" providerId="ADAL" clId="{03342193-7DAB-492C-82F1-1C425326177D}" dt="2024-04-09T02:30:29.653" v="1116" actId="13822"/>
          <ac:spMkLst>
            <pc:docMk/>
            <pc:sldMk cId="2390272341" sldId="258"/>
            <ac:spMk id="4" creationId="{42EF6816-D2A9-4B41-8457-C309D26ACCFF}"/>
          </ac:spMkLst>
        </pc:spChg>
        <pc:picChg chg="mod">
          <ac:chgData name="Chrisman, Garrett T CDT 2024" userId="e8c97d37-1427-4207-b964-cd8f4e2a16cb" providerId="ADAL" clId="{03342193-7DAB-492C-82F1-1C425326177D}" dt="2024-04-09T02:29:50.786" v="1110" actId="1076"/>
          <ac:picMkLst>
            <pc:docMk/>
            <pc:sldMk cId="2390272341" sldId="258"/>
            <ac:picMk id="3074" creationId="{C28FEAC0-A912-F7FC-32E1-165D4BE398BB}"/>
          </ac:picMkLst>
        </pc:picChg>
      </pc:sldChg>
      <pc:sldChg chg="modSp mod">
        <pc:chgData name="Chrisman, Garrett T CDT 2024" userId="e8c97d37-1427-4207-b964-cd8f4e2a16cb" providerId="ADAL" clId="{03342193-7DAB-492C-82F1-1C425326177D}" dt="2024-04-09T12:38:43.172" v="1430" actId="20577"/>
        <pc:sldMkLst>
          <pc:docMk/>
          <pc:sldMk cId="4049673407" sldId="259"/>
        </pc:sldMkLst>
        <pc:graphicFrameChg chg="modGraphic">
          <ac:chgData name="Chrisman, Garrett T CDT 2024" userId="e8c97d37-1427-4207-b964-cd8f4e2a16cb" providerId="ADAL" clId="{03342193-7DAB-492C-82F1-1C425326177D}" dt="2024-04-09T12:38:43.172" v="1430" actId="20577"/>
          <ac:graphicFrameMkLst>
            <pc:docMk/>
            <pc:sldMk cId="4049673407" sldId="259"/>
            <ac:graphicFrameMk id="6" creationId="{8ED10FE1-F547-1E3D-452A-2737AAFBA566}"/>
          </ac:graphicFrameMkLst>
        </pc:graphicFrameChg>
      </pc:sldChg>
      <pc:sldChg chg="modSp mod">
        <pc:chgData name="Chrisman, Garrett T CDT 2024" userId="e8c97d37-1427-4207-b964-cd8f4e2a16cb" providerId="ADAL" clId="{03342193-7DAB-492C-82F1-1C425326177D}" dt="2024-04-09T02:40:53.376" v="1341"/>
        <pc:sldMkLst>
          <pc:docMk/>
          <pc:sldMk cId="2384082771" sldId="260"/>
        </pc:sldMkLst>
        <pc:spChg chg="mod">
          <ac:chgData name="Chrisman, Garrett T CDT 2024" userId="e8c97d37-1427-4207-b964-cd8f4e2a16cb" providerId="ADAL" clId="{03342193-7DAB-492C-82F1-1C425326177D}" dt="2024-04-09T02:40:53.376" v="1341"/>
          <ac:spMkLst>
            <pc:docMk/>
            <pc:sldMk cId="2384082771" sldId="260"/>
            <ac:spMk id="3" creationId="{F7028012-82BE-B163-605E-16728E9B51B6}"/>
          </ac:spMkLst>
        </pc:spChg>
      </pc:sldChg>
      <pc:sldChg chg="addSp delSp modSp mod">
        <pc:chgData name="Chrisman, Garrett T CDT 2024" userId="e8c97d37-1427-4207-b964-cd8f4e2a16cb" providerId="ADAL" clId="{03342193-7DAB-492C-82F1-1C425326177D}" dt="2024-04-09T02:25:33.223" v="1099" actId="26606"/>
        <pc:sldMkLst>
          <pc:docMk/>
          <pc:sldMk cId="1094386065" sldId="261"/>
        </pc:sldMkLst>
        <pc:spChg chg="mod">
          <ac:chgData name="Chrisman, Garrett T CDT 2024" userId="e8c97d37-1427-4207-b964-cd8f4e2a16cb" providerId="ADAL" clId="{03342193-7DAB-492C-82F1-1C425326177D}" dt="2024-04-09T02:25:33.223" v="1099" actId="26606"/>
          <ac:spMkLst>
            <pc:docMk/>
            <pc:sldMk cId="1094386065" sldId="261"/>
            <ac:spMk id="2" creationId="{B3920B2F-3F23-E57B-987C-2ABD01A4CDA3}"/>
          </ac:spMkLst>
        </pc:spChg>
        <pc:spChg chg="add mod ord">
          <ac:chgData name="Chrisman, Garrett T CDT 2024" userId="e8c97d37-1427-4207-b964-cd8f4e2a16cb" providerId="ADAL" clId="{03342193-7DAB-492C-82F1-1C425326177D}" dt="2024-04-09T02:25:33.223" v="1098" actId="26606"/>
          <ac:spMkLst>
            <pc:docMk/>
            <pc:sldMk cId="1094386065" sldId="261"/>
            <ac:spMk id="3" creationId="{6F4CD644-321A-6717-B55F-54F4A8B98A72}"/>
          </ac:spMkLst>
        </pc:spChg>
        <pc:spChg chg="add del mod">
          <ac:chgData name="Chrisman, Garrett T CDT 2024" userId="e8c97d37-1427-4207-b964-cd8f4e2a16cb" providerId="ADAL" clId="{03342193-7DAB-492C-82F1-1C425326177D}" dt="2024-04-09T02:23:44.117" v="1090" actId="478"/>
          <ac:spMkLst>
            <pc:docMk/>
            <pc:sldMk cId="1094386065" sldId="261"/>
            <ac:spMk id="4" creationId="{190E1543-8464-E569-35BC-40C272E71C6D}"/>
          </ac:spMkLst>
        </pc:spChg>
        <pc:spChg chg="add">
          <ac:chgData name="Chrisman, Garrett T CDT 2024" userId="e8c97d37-1427-4207-b964-cd8f4e2a16cb" providerId="ADAL" clId="{03342193-7DAB-492C-82F1-1C425326177D}" dt="2024-04-09T02:25:14.865" v="1091"/>
          <ac:spMkLst>
            <pc:docMk/>
            <pc:sldMk cId="1094386065" sldId="261"/>
            <ac:spMk id="6" creationId="{116BE98B-1629-35D1-C8B1-9DDDA69718AF}"/>
          </ac:spMkLst>
        </pc:spChg>
        <pc:spChg chg="add del">
          <ac:chgData name="Chrisman, Garrett T CDT 2024" userId="e8c97d37-1427-4207-b964-cd8f4e2a16cb" providerId="ADAL" clId="{03342193-7DAB-492C-82F1-1C425326177D}" dt="2024-04-09T02:25:33.223" v="1099" actId="26606"/>
          <ac:spMkLst>
            <pc:docMk/>
            <pc:sldMk cId="1094386065" sldId="261"/>
            <ac:spMk id="19" creationId="{31761254-F52F-D2D8-463B-E39EBB7D49CE}"/>
          </ac:spMkLst>
        </pc:spChg>
        <pc:spChg chg="add del">
          <ac:chgData name="Chrisman, Garrett T CDT 2024" userId="e8c97d37-1427-4207-b964-cd8f4e2a16cb" providerId="ADAL" clId="{03342193-7DAB-492C-82F1-1C425326177D}" dt="2024-04-09T02:25:22.871" v="1096" actId="26606"/>
          <ac:spMkLst>
            <pc:docMk/>
            <pc:sldMk cId="1094386065" sldId="261"/>
            <ac:spMk id="24" creationId="{A8E94672-AA3B-C5F3-6F52-F3C633EB3105}"/>
          </ac:spMkLst>
        </pc:spChg>
        <pc:spChg chg="add del">
          <ac:chgData name="Chrisman, Garrett T CDT 2024" userId="e8c97d37-1427-4207-b964-cd8f4e2a16cb" providerId="ADAL" clId="{03342193-7DAB-492C-82F1-1C425326177D}" dt="2024-04-09T02:25:33.223" v="1098" actId="26606"/>
          <ac:spMkLst>
            <pc:docMk/>
            <pc:sldMk cId="1094386065" sldId="261"/>
            <ac:spMk id="26" creationId="{33534EC2-FC3F-CF77-E304-760B2F123563}"/>
          </ac:spMkLst>
        </pc:spChg>
        <pc:spChg chg="add">
          <ac:chgData name="Chrisman, Garrett T CDT 2024" userId="e8c97d37-1427-4207-b964-cd8f4e2a16cb" providerId="ADAL" clId="{03342193-7DAB-492C-82F1-1C425326177D}" dt="2024-04-09T02:25:33.223" v="1099" actId="26606"/>
          <ac:spMkLst>
            <pc:docMk/>
            <pc:sldMk cId="1094386065" sldId="261"/>
            <ac:spMk id="28" creationId="{E572724E-1250-D6D9-8AC8-C8165FA8D355}"/>
          </ac:spMkLst>
        </pc:spChg>
        <pc:picChg chg="mod">
          <ac:chgData name="Chrisman, Garrett T CDT 2024" userId="e8c97d37-1427-4207-b964-cd8f4e2a16cb" providerId="ADAL" clId="{03342193-7DAB-492C-82F1-1C425326177D}" dt="2024-04-09T02:25:33.223" v="1099" actId="26606"/>
          <ac:picMkLst>
            <pc:docMk/>
            <pc:sldMk cId="1094386065" sldId="261"/>
            <ac:picMk id="5" creationId="{D63299D8-162C-C0C6-90D5-8DD15D1FB55F}"/>
          </ac:picMkLst>
        </pc:picChg>
        <pc:picChg chg="mod ord">
          <ac:chgData name="Chrisman, Garrett T CDT 2024" userId="e8c97d37-1427-4207-b964-cd8f4e2a16cb" providerId="ADAL" clId="{03342193-7DAB-492C-82F1-1C425326177D}" dt="2024-04-09T02:25:33.223" v="1099" actId="26606"/>
          <ac:picMkLst>
            <pc:docMk/>
            <pc:sldMk cId="1094386065" sldId="261"/>
            <ac:picMk id="7" creationId="{66221453-75F8-227D-C75E-EFDFA5823356}"/>
          </ac:picMkLst>
        </pc:picChg>
        <pc:picChg chg="add mod ord">
          <ac:chgData name="Chrisman, Garrett T CDT 2024" userId="e8c97d37-1427-4207-b964-cd8f4e2a16cb" providerId="ADAL" clId="{03342193-7DAB-492C-82F1-1C425326177D}" dt="2024-04-09T02:25:33.223" v="1099" actId="26606"/>
          <ac:picMkLst>
            <pc:docMk/>
            <pc:sldMk cId="1094386065" sldId="261"/>
            <ac:picMk id="8" creationId="{50B88C67-E511-2CC6-F235-83282B4E7231}"/>
          </ac:picMkLst>
        </pc:picChg>
        <pc:picChg chg="mod">
          <ac:chgData name="Chrisman, Garrett T CDT 2024" userId="e8c97d37-1427-4207-b964-cd8f4e2a16cb" providerId="ADAL" clId="{03342193-7DAB-492C-82F1-1C425326177D}" dt="2024-04-09T02:25:33.223" v="1099" actId="26606"/>
          <ac:picMkLst>
            <pc:docMk/>
            <pc:sldMk cId="1094386065" sldId="261"/>
            <ac:picMk id="9" creationId="{208C5745-E6DB-EEC2-B0D8-04E496F2A868}"/>
          </ac:picMkLst>
        </pc:picChg>
      </pc:sldChg>
      <pc:sldChg chg="addSp modSp mod modNotesTx">
        <pc:chgData name="Chrisman, Garrett T CDT 2024" userId="e8c97d37-1427-4207-b964-cd8f4e2a16cb" providerId="ADAL" clId="{03342193-7DAB-492C-82F1-1C425326177D}" dt="2024-04-09T12:45:19.886" v="1440" actId="20577"/>
        <pc:sldMkLst>
          <pc:docMk/>
          <pc:sldMk cId="713125035" sldId="262"/>
        </pc:sldMkLst>
        <pc:spChg chg="mod">
          <ac:chgData name="Chrisman, Garrett T CDT 2024" userId="e8c97d37-1427-4207-b964-cd8f4e2a16cb" providerId="ADAL" clId="{03342193-7DAB-492C-82F1-1C425326177D}" dt="2024-04-09T11:40:31.400" v="1357" actId="403"/>
          <ac:spMkLst>
            <pc:docMk/>
            <pc:sldMk cId="713125035" sldId="262"/>
            <ac:spMk id="3" creationId="{2F0C0491-381D-4414-0629-9B7874914125}"/>
          </ac:spMkLst>
        </pc:spChg>
        <pc:spChg chg="add mod">
          <ac:chgData name="Chrisman, Garrett T CDT 2024" userId="e8c97d37-1427-4207-b964-cd8f4e2a16cb" providerId="ADAL" clId="{03342193-7DAB-492C-82F1-1C425326177D}" dt="2024-04-09T11:40:43.854" v="1360" actId="14100"/>
          <ac:spMkLst>
            <pc:docMk/>
            <pc:sldMk cId="713125035" sldId="262"/>
            <ac:spMk id="5" creationId="{9D8D12C2-DBB0-BE82-D4F9-8310EFB00023}"/>
          </ac:spMkLst>
        </pc:spChg>
      </pc:sldChg>
      <pc:sldChg chg="modSp add mod">
        <pc:chgData name="Chrisman, Garrett T CDT 2024" userId="e8c97d37-1427-4207-b964-cd8f4e2a16cb" providerId="ADAL" clId="{03342193-7DAB-492C-82F1-1C425326177D}" dt="2024-04-09T12:45:00.605" v="1439" actId="27636"/>
        <pc:sldMkLst>
          <pc:docMk/>
          <pc:sldMk cId="684597378" sldId="264"/>
        </pc:sldMkLst>
        <pc:spChg chg="mod">
          <ac:chgData name="Chrisman, Garrett T CDT 2024" userId="e8c97d37-1427-4207-b964-cd8f4e2a16cb" providerId="ADAL" clId="{03342193-7DAB-492C-82F1-1C425326177D}" dt="2024-04-09T12:44:55.613" v="1437" actId="1076"/>
          <ac:spMkLst>
            <pc:docMk/>
            <pc:sldMk cId="684597378" sldId="264"/>
            <ac:spMk id="2" creationId="{C12DC73A-FEF7-5735-2DC9-31A866337805}"/>
          </ac:spMkLst>
        </pc:spChg>
        <pc:spChg chg="mod">
          <ac:chgData name="Chrisman, Garrett T CDT 2024" userId="e8c97d37-1427-4207-b964-cd8f4e2a16cb" providerId="ADAL" clId="{03342193-7DAB-492C-82F1-1C425326177D}" dt="2024-04-09T12:45:00.605" v="1439" actId="27636"/>
          <ac:spMkLst>
            <pc:docMk/>
            <pc:sldMk cId="684597378" sldId="264"/>
            <ac:spMk id="3" creationId="{E0335B97-E61C-5F39-780D-5EA03270E1E6}"/>
          </ac:spMkLst>
        </pc:spChg>
      </pc:sldChg>
    </pc:docChg>
  </pc:docChgLst>
  <pc:docChgLst>
    <pc:chgData name="Villanti, Lucas G CDT 2024" userId="91fb820e-d88f-4ae1-b7b2-bdf83b9c480d" providerId="ADAL" clId="{5C789518-39ED-41C9-8F91-62D7D69756D7}"/>
    <pc:docChg chg="undo redo custSel addSld delSld modSld">
      <pc:chgData name="Villanti, Lucas G CDT 2024" userId="91fb820e-d88f-4ae1-b7b2-bdf83b9c480d" providerId="ADAL" clId="{5C789518-39ED-41C9-8F91-62D7D69756D7}" dt="2024-04-09T12:43:56.286" v="1359" actId="27636"/>
      <pc:docMkLst>
        <pc:docMk/>
      </pc:docMkLst>
      <pc:sldChg chg="addSp delSp modSp mod setClrOvrMap">
        <pc:chgData name="Villanti, Lucas G CDT 2024" userId="91fb820e-d88f-4ae1-b7b2-bdf83b9c480d" providerId="ADAL" clId="{5C789518-39ED-41C9-8F91-62D7D69756D7}" dt="2024-04-08T20:28:32.521" v="37" actId="26606"/>
        <pc:sldMkLst>
          <pc:docMk/>
          <pc:sldMk cId="3681975631" sldId="256"/>
        </pc:sldMkLst>
        <pc:spChg chg="mod">
          <ac:chgData name="Villanti, Lucas G CDT 2024" userId="91fb820e-d88f-4ae1-b7b2-bdf83b9c480d" providerId="ADAL" clId="{5C789518-39ED-41C9-8F91-62D7D69756D7}" dt="2024-04-08T20:28:32.521" v="37" actId="26606"/>
          <ac:spMkLst>
            <pc:docMk/>
            <pc:sldMk cId="3681975631" sldId="256"/>
            <ac:spMk id="2" creationId="{EE4D7F20-987E-458E-A2A5-9B2AA27A210B}"/>
          </ac:spMkLst>
        </pc:spChg>
        <pc:spChg chg="mod">
          <ac:chgData name="Villanti, Lucas G CDT 2024" userId="91fb820e-d88f-4ae1-b7b2-bdf83b9c480d" providerId="ADAL" clId="{5C789518-39ED-41C9-8F91-62D7D69756D7}" dt="2024-04-08T20:28:32.521" v="37" actId="26606"/>
          <ac:spMkLst>
            <pc:docMk/>
            <pc:sldMk cId="3681975631" sldId="256"/>
            <ac:spMk id="3" creationId="{B0F40D30-019D-A44F-2AD6-7CE619285B96}"/>
          </ac:spMkLst>
        </pc:spChg>
        <pc:spChg chg="add del">
          <ac:chgData name="Villanti, Lucas G CDT 2024" userId="91fb820e-d88f-4ae1-b7b2-bdf83b9c480d" providerId="ADAL" clId="{5C789518-39ED-41C9-8F91-62D7D69756D7}" dt="2024-04-08T20:28:32.521" v="37" actId="26606"/>
          <ac:spMkLst>
            <pc:docMk/>
            <pc:sldMk cId="3681975631" sldId="256"/>
            <ac:spMk id="14" creationId="{7A875D55-4A80-43E9-38F6-27E3664939B0}"/>
          </ac:spMkLst>
        </pc:spChg>
        <pc:spChg chg="add del">
          <ac:chgData name="Villanti, Lucas G CDT 2024" userId="91fb820e-d88f-4ae1-b7b2-bdf83b9c480d" providerId="ADAL" clId="{5C789518-39ED-41C9-8F91-62D7D69756D7}" dt="2024-04-08T20:28:32.521" v="37" actId="26606"/>
          <ac:spMkLst>
            <pc:docMk/>
            <pc:sldMk cId="3681975631" sldId="256"/>
            <ac:spMk id="16" creationId="{3D572980-FB84-8C29-1FAC-FAC5ECE29A39}"/>
          </ac:spMkLst>
        </pc:spChg>
        <pc:spChg chg="add del">
          <ac:chgData name="Villanti, Lucas G CDT 2024" userId="91fb820e-d88f-4ae1-b7b2-bdf83b9c480d" providerId="ADAL" clId="{5C789518-39ED-41C9-8F91-62D7D69756D7}" dt="2024-04-08T20:28:32.506" v="36" actId="26606"/>
          <ac:spMkLst>
            <pc:docMk/>
            <pc:sldMk cId="3681975631" sldId="256"/>
            <ac:spMk id="1028" creationId="{E01013C5-0169-8F8C-FA57-62D87022AD98}"/>
          </ac:spMkLst>
        </pc:spChg>
        <pc:spChg chg="add del">
          <ac:chgData name="Villanti, Lucas G CDT 2024" userId="91fb820e-d88f-4ae1-b7b2-bdf83b9c480d" providerId="ADAL" clId="{5C789518-39ED-41C9-8F91-62D7D69756D7}" dt="2024-04-08T20:28:32.506" v="36" actId="26606"/>
          <ac:spMkLst>
            <pc:docMk/>
            <pc:sldMk cId="3681975631" sldId="256"/>
            <ac:spMk id="1029" creationId="{A9CCD9CD-49AE-3D3E-923B-81ECD3FBF75F}"/>
          </ac:spMkLst>
        </pc:spChg>
        <pc:spChg chg="add del">
          <ac:chgData name="Villanti, Lucas G CDT 2024" userId="91fb820e-d88f-4ae1-b7b2-bdf83b9c480d" providerId="ADAL" clId="{5C789518-39ED-41C9-8F91-62D7D69756D7}" dt="2024-04-08T20:28:19.525" v="30" actId="26606"/>
          <ac:spMkLst>
            <pc:docMk/>
            <pc:sldMk cId="3681975631" sldId="256"/>
            <ac:spMk id="1031" creationId="{D1BA7680-B1FB-4B6B-2155-45DD5D6C4CF8}"/>
          </ac:spMkLst>
        </pc:spChg>
        <pc:spChg chg="add">
          <ac:chgData name="Villanti, Lucas G CDT 2024" userId="91fb820e-d88f-4ae1-b7b2-bdf83b9c480d" providerId="ADAL" clId="{5C789518-39ED-41C9-8F91-62D7D69756D7}" dt="2024-04-08T20:28:32.521" v="37" actId="26606"/>
          <ac:spMkLst>
            <pc:docMk/>
            <pc:sldMk cId="3681975631" sldId="256"/>
            <ac:spMk id="1032" creationId="{310135D4-D3A1-4556-B91B-4A12069D4231}"/>
          </ac:spMkLst>
        </pc:spChg>
        <pc:spChg chg="add del">
          <ac:chgData name="Villanti, Lucas G CDT 2024" userId="91fb820e-d88f-4ae1-b7b2-bdf83b9c480d" providerId="ADAL" clId="{5C789518-39ED-41C9-8F91-62D7D69756D7}" dt="2024-04-08T20:28:19.525" v="30" actId="26606"/>
          <ac:spMkLst>
            <pc:docMk/>
            <pc:sldMk cId="3681975631" sldId="256"/>
            <ac:spMk id="1033" creationId="{A9CCD9CD-49AE-3D3E-923B-81ECD3FBF75F}"/>
          </ac:spMkLst>
        </pc:spChg>
        <pc:spChg chg="add">
          <ac:chgData name="Villanti, Lucas G CDT 2024" userId="91fb820e-d88f-4ae1-b7b2-bdf83b9c480d" providerId="ADAL" clId="{5C789518-39ED-41C9-8F91-62D7D69756D7}" dt="2024-04-08T20:28:32.521" v="37" actId="26606"/>
          <ac:spMkLst>
            <pc:docMk/>
            <pc:sldMk cId="3681975631" sldId="256"/>
            <ac:spMk id="1034" creationId="{A9CCD9CD-49AE-3D3E-923B-81ECD3FBF75F}"/>
          </ac:spMkLst>
        </pc:spChg>
        <pc:spChg chg="add del">
          <ac:chgData name="Villanti, Lucas G CDT 2024" userId="91fb820e-d88f-4ae1-b7b2-bdf83b9c480d" providerId="ADAL" clId="{5C789518-39ED-41C9-8F91-62D7D69756D7}" dt="2024-04-08T20:28:23.922" v="34"/>
          <ac:spMkLst>
            <pc:docMk/>
            <pc:sldMk cId="3681975631" sldId="256"/>
            <ac:spMk id="1035" creationId="{0EECA69B-4C2A-7F31-8019-E90DB3BD49CB}"/>
          </ac:spMkLst>
        </pc:spChg>
        <pc:spChg chg="add del">
          <ac:chgData name="Villanti, Lucas G CDT 2024" userId="91fb820e-d88f-4ae1-b7b2-bdf83b9c480d" providerId="ADAL" clId="{5C789518-39ED-41C9-8F91-62D7D69756D7}" dt="2024-04-08T20:28:23.922" v="34"/>
          <ac:spMkLst>
            <pc:docMk/>
            <pc:sldMk cId="3681975631" sldId="256"/>
            <ac:spMk id="1036" creationId="{CABB2D53-C128-F87A-33DB-ADDA783A5240}"/>
          </ac:spMkLst>
        </pc:spChg>
        <pc:picChg chg="del">
          <ac:chgData name="Villanti, Lucas G CDT 2024" userId="91fb820e-d88f-4ae1-b7b2-bdf83b9c480d" providerId="ADAL" clId="{5C789518-39ED-41C9-8F91-62D7D69756D7}" dt="2024-04-08T20:27:41.905" v="27" actId="478"/>
          <ac:picMkLst>
            <pc:docMk/>
            <pc:sldMk cId="3681975631" sldId="256"/>
            <ac:picMk id="4" creationId="{BE3E1985-9C42-810F-E446-99B8DEB75C8C}"/>
          </ac:picMkLst>
        </pc:picChg>
        <pc:picChg chg="add mod ord">
          <ac:chgData name="Villanti, Lucas G CDT 2024" userId="91fb820e-d88f-4ae1-b7b2-bdf83b9c480d" providerId="ADAL" clId="{5C789518-39ED-41C9-8F91-62D7D69756D7}" dt="2024-04-08T20:28:32.521" v="37" actId="26606"/>
          <ac:picMkLst>
            <pc:docMk/>
            <pc:sldMk cId="3681975631" sldId="256"/>
            <ac:picMk id="1026" creationId="{7CF22A51-BAE7-7C6C-7346-3B019B9E1E4C}"/>
          </ac:picMkLst>
        </pc:picChg>
      </pc:sldChg>
      <pc:sldChg chg="modSp new del mod">
        <pc:chgData name="Villanti, Lucas G CDT 2024" userId="91fb820e-d88f-4ae1-b7b2-bdf83b9c480d" providerId="ADAL" clId="{5C789518-39ED-41C9-8F91-62D7D69756D7}" dt="2024-04-08T20:26:42.923" v="2" actId="47"/>
        <pc:sldMkLst>
          <pc:docMk/>
          <pc:sldMk cId="1994115663" sldId="257"/>
        </pc:sldMkLst>
        <pc:spChg chg="mod">
          <ac:chgData name="Villanti, Lucas G CDT 2024" userId="91fb820e-d88f-4ae1-b7b2-bdf83b9c480d" providerId="ADAL" clId="{5C789518-39ED-41C9-8F91-62D7D69756D7}" dt="2024-04-08T20:26:35.086" v="1" actId="14100"/>
          <ac:spMkLst>
            <pc:docMk/>
            <pc:sldMk cId="1994115663" sldId="257"/>
            <ac:spMk id="2" creationId="{1D077975-65E6-A9DF-FE1C-BAE41FC15BCF}"/>
          </ac:spMkLst>
        </pc:spChg>
      </pc:sldChg>
      <pc:sldChg chg="addSp delSp modSp new mod setBg">
        <pc:chgData name="Villanti, Lucas G CDT 2024" userId="91fb820e-d88f-4ae1-b7b2-bdf83b9c480d" providerId="ADAL" clId="{5C789518-39ED-41C9-8F91-62D7D69756D7}" dt="2024-04-09T12:43:56.286" v="1359" actId="27636"/>
        <pc:sldMkLst>
          <pc:docMk/>
          <pc:sldMk cId="3766455725" sldId="257"/>
        </pc:sldMkLst>
        <pc:spChg chg="mod">
          <ac:chgData name="Villanti, Lucas G CDT 2024" userId="91fb820e-d88f-4ae1-b7b2-bdf83b9c480d" providerId="ADAL" clId="{5C789518-39ED-41C9-8F91-62D7D69756D7}" dt="2024-04-08T20:32:36.163" v="71" actId="26606"/>
          <ac:spMkLst>
            <pc:docMk/>
            <pc:sldMk cId="3766455725" sldId="257"/>
            <ac:spMk id="2" creationId="{4D42D17C-A8D1-64E5-3370-6C7D6FFEB796}"/>
          </ac:spMkLst>
        </pc:spChg>
        <pc:spChg chg="mod">
          <ac:chgData name="Villanti, Lucas G CDT 2024" userId="91fb820e-d88f-4ae1-b7b2-bdf83b9c480d" providerId="ADAL" clId="{5C789518-39ED-41C9-8F91-62D7D69756D7}" dt="2024-04-09T12:43:56.286" v="1359" actId="27636"/>
          <ac:spMkLst>
            <pc:docMk/>
            <pc:sldMk cId="3766455725" sldId="257"/>
            <ac:spMk id="3" creationId="{ABDB9F7B-D3C4-B73E-DB1A-555D550B834D}"/>
          </ac:spMkLst>
        </pc:spChg>
        <pc:spChg chg="add del">
          <ac:chgData name="Villanti, Lucas G CDT 2024" userId="91fb820e-d88f-4ae1-b7b2-bdf83b9c480d" providerId="ADAL" clId="{5C789518-39ED-41C9-8F91-62D7D69756D7}" dt="2024-04-08T20:28:41.633" v="38" actId="26606"/>
          <ac:spMkLst>
            <pc:docMk/>
            <pc:sldMk cId="3766455725" sldId="257"/>
            <ac:spMk id="8" creationId="{AD4D02DC-86D0-86A9-4404-26B11AF64DC2}"/>
          </ac:spMkLst>
        </pc:spChg>
        <pc:spChg chg="add del">
          <ac:chgData name="Villanti, Lucas G CDT 2024" userId="91fb820e-d88f-4ae1-b7b2-bdf83b9c480d" providerId="ADAL" clId="{5C789518-39ED-41C9-8F91-62D7D69756D7}" dt="2024-04-08T20:32:36.163" v="71" actId="26606"/>
          <ac:spMkLst>
            <pc:docMk/>
            <pc:sldMk cId="3766455725" sldId="257"/>
            <ac:spMk id="13" creationId="{A3E8498D-DA8F-EF6C-5420-F153D4979209}"/>
          </ac:spMkLst>
        </pc:spChg>
        <pc:spChg chg="add">
          <ac:chgData name="Villanti, Lucas G CDT 2024" userId="91fb820e-d88f-4ae1-b7b2-bdf83b9c480d" providerId="ADAL" clId="{5C789518-39ED-41C9-8F91-62D7D69756D7}" dt="2024-04-08T20:32:36.163" v="71" actId="26606"/>
          <ac:spMkLst>
            <pc:docMk/>
            <pc:sldMk cId="3766455725" sldId="257"/>
            <ac:spMk id="2055" creationId="{72D8F02D-721E-C648-9C59-97B4ACDCEDE4}"/>
          </ac:spMkLst>
        </pc:spChg>
        <pc:picChg chg="add mod">
          <ac:chgData name="Villanti, Lucas G CDT 2024" userId="91fb820e-d88f-4ae1-b7b2-bdf83b9c480d" providerId="ADAL" clId="{5C789518-39ED-41C9-8F91-62D7D69756D7}" dt="2024-04-08T23:48:57.594" v="1015" actId="1076"/>
          <ac:picMkLst>
            <pc:docMk/>
            <pc:sldMk cId="3766455725" sldId="257"/>
            <ac:picMk id="2050" creationId="{4824F859-8CDF-210C-91C8-2A28C012EAB2}"/>
          </ac:picMkLst>
        </pc:picChg>
      </pc:sldChg>
      <pc:sldChg chg="addSp delSp modSp new mod setBg addAnim">
        <pc:chgData name="Villanti, Lucas G CDT 2024" userId="91fb820e-d88f-4ae1-b7b2-bdf83b9c480d" providerId="ADAL" clId="{5C789518-39ED-41C9-8F91-62D7D69756D7}" dt="2024-04-08T20:35:12.915" v="108"/>
        <pc:sldMkLst>
          <pc:docMk/>
          <pc:sldMk cId="2390272341" sldId="258"/>
        </pc:sldMkLst>
        <pc:spChg chg="mod">
          <ac:chgData name="Villanti, Lucas G CDT 2024" userId="91fb820e-d88f-4ae1-b7b2-bdf83b9c480d" providerId="ADAL" clId="{5C789518-39ED-41C9-8F91-62D7D69756D7}" dt="2024-04-08T20:35:12.915" v="106" actId="26606"/>
          <ac:spMkLst>
            <pc:docMk/>
            <pc:sldMk cId="2390272341" sldId="258"/>
            <ac:spMk id="2" creationId="{5E193D4C-5C5F-8B8E-F8C3-F038D78A5FEE}"/>
          </ac:spMkLst>
        </pc:spChg>
        <pc:spChg chg="mod">
          <ac:chgData name="Villanti, Lucas G CDT 2024" userId="91fb820e-d88f-4ae1-b7b2-bdf83b9c480d" providerId="ADAL" clId="{5C789518-39ED-41C9-8F91-62D7D69756D7}" dt="2024-04-08T20:35:12.915" v="106" actId="26606"/>
          <ac:spMkLst>
            <pc:docMk/>
            <pc:sldMk cId="2390272341" sldId="258"/>
            <ac:spMk id="3" creationId="{35AFD3AA-44FB-385A-C1AB-936320A17A04}"/>
          </ac:spMkLst>
        </pc:spChg>
        <pc:spChg chg="add del">
          <ac:chgData name="Villanti, Lucas G CDT 2024" userId="91fb820e-d88f-4ae1-b7b2-bdf83b9c480d" providerId="ADAL" clId="{5C789518-39ED-41C9-8F91-62D7D69756D7}" dt="2024-04-08T20:35:12.915" v="106" actId="26606"/>
          <ac:spMkLst>
            <pc:docMk/>
            <pc:sldMk cId="2390272341" sldId="258"/>
            <ac:spMk id="3079" creationId="{21E0DC6F-DB0E-DBE1-8178-AE81BC6B96EA}"/>
          </ac:spMkLst>
        </pc:spChg>
        <pc:spChg chg="add del">
          <ac:chgData name="Villanti, Lucas G CDT 2024" userId="91fb820e-d88f-4ae1-b7b2-bdf83b9c480d" providerId="ADAL" clId="{5C789518-39ED-41C9-8F91-62D7D69756D7}" dt="2024-04-08T20:35:12.915" v="106" actId="26606"/>
          <ac:spMkLst>
            <pc:docMk/>
            <pc:sldMk cId="2390272341" sldId="258"/>
            <ac:spMk id="3081" creationId="{84D07BF5-D29E-918E-55FE-747AF2A0E23F}"/>
          </ac:spMkLst>
        </pc:spChg>
        <pc:spChg chg="add">
          <ac:chgData name="Villanti, Lucas G CDT 2024" userId="91fb820e-d88f-4ae1-b7b2-bdf83b9c480d" providerId="ADAL" clId="{5C789518-39ED-41C9-8F91-62D7D69756D7}" dt="2024-04-08T20:35:12.915" v="106" actId="26606"/>
          <ac:spMkLst>
            <pc:docMk/>
            <pc:sldMk cId="2390272341" sldId="258"/>
            <ac:spMk id="3086" creationId="{7A875D55-4A80-43E9-38F6-27E3664939B0}"/>
          </ac:spMkLst>
        </pc:spChg>
        <pc:spChg chg="add">
          <ac:chgData name="Villanti, Lucas G CDT 2024" userId="91fb820e-d88f-4ae1-b7b2-bdf83b9c480d" providerId="ADAL" clId="{5C789518-39ED-41C9-8F91-62D7D69756D7}" dt="2024-04-08T20:35:12.915" v="106" actId="26606"/>
          <ac:spMkLst>
            <pc:docMk/>
            <pc:sldMk cId="2390272341" sldId="258"/>
            <ac:spMk id="3088" creationId="{3D572980-FB84-8C29-1FAC-FAC5ECE29A39}"/>
          </ac:spMkLst>
        </pc:spChg>
        <pc:picChg chg="add mod ord">
          <ac:chgData name="Villanti, Lucas G CDT 2024" userId="91fb820e-d88f-4ae1-b7b2-bdf83b9c480d" providerId="ADAL" clId="{5C789518-39ED-41C9-8F91-62D7D69756D7}" dt="2024-04-08T20:35:12.915" v="106" actId="26606"/>
          <ac:picMkLst>
            <pc:docMk/>
            <pc:sldMk cId="2390272341" sldId="258"/>
            <ac:picMk id="3074" creationId="{C28FEAC0-A912-F7FC-32E1-165D4BE398BB}"/>
          </ac:picMkLst>
        </pc:picChg>
      </pc:sldChg>
      <pc:sldChg chg="addSp delSp modSp new mod">
        <pc:chgData name="Villanti, Lucas G CDT 2024" userId="91fb820e-d88f-4ae1-b7b2-bdf83b9c480d" providerId="ADAL" clId="{5C789518-39ED-41C9-8F91-62D7D69756D7}" dt="2024-04-08T20:49:37.658" v="608" actId="255"/>
        <pc:sldMkLst>
          <pc:docMk/>
          <pc:sldMk cId="4049673407" sldId="259"/>
        </pc:sldMkLst>
        <pc:spChg chg="del">
          <ac:chgData name="Villanti, Lucas G CDT 2024" userId="91fb820e-d88f-4ae1-b7b2-bdf83b9c480d" providerId="ADAL" clId="{5C789518-39ED-41C9-8F91-62D7D69756D7}" dt="2024-04-08T20:35:46.794" v="110" actId="478"/>
          <ac:spMkLst>
            <pc:docMk/>
            <pc:sldMk cId="4049673407" sldId="259"/>
            <ac:spMk id="2" creationId="{29DB9AD3-B8B5-E23C-8C8D-CADC1EBC6826}"/>
          </ac:spMkLst>
        </pc:spChg>
        <pc:spChg chg="del">
          <ac:chgData name="Villanti, Lucas G CDT 2024" userId="91fb820e-d88f-4ae1-b7b2-bdf83b9c480d" providerId="ADAL" clId="{5C789518-39ED-41C9-8F91-62D7D69756D7}" dt="2024-04-08T20:35:48.631" v="111" actId="478"/>
          <ac:spMkLst>
            <pc:docMk/>
            <pc:sldMk cId="4049673407" sldId="259"/>
            <ac:spMk id="3" creationId="{8C6C963C-D0F3-55EF-033C-D79562D1B2E1}"/>
          </ac:spMkLst>
        </pc:spChg>
        <pc:spChg chg="add mod">
          <ac:chgData name="Villanti, Lucas G CDT 2024" userId="91fb820e-d88f-4ae1-b7b2-bdf83b9c480d" providerId="ADAL" clId="{5C789518-39ED-41C9-8F91-62D7D69756D7}" dt="2024-04-08T20:49:37.658" v="608" actId="255"/>
          <ac:spMkLst>
            <pc:docMk/>
            <pc:sldMk cId="4049673407" sldId="259"/>
            <ac:spMk id="9" creationId="{3E2B3EA9-7FAE-BED8-3CB1-4DB5CBEF6D2C}"/>
          </ac:spMkLst>
        </pc:spChg>
        <pc:graphicFrameChg chg="add mod modGraphic">
          <ac:chgData name="Villanti, Lucas G CDT 2024" userId="91fb820e-d88f-4ae1-b7b2-bdf83b9c480d" providerId="ADAL" clId="{5C789518-39ED-41C9-8F91-62D7D69756D7}" dt="2024-04-08T20:48:53.124" v="564" actId="1076"/>
          <ac:graphicFrameMkLst>
            <pc:docMk/>
            <pc:sldMk cId="4049673407" sldId="259"/>
            <ac:graphicFrameMk id="4" creationId="{4948AF0D-C07B-E106-140C-11100A5CF6E5}"/>
          </ac:graphicFrameMkLst>
        </pc:graphicFrameChg>
        <pc:graphicFrameChg chg="add mod modGraphic">
          <ac:chgData name="Villanti, Lucas G CDT 2024" userId="91fb820e-d88f-4ae1-b7b2-bdf83b9c480d" providerId="ADAL" clId="{5C789518-39ED-41C9-8F91-62D7D69756D7}" dt="2024-04-08T20:48:18.712" v="560" actId="1076"/>
          <ac:graphicFrameMkLst>
            <pc:docMk/>
            <pc:sldMk cId="4049673407" sldId="259"/>
            <ac:graphicFrameMk id="5" creationId="{FF262A63-1320-BAB1-E84C-42FB6F4F061E}"/>
          </ac:graphicFrameMkLst>
        </pc:graphicFrameChg>
        <pc:graphicFrameChg chg="add mod modGraphic">
          <ac:chgData name="Villanti, Lucas G CDT 2024" userId="91fb820e-d88f-4ae1-b7b2-bdf83b9c480d" providerId="ADAL" clId="{5C789518-39ED-41C9-8F91-62D7D69756D7}" dt="2024-04-08T20:48:33.435" v="561" actId="1076"/>
          <ac:graphicFrameMkLst>
            <pc:docMk/>
            <pc:sldMk cId="4049673407" sldId="259"/>
            <ac:graphicFrameMk id="6" creationId="{8ED10FE1-F547-1E3D-452A-2737AAFBA566}"/>
          </ac:graphicFrameMkLst>
        </pc:graphicFrameChg>
        <pc:graphicFrameChg chg="add mod modGraphic">
          <ac:chgData name="Villanti, Lucas G CDT 2024" userId="91fb820e-d88f-4ae1-b7b2-bdf83b9c480d" providerId="ADAL" clId="{5C789518-39ED-41C9-8F91-62D7D69756D7}" dt="2024-04-08T20:48:41.541" v="562" actId="1076"/>
          <ac:graphicFrameMkLst>
            <pc:docMk/>
            <pc:sldMk cId="4049673407" sldId="259"/>
            <ac:graphicFrameMk id="7" creationId="{84CEDF97-BF9A-A56F-4603-24E5A5F675A0}"/>
          </ac:graphicFrameMkLst>
        </pc:graphicFrameChg>
        <pc:graphicFrameChg chg="add mod modGraphic">
          <ac:chgData name="Villanti, Lucas G CDT 2024" userId="91fb820e-d88f-4ae1-b7b2-bdf83b9c480d" providerId="ADAL" clId="{5C789518-39ED-41C9-8F91-62D7D69756D7}" dt="2024-04-08T20:48:45.973" v="563" actId="1076"/>
          <ac:graphicFrameMkLst>
            <pc:docMk/>
            <pc:sldMk cId="4049673407" sldId="259"/>
            <ac:graphicFrameMk id="8" creationId="{9B2F1588-4634-5010-F3FA-F73025D363ED}"/>
          </ac:graphicFrameMkLst>
        </pc:graphicFrameChg>
      </pc:sldChg>
      <pc:sldChg chg="modSp new mod">
        <pc:chgData name="Villanti, Lucas G CDT 2024" userId="91fb820e-d88f-4ae1-b7b2-bdf83b9c480d" providerId="ADAL" clId="{5C789518-39ED-41C9-8F91-62D7D69756D7}" dt="2024-04-08T21:02:49.081" v="746" actId="1076"/>
        <pc:sldMkLst>
          <pc:docMk/>
          <pc:sldMk cId="2384082771" sldId="260"/>
        </pc:sldMkLst>
        <pc:spChg chg="mod">
          <ac:chgData name="Villanti, Lucas G CDT 2024" userId="91fb820e-d88f-4ae1-b7b2-bdf83b9c480d" providerId="ADAL" clId="{5C789518-39ED-41C9-8F91-62D7D69756D7}" dt="2024-04-08T21:02:49.081" v="746" actId="1076"/>
          <ac:spMkLst>
            <pc:docMk/>
            <pc:sldMk cId="2384082771" sldId="260"/>
            <ac:spMk id="2" creationId="{52014D1D-EF0F-C8D8-0059-5E2EC546F700}"/>
          </ac:spMkLst>
        </pc:spChg>
        <pc:spChg chg="mod">
          <ac:chgData name="Villanti, Lucas G CDT 2024" userId="91fb820e-d88f-4ae1-b7b2-bdf83b9c480d" providerId="ADAL" clId="{5C789518-39ED-41C9-8F91-62D7D69756D7}" dt="2024-04-08T20:56:08.255" v="737" actId="27636"/>
          <ac:spMkLst>
            <pc:docMk/>
            <pc:sldMk cId="2384082771" sldId="260"/>
            <ac:spMk id="3" creationId="{F7028012-82BE-B163-605E-16728E9B51B6}"/>
          </ac:spMkLst>
        </pc:spChg>
      </pc:sldChg>
      <pc:sldChg chg="addSp delSp modSp new mod setBg addAnim">
        <pc:chgData name="Villanti, Lucas G CDT 2024" userId="91fb820e-d88f-4ae1-b7b2-bdf83b9c480d" providerId="ADAL" clId="{5C789518-39ED-41C9-8F91-62D7D69756D7}" dt="2024-04-08T21:07:25.093" v="809" actId="255"/>
        <pc:sldMkLst>
          <pc:docMk/>
          <pc:sldMk cId="1094386065" sldId="261"/>
        </pc:sldMkLst>
        <pc:spChg chg="mod">
          <ac:chgData name="Villanti, Lucas G CDT 2024" userId="91fb820e-d88f-4ae1-b7b2-bdf83b9c480d" providerId="ADAL" clId="{5C789518-39ED-41C9-8F91-62D7D69756D7}" dt="2024-04-08T21:07:25.093" v="809" actId="255"/>
          <ac:spMkLst>
            <pc:docMk/>
            <pc:sldMk cId="1094386065" sldId="261"/>
            <ac:spMk id="2" creationId="{B3920B2F-3F23-E57B-987C-2ABD01A4CDA3}"/>
          </ac:spMkLst>
        </pc:spChg>
        <pc:spChg chg="del">
          <ac:chgData name="Villanti, Lucas G CDT 2024" userId="91fb820e-d88f-4ae1-b7b2-bdf83b9c480d" providerId="ADAL" clId="{5C789518-39ED-41C9-8F91-62D7D69756D7}" dt="2024-04-08T21:05:02.770" v="784" actId="478"/>
          <ac:spMkLst>
            <pc:docMk/>
            <pc:sldMk cId="1094386065" sldId="261"/>
            <ac:spMk id="3" creationId="{BC3C6627-0F7E-5911-F992-3DA118A0DA27}"/>
          </ac:spMkLst>
        </pc:spChg>
        <pc:spChg chg="add">
          <ac:chgData name="Villanti, Lucas G CDT 2024" userId="91fb820e-d88f-4ae1-b7b2-bdf83b9c480d" providerId="ADAL" clId="{5C789518-39ED-41C9-8F91-62D7D69756D7}" dt="2024-04-08T21:05:30.616" v="785"/>
          <ac:spMkLst>
            <pc:docMk/>
            <pc:sldMk cId="1094386065" sldId="261"/>
            <ac:spMk id="4" creationId="{5B1C2788-AD65-8F1D-555A-BE489899FC55}"/>
          </ac:spMkLst>
        </pc:spChg>
        <pc:spChg chg="add">
          <ac:chgData name="Villanti, Lucas G CDT 2024" userId="91fb820e-d88f-4ae1-b7b2-bdf83b9c480d" providerId="ADAL" clId="{5C789518-39ED-41C9-8F91-62D7D69756D7}" dt="2024-04-08T21:05:46.719" v="790"/>
          <ac:spMkLst>
            <pc:docMk/>
            <pc:sldMk cId="1094386065" sldId="261"/>
            <ac:spMk id="6" creationId="{3AC80786-B496-0B88-147A-397DF55A16D0}"/>
          </ac:spMkLst>
        </pc:spChg>
        <pc:spChg chg="add">
          <ac:chgData name="Villanti, Lucas G CDT 2024" userId="91fb820e-d88f-4ae1-b7b2-bdf83b9c480d" providerId="ADAL" clId="{5C789518-39ED-41C9-8F91-62D7D69756D7}" dt="2024-04-08T21:06:01.341" v="796"/>
          <ac:spMkLst>
            <pc:docMk/>
            <pc:sldMk cId="1094386065" sldId="261"/>
            <ac:spMk id="8" creationId="{290CF41F-B0DE-55A7-A9C1-06A31D05A4AC}"/>
          </ac:spMkLst>
        </pc:spChg>
        <pc:spChg chg="add del">
          <ac:chgData name="Villanti, Lucas G CDT 2024" userId="91fb820e-d88f-4ae1-b7b2-bdf83b9c480d" providerId="ADAL" clId="{5C789518-39ED-41C9-8F91-62D7D69756D7}" dt="2024-04-08T21:06:13.590" v="802" actId="26606"/>
          <ac:spMkLst>
            <pc:docMk/>
            <pc:sldMk cId="1094386065" sldId="261"/>
            <ac:spMk id="14" creationId="{0CE700A5-EB44-D5CA-B557-CF2C29EE6E1F}"/>
          </ac:spMkLst>
        </pc:spChg>
        <pc:spChg chg="add">
          <ac:chgData name="Villanti, Lucas G CDT 2024" userId="91fb820e-d88f-4ae1-b7b2-bdf83b9c480d" providerId="ADAL" clId="{5C789518-39ED-41C9-8F91-62D7D69756D7}" dt="2024-04-08T21:06:13.590" v="802" actId="26606"/>
          <ac:spMkLst>
            <pc:docMk/>
            <pc:sldMk cId="1094386065" sldId="261"/>
            <ac:spMk id="19" creationId="{31761254-F52F-D2D8-463B-E39EBB7D49CE}"/>
          </ac:spMkLst>
        </pc:spChg>
        <pc:picChg chg="add mod ord">
          <ac:chgData name="Villanti, Lucas G CDT 2024" userId="91fb820e-d88f-4ae1-b7b2-bdf83b9c480d" providerId="ADAL" clId="{5C789518-39ED-41C9-8F91-62D7D69756D7}" dt="2024-04-08T21:06:13.590" v="802" actId="26606"/>
          <ac:picMkLst>
            <pc:docMk/>
            <pc:sldMk cId="1094386065" sldId="261"/>
            <ac:picMk id="5" creationId="{D63299D8-162C-C0C6-90D5-8DD15D1FB55F}"/>
          </ac:picMkLst>
        </pc:picChg>
        <pc:picChg chg="add mod ord">
          <ac:chgData name="Villanti, Lucas G CDT 2024" userId="91fb820e-d88f-4ae1-b7b2-bdf83b9c480d" providerId="ADAL" clId="{5C789518-39ED-41C9-8F91-62D7D69756D7}" dt="2024-04-08T21:06:13.590" v="802" actId="26606"/>
          <ac:picMkLst>
            <pc:docMk/>
            <pc:sldMk cId="1094386065" sldId="261"/>
            <ac:picMk id="7" creationId="{66221453-75F8-227D-C75E-EFDFA5823356}"/>
          </ac:picMkLst>
        </pc:picChg>
        <pc:picChg chg="add mod ord">
          <ac:chgData name="Villanti, Lucas G CDT 2024" userId="91fb820e-d88f-4ae1-b7b2-bdf83b9c480d" providerId="ADAL" clId="{5C789518-39ED-41C9-8F91-62D7D69756D7}" dt="2024-04-08T21:06:13.590" v="802" actId="26606"/>
          <ac:picMkLst>
            <pc:docMk/>
            <pc:sldMk cId="1094386065" sldId="261"/>
            <ac:picMk id="9" creationId="{208C5745-E6DB-EEC2-B0D8-04E496F2A868}"/>
          </ac:picMkLst>
        </pc:picChg>
      </pc:sldChg>
      <pc:sldChg chg="modSp new mod">
        <pc:chgData name="Villanti, Lucas G CDT 2024" userId="91fb820e-d88f-4ae1-b7b2-bdf83b9c480d" providerId="ADAL" clId="{5C789518-39ED-41C9-8F91-62D7D69756D7}" dt="2024-04-09T01:13:55.152" v="1353" actId="20577"/>
        <pc:sldMkLst>
          <pc:docMk/>
          <pc:sldMk cId="713125035" sldId="262"/>
        </pc:sldMkLst>
        <pc:spChg chg="mod">
          <ac:chgData name="Villanti, Lucas G CDT 2024" userId="91fb820e-d88f-4ae1-b7b2-bdf83b9c480d" providerId="ADAL" clId="{5C789518-39ED-41C9-8F91-62D7D69756D7}" dt="2024-04-08T21:08:50.269" v="839" actId="2711"/>
          <ac:spMkLst>
            <pc:docMk/>
            <pc:sldMk cId="713125035" sldId="262"/>
            <ac:spMk id="2" creationId="{1ADC9A38-8ACD-5C87-EE99-BDD27435E479}"/>
          </ac:spMkLst>
        </pc:spChg>
        <pc:spChg chg="mod">
          <ac:chgData name="Villanti, Lucas G CDT 2024" userId="91fb820e-d88f-4ae1-b7b2-bdf83b9c480d" providerId="ADAL" clId="{5C789518-39ED-41C9-8F91-62D7D69756D7}" dt="2024-04-09T01:13:55.152" v="1353" actId="20577"/>
          <ac:spMkLst>
            <pc:docMk/>
            <pc:sldMk cId="713125035" sldId="262"/>
            <ac:spMk id="3" creationId="{2F0C0491-381D-4414-0629-9B7874914125}"/>
          </ac:spMkLst>
        </pc:spChg>
      </pc:sldChg>
      <pc:sldChg chg="addSp delSp modSp new mod setBg addAnim">
        <pc:chgData name="Villanti, Lucas G CDT 2024" userId="91fb820e-d88f-4ae1-b7b2-bdf83b9c480d" providerId="ADAL" clId="{5C789518-39ED-41C9-8F91-62D7D69756D7}" dt="2024-04-08T21:11:27.170" v="1012" actId="478"/>
        <pc:sldMkLst>
          <pc:docMk/>
          <pc:sldMk cId="951187755" sldId="263"/>
        </pc:sldMkLst>
        <pc:spChg chg="mod">
          <ac:chgData name="Villanti, Lucas G CDT 2024" userId="91fb820e-d88f-4ae1-b7b2-bdf83b9c480d" providerId="ADAL" clId="{5C789518-39ED-41C9-8F91-62D7D69756D7}" dt="2024-04-08T21:11:23.521" v="1009" actId="26606"/>
          <ac:spMkLst>
            <pc:docMk/>
            <pc:sldMk cId="951187755" sldId="263"/>
            <ac:spMk id="2" creationId="{F5CC5267-C96D-D8A5-085B-2B4E09D1DBF3}"/>
          </ac:spMkLst>
        </pc:spChg>
        <pc:spChg chg="del mod">
          <ac:chgData name="Villanti, Lucas G CDT 2024" userId="91fb820e-d88f-4ae1-b7b2-bdf83b9c480d" providerId="ADAL" clId="{5C789518-39ED-41C9-8F91-62D7D69756D7}" dt="2024-04-08T21:11:27.170" v="1012" actId="478"/>
          <ac:spMkLst>
            <pc:docMk/>
            <pc:sldMk cId="951187755" sldId="263"/>
            <ac:spMk id="3" creationId="{F093EAC7-DC11-41DE-5104-29B9684572A6}"/>
          </ac:spMkLst>
        </pc:spChg>
        <pc:spChg chg="add">
          <ac:chgData name="Villanti, Lucas G CDT 2024" userId="91fb820e-d88f-4ae1-b7b2-bdf83b9c480d" providerId="ADAL" clId="{5C789518-39ED-41C9-8F91-62D7D69756D7}" dt="2024-04-08T21:11:23.521" v="1009" actId="26606"/>
          <ac:spMkLst>
            <pc:docMk/>
            <pc:sldMk cId="951187755" sldId="263"/>
            <ac:spMk id="10" creationId="{340A7190-01C3-EB5F-290B-2565AB617987}"/>
          </ac:spMkLst>
        </pc:spChg>
        <pc:picChg chg="add">
          <ac:chgData name="Villanti, Lucas G CDT 2024" userId="91fb820e-d88f-4ae1-b7b2-bdf83b9c480d" providerId="ADAL" clId="{5C789518-39ED-41C9-8F91-62D7D69756D7}" dt="2024-04-08T21:11:23.521" v="1009" actId="26606"/>
          <ac:picMkLst>
            <pc:docMk/>
            <pc:sldMk cId="951187755" sldId="263"/>
            <ac:picMk id="7" creationId="{27C86077-1F15-D603-BDD2-39DFFDA2AB06}"/>
          </ac:picMkLst>
        </pc:picChg>
      </pc:sldChg>
      <pc:sldChg chg="modSp mod">
        <pc:chgData name="Villanti, Lucas G CDT 2024" userId="91fb820e-d88f-4ae1-b7b2-bdf83b9c480d" providerId="ADAL" clId="{5C789518-39ED-41C9-8F91-62D7D69756D7}" dt="2024-04-09T01:21:47.456" v="1357" actId="2711"/>
        <pc:sldMkLst>
          <pc:docMk/>
          <pc:sldMk cId="684597378" sldId="264"/>
        </pc:sldMkLst>
        <pc:spChg chg="mod">
          <ac:chgData name="Villanti, Lucas G CDT 2024" userId="91fb820e-d88f-4ae1-b7b2-bdf83b9c480d" providerId="ADAL" clId="{5C789518-39ED-41C9-8F91-62D7D69756D7}" dt="2024-04-09T01:21:47.456" v="1357" actId="2711"/>
          <ac:spMkLst>
            <pc:docMk/>
            <pc:sldMk cId="684597378" sldId="264"/>
            <ac:spMk id="3" creationId="{E0335B97-E61C-5F39-780D-5EA03270E1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87AB1-B9C3-47E5-8B9A-554ADB7AA22B}"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33469-3792-4822-BD60-84674CF32433}" type="slidenum">
              <a:rPr lang="en-US" smtClean="0"/>
              <a:t>‹#›</a:t>
            </a:fld>
            <a:endParaRPr lang="en-US"/>
          </a:p>
        </p:txBody>
      </p:sp>
    </p:spTree>
    <p:extLst>
      <p:ext uri="{BB962C8B-B14F-4D97-AF65-F5344CB8AC3E}">
        <p14:creationId xmlns:p14="http://schemas.microsoft.com/office/powerpoint/2010/main" val="377651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33469-3792-4822-BD60-84674CF32433}" type="slidenum">
              <a:rPr lang="en-US" smtClean="0"/>
              <a:t>6</a:t>
            </a:fld>
            <a:endParaRPr lang="en-US"/>
          </a:p>
        </p:txBody>
      </p:sp>
    </p:spTree>
    <p:extLst>
      <p:ext uri="{BB962C8B-B14F-4D97-AF65-F5344CB8AC3E}">
        <p14:creationId xmlns:p14="http://schemas.microsoft.com/office/powerpoint/2010/main" val="1961721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33469-3792-4822-BD60-84674CF32433}" type="slidenum">
              <a:rPr lang="en-US" smtClean="0"/>
              <a:t>7</a:t>
            </a:fld>
            <a:endParaRPr lang="en-US"/>
          </a:p>
        </p:txBody>
      </p:sp>
    </p:spTree>
    <p:extLst>
      <p:ext uri="{BB962C8B-B14F-4D97-AF65-F5344CB8AC3E}">
        <p14:creationId xmlns:p14="http://schemas.microsoft.com/office/powerpoint/2010/main" val="206166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4/9/2024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59967771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4/9/2024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747678517"/>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310135D4-D3A1-4556-B91B-4A12069D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icago | History, Population, Map, &amp; Facts | Britannica">
            <a:extLst>
              <a:ext uri="{FF2B5EF4-FFF2-40B4-BE49-F238E27FC236}">
                <a16:creationId xmlns:a16="http://schemas.microsoft.com/office/drawing/2014/main" id="{7CF22A51-BAE7-7C6C-7346-3B019B9E1E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42" r="9091" b="3108"/>
          <a:stretch/>
        </p:blipFill>
        <p:spPr bwMode="auto">
          <a:xfrm>
            <a:off x="20" y="-1"/>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1033">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2015" y="-752015"/>
            <a:ext cx="6858000" cy="8362030"/>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D7F20-987E-458E-A2A5-9B2AA27A210B}"/>
              </a:ext>
            </a:extLst>
          </p:cNvPr>
          <p:cNvSpPr>
            <a:spLocks noGrp="1"/>
          </p:cNvSpPr>
          <p:nvPr>
            <p:ph type="ctrTitle"/>
          </p:nvPr>
        </p:nvSpPr>
        <p:spPr>
          <a:xfrm>
            <a:off x="626918" y="3429000"/>
            <a:ext cx="4506064" cy="1888742"/>
          </a:xfrm>
        </p:spPr>
        <p:txBody>
          <a:bodyPr>
            <a:normAutofit/>
          </a:bodyPr>
          <a:lstStyle/>
          <a:p>
            <a:pPr algn="l"/>
            <a:r>
              <a:rPr lang="en-US">
                <a:solidFill>
                  <a:srgbClr val="FFFFFF"/>
                </a:solidFill>
              </a:rPr>
              <a:t>MA478 Project Proposal</a:t>
            </a:r>
          </a:p>
        </p:txBody>
      </p:sp>
      <p:sp>
        <p:nvSpPr>
          <p:cNvPr id="3" name="Subtitle 2">
            <a:extLst>
              <a:ext uri="{FF2B5EF4-FFF2-40B4-BE49-F238E27FC236}">
                <a16:creationId xmlns:a16="http://schemas.microsoft.com/office/drawing/2014/main" id="{B0F40D30-019D-A44F-2AD6-7CE619285B96}"/>
              </a:ext>
            </a:extLst>
          </p:cNvPr>
          <p:cNvSpPr>
            <a:spLocks noGrp="1"/>
          </p:cNvSpPr>
          <p:nvPr>
            <p:ph type="subTitle" idx="1"/>
          </p:nvPr>
        </p:nvSpPr>
        <p:spPr>
          <a:xfrm>
            <a:off x="626916" y="5428229"/>
            <a:ext cx="4506066" cy="899643"/>
          </a:xfrm>
        </p:spPr>
        <p:txBody>
          <a:bodyPr>
            <a:normAutofit/>
          </a:bodyPr>
          <a:lstStyle/>
          <a:p>
            <a:pPr algn="l">
              <a:lnSpc>
                <a:spcPct val="110000"/>
              </a:lnSpc>
            </a:pPr>
            <a:r>
              <a:rPr lang="en-US" sz="1100">
                <a:solidFill>
                  <a:srgbClr val="FFFFFF"/>
                </a:solidFill>
              </a:rPr>
              <a:t>Authors:</a:t>
            </a:r>
          </a:p>
          <a:p>
            <a:pPr algn="l">
              <a:lnSpc>
                <a:spcPct val="110000"/>
              </a:lnSpc>
            </a:pPr>
            <a:r>
              <a:rPr lang="en-US" sz="1100">
                <a:solidFill>
                  <a:srgbClr val="FFFFFF"/>
                </a:solidFill>
              </a:rPr>
              <a:t>CDT Garrett Chrisman</a:t>
            </a:r>
          </a:p>
          <a:p>
            <a:pPr algn="l">
              <a:lnSpc>
                <a:spcPct val="110000"/>
              </a:lnSpc>
            </a:pPr>
            <a:r>
              <a:rPr lang="en-US" sz="1100">
                <a:solidFill>
                  <a:srgbClr val="FFFFFF"/>
                </a:solidFill>
              </a:rPr>
              <a:t>CDT Lucas Villanti</a:t>
            </a:r>
          </a:p>
        </p:txBody>
      </p:sp>
    </p:spTree>
    <p:extLst>
      <p:ext uri="{BB962C8B-B14F-4D97-AF65-F5344CB8AC3E}">
        <p14:creationId xmlns:p14="http://schemas.microsoft.com/office/powerpoint/2010/main" val="368197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72D8F02D-721E-C648-9C59-97B4ACDCE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2D17C-A8D1-64E5-3370-6C7D6FFEB796}"/>
              </a:ext>
            </a:extLst>
          </p:cNvPr>
          <p:cNvSpPr>
            <a:spLocks noGrp="1"/>
          </p:cNvSpPr>
          <p:nvPr>
            <p:ph type="ctrTitle"/>
          </p:nvPr>
        </p:nvSpPr>
        <p:spPr>
          <a:xfrm>
            <a:off x="614680" y="548640"/>
            <a:ext cx="5750402" cy="1648718"/>
          </a:xfrm>
        </p:spPr>
        <p:txBody>
          <a:bodyPr vert="horz" lIns="91440" tIns="45720" rIns="91440" bIns="45720" rtlCol="0" anchor="t">
            <a:normAutofit/>
          </a:bodyPr>
          <a:lstStyle/>
          <a:p>
            <a:pPr algn="l"/>
            <a:r>
              <a:rPr lang="en-US" sz="3600" b="1" kern="1200">
                <a:solidFill>
                  <a:schemeClr val="tx1"/>
                </a:solidFill>
                <a:latin typeface="+mj-lt"/>
                <a:ea typeface="+mj-ea"/>
                <a:cs typeface="+mj-cs"/>
              </a:rPr>
              <a:t>Background</a:t>
            </a:r>
          </a:p>
        </p:txBody>
      </p:sp>
      <p:sp>
        <p:nvSpPr>
          <p:cNvPr id="3" name="Subtitle 2">
            <a:extLst>
              <a:ext uri="{FF2B5EF4-FFF2-40B4-BE49-F238E27FC236}">
                <a16:creationId xmlns:a16="http://schemas.microsoft.com/office/drawing/2014/main" id="{ABDB9F7B-D3C4-B73E-DB1A-555D550B834D}"/>
              </a:ext>
            </a:extLst>
          </p:cNvPr>
          <p:cNvSpPr>
            <a:spLocks noGrp="1"/>
          </p:cNvSpPr>
          <p:nvPr>
            <p:ph type="subTitle" idx="1"/>
          </p:nvPr>
        </p:nvSpPr>
        <p:spPr>
          <a:xfrm>
            <a:off x="614680" y="1240761"/>
            <a:ext cx="5635408" cy="5068599"/>
          </a:xfrm>
        </p:spPr>
        <p:txBody>
          <a:bodyPr vert="horz" lIns="91440" tIns="45720" rIns="91440" bIns="45720" rtlCol="0">
            <a:normAutofit/>
          </a:bodyPr>
          <a:lstStyle/>
          <a:p>
            <a:pPr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"Chiraq": A Controversial Nickname</a:t>
            </a:r>
          </a:p>
          <a:p>
            <a:pPr marL="742950" lvl="1"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Chicago is often called "Chiraq" in hip-hop culture</a:t>
            </a:r>
          </a:p>
          <a:p>
            <a:pPr marL="742950" lvl="1"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Nickname reflects the city's crime and violence history</a:t>
            </a:r>
          </a:p>
          <a:p>
            <a:pPr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Crime Statistics in Chicago</a:t>
            </a:r>
          </a:p>
          <a:p>
            <a:pPr marL="742950" lvl="1"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Burglary incidence has fluctuated historically</a:t>
            </a:r>
          </a:p>
          <a:p>
            <a:pPr marL="742950" lvl="1"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Poverty, inequality, limited education, and job opportunities are major contributing factors</a:t>
            </a:r>
          </a:p>
          <a:p>
            <a:pPr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Neighborhood Disparities</a:t>
            </a:r>
          </a:p>
          <a:p>
            <a:pPr marL="742950" lvl="1"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Research indicates a spatial distribution of burglaries</a:t>
            </a:r>
          </a:p>
          <a:p>
            <a:pPr marL="742950" lvl="1"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Higher poverty and unemployment correlate with more burglaries</a:t>
            </a:r>
          </a:p>
          <a:p>
            <a:pPr marL="742950" lvl="1"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Affluent neighborhoods typically see fewer crimes</a:t>
            </a:r>
          </a:p>
          <a:p>
            <a:pPr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Understanding Crime Dynamics</a:t>
            </a:r>
          </a:p>
          <a:p>
            <a:pPr marL="742950" lvl="1"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Local socioeconomic factors greatly influence crime patterns</a:t>
            </a:r>
          </a:p>
          <a:p>
            <a:pPr marL="742950" lvl="1" indent="-228600" algn="l">
              <a:lnSpc>
                <a:spcPct val="110000"/>
              </a:lnSpc>
              <a:buFont typeface="Arial" panose="020B0604020202020204" pitchFamily="34" charset="0"/>
              <a:buChar char="•"/>
            </a:pPr>
            <a:r>
              <a:rPr lang="en-US" sz="1400" b="0" i="0">
                <a:effectLst/>
                <a:latin typeface="Arial" panose="020B0604020202020204" pitchFamily="34" charset="0"/>
                <a:cs typeface="Arial" panose="020B0604020202020204" pitchFamily="34" charset="0"/>
              </a:rPr>
              <a:t>Detailed understanding of causes is essential for addressing the issue</a:t>
            </a:r>
          </a:p>
          <a:p>
            <a:pPr indent="-228600" algn="l">
              <a:lnSpc>
                <a:spcPct val="110000"/>
              </a:lnSpc>
              <a:buFont typeface="Arial" panose="020B0604020202020204" pitchFamily="34" charset="0"/>
              <a:buChar char="•"/>
            </a:pPr>
            <a:endParaRPr lang="en-US" sz="900"/>
          </a:p>
        </p:txBody>
      </p:sp>
      <p:pic>
        <p:nvPicPr>
          <p:cNvPr id="2050" name="Picture 2" descr="Welcome to ChiRaq The Murder Capital Of The United States (2016) - IMDb">
            <a:extLst>
              <a:ext uri="{FF2B5EF4-FFF2-40B4-BE49-F238E27FC236}">
                <a16:creationId xmlns:a16="http://schemas.microsoft.com/office/drawing/2014/main" id="{4824F859-8CDF-210C-91C8-2A28C012EA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175"/>
          <a:stretch/>
        </p:blipFill>
        <p:spPr bwMode="auto">
          <a:xfrm>
            <a:off x="7122122" y="410177"/>
            <a:ext cx="4676656" cy="603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45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6" name="Rectangle 308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3087">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Vallas: A real strategy for containing out-of-control violence in Chicago">
            <a:extLst>
              <a:ext uri="{FF2B5EF4-FFF2-40B4-BE49-F238E27FC236}">
                <a16:creationId xmlns:a16="http://schemas.microsoft.com/office/drawing/2014/main" id="{C28FEAC0-A912-F7FC-32E1-165D4BE398BB}"/>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t="7958" b="7773"/>
          <a:stretch/>
        </p:blipFill>
        <p:spPr bwMode="auto">
          <a:xfrm>
            <a:off x="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193D4C-5C5F-8B8E-F8C3-F038D78A5FEE}"/>
              </a:ext>
            </a:extLst>
          </p:cNvPr>
          <p:cNvSpPr>
            <a:spLocks noGrp="1"/>
          </p:cNvSpPr>
          <p:nvPr>
            <p:ph type="ctrTitle"/>
          </p:nvPr>
        </p:nvSpPr>
        <p:spPr>
          <a:xfrm>
            <a:off x="-807037" y="391635"/>
            <a:ext cx="7588155" cy="2236264"/>
          </a:xfrm>
        </p:spPr>
        <p:txBody>
          <a:bodyPr>
            <a:normAutofit/>
          </a:bodyPr>
          <a:lstStyle/>
          <a:p>
            <a:r>
              <a:rPr lang="en-US">
                <a:solidFill>
                  <a:srgbClr val="FFFFFF"/>
                </a:solidFill>
              </a:rPr>
              <a:t>Problem Statement</a:t>
            </a:r>
          </a:p>
        </p:txBody>
      </p:sp>
      <p:sp>
        <p:nvSpPr>
          <p:cNvPr id="4" name="Rectangle: Rounded Corners 3">
            <a:extLst>
              <a:ext uri="{FF2B5EF4-FFF2-40B4-BE49-F238E27FC236}">
                <a16:creationId xmlns:a16="http://schemas.microsoft.com/office/drawing/2014/main" id="{42EF6816-D2A9-4B41-8457-C309D26ACCFF}"/>
              </a:ext>
            </a:extLst>
          </p:cNvPr>
          <p:cNvSpPr/>
          <p:nvPr/>
        </p:nvSpPr>
        <p:spPr>
          <a:xfrm>
            <a:off x="2173045" y="4358886"/>
            <a:ext cx="7960659" cy="208698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5AFD3AA-44FB-385A-C1AB-936320A17A04}"/>
              </a:ext>
            </a:extLst>
          </p:cNvPr>
          <p:cNvSpPr>
            <a:spLocks noGrp="1"/>
          </p:cNvSpPr>
          <p:nvPr>
            <p:ph type="subTitle" idx="1"/>
          </p:nvPr>
        </p:nvSpPr>
        <p:spPr>
          <a:xfrm>
            <a:off x="2301912" y="4633389"/>
            <a:ext cx="7588155" cy="1414091"/>
          </a:xfrm>
        </p:spPr>
        <p:txBody>
          <a:bodyPr>
            <a:normAutofit fontScale="85000" lnSpcReduction="20000"/>
          </a:bodyPr>
          <a:lstStyle/>
          <a:p>
            <a:pPr>
              <a:lnSpc>
                <a:spcPct val="110000"/>
              </a:lnSpc>
            </a:pPr>
            <a:r>
              <a:rPr lang="en-US" sz="2000">
                <a:solidFill>
                  <a:srgbClr val="FFFFFF"/>
                </a:solidFill>
              </a:rPr>
              <a:t>Disparity in Burglary Rates </a:t>
            </a:r>
          </a:p>
          <a:p>
            <a:pPr>
              <a:lnSpc>
                <a:spcPct val="110000"/>
              </a:lnSpc>
            </a:pPr>
            <a:r>
              <a:rPr lang="en-US" sz="2000">
                <a:solidFill>
                  <a:srgbClr val="FFFFFF"/>
                </a:solidFill>
              </a:rPr>
              <a:t> Given the noticeable disparities in burglary rates across different Chicago neighborhoods, what model can accurately capture the impact of seasonal changes, population, and wealth index on burglary counts, and account for spatial and temporal variability?</a:t>
            </a:r>
          </a:p>
        </p:txBody>
      </p:sp>
    </p:spTree>
    <p:extLst>
      <p:ext uri="{BB962C8B-B14F-4D97-AF65-F5344CB8AC3E}">
        <p14:creationId xmlns:p14="http://schemas.microsoft.com/office/powerpoint/2010/main" val="239027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48AF0D-C07B-E106-140C-11100A5CF6E5}"/>
              </a:ext>
            </a:extLst>
          </p:cNvPr>
          <p:cNvGraphicFramePr>
            <a:graphicFrameLocks noGrp="1"/>
          </p:cNvGraphicFramePr>
          <p:nvPr>
            <p:extLst>
              <p:ext uri="{D42A27DB-BD31-4B8C-83A1-F6EECF244321}">
                <p14:modId xmlns:p14="http://schemas.microsoft.com/office/powerpoint/2010/main" val="341318195"/>
              </p:ext>
            </p:extLst>
          </p:nvPr>
        </p:nvGraphicFramePr>
        <p:xfrm>
          <a:off x="1656444" y="1345243"/>
          <a:ext cx="9430327" cy="4387273"/>
        </p:xfrm>
        <a:graphic>
          <a:graphicData uri="http://schemas.openxmlformats.org/drawingml/2006/table">
            <a:tbl>
              <a:tblPr>
                <a:tableStyleId>{35758FB7-9AC5-4552-8A53-C91805E547FA}</a:tableStyleId>
              </a:tblPr>
              <a:tblGrid>
                <a:gridCol w="9430327">
                  <a:extLst>
                    <a:ext uri="{9D8B030D-6E8A-4147-A177-3AD203B41FA5}">
                      <a16:colId xmlns:a16="http://schemas.microsoft.com/office/drawing/2014/main" val="1677258158"/>
                    </a:ext>
                  </a:extLst>
                </a:gridCol>
              </a:tblGrid>
              <a:tr h="4387273">
                <a:tc>
                  <a:txBody>
                    <a:bodyPr/>
                    <a:lstStyle/>
                    <a:p>
                      <a:endParaRPr lang="en-US"/>
                    </a:p>
                  </a:txBody>
                  <a:tcPr/>
                </a:tc>
                <a:extLst>
                  <a:ext uri="{0D108BD9-81ED-4DB2-BD59-A6C34878D82A}">
                    <a16:rowId xmlns:a16="http://schemas.microsoft.com/office/drawing/2014/main" val="1849235650"/>
                  </a:ext>
                </a:extLst>
              </a:tr>
            </a:tbl>
          </a:graphicData>
        </a:graphic>
      </p:graphicFrame>
      <p:graphicFrame>
        <p:nvGraphicFramePr>
          <p:cNvPr id="5" name="Table 4">
            <a:extLst>
              <a:ext uri="{FF2B5EF4-FFF2-40B4-BE49-F238E27FC236}">
                <a16:creationId xmlns:a16="http://schemas.microsoft.com/office/drawing/2014/main" id="{FF262A63-1320-BAB1-E84C-42FB6F4F061E}"/>
              </a:ext>
            </a:extLst>
          </p:cNvPr>
          <p:cNvGraphicFramePr>
            <a:graphicFrameLocks noGrp="1"/>
          </p:cNvGraphicFramePr>
          <p:nvPr>
            <p:extLst>
              <p:ext uri="{D42A27DB-BD31-4B8C-83A1-F6EECF244321}">
                <p14:modId xmlns:p14="http://schemas.microsoft.com/office/powerpoint/2010/main" val="890202589"/>
              </p:ext>
            </p:extLst>
          </p:nvPr>
        </p:nvGraphicFramePr>
        <p:xfrm>
          <a:off x="3805250" y="1340929"/>
          <a:ext cx="3967147" cy="4373592"/>
        </p:xfrm>
        <a:graphic>
          <a:graphicData uri="http://schemas.openxmlformats.org/drawingml/2006/table">
            <a:tbl>
              <a:tblPr/>
              <a:tblGrid>
                <a:gridCol w="3967147">
                  <a:extLst>
                    <a:ext uri="{9D8B030D-6E8A-4147-A177-3AD203B41FA5}">
                      <a16:colId xmlns:a16="http://schemas.microsoft.com/office/drawing/2014/main" val="4214643115"/>
                    </a:ext>
                  </a:extLst>
                </a:gridCol>
              </a:tblGrid>
              <a:tr h="4373592">
                <a:tc>
                  <a:txBody>
                    <a:bodyPr/>
                    <a:lstStyle/>
                    <a:p>
                      <a:pPr algn="ctr"/>
                      <a:r>
                        <a:rPr lang="en-US" sz="1500" b="1">
                          <a:latin typeface="Arial" panose="020B0604020202020204" pitchFamily="34" charset="0"/>
                          <a:cs typeface="Arial" panose="020B0604020202020204" pitchFamily="34" charset="0"/>
                        </a:rPr>
                        <a:t>Explained Variation</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Population</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Unemployment measure</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Weather Conditions (Time of Year)</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Measure of Youth Males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08539380"/>
                  </a:ext>
                </a:extLst>
              </a:tr>
            </a:tbl>
          </a:graphicData>
        </a:graphic>
      </p:graphicFrame>
      <p:graphicFrame>
        <p:nvGraphicFramePr>
          <p:cNvPr id="6" name="Table 5">
            <a:extLst>
              <a:ext uri="{FF2B5EF4-FFF2-40B4-BE49-F238E27FC236}">
                <a16:creationId xmlns:a16="http://schemas.microsoft.com/office/drawing/2014/main" id="{8ED10FE1-F547-1E3D-452A-2737AAFBA566}"/>
              </a:ext>
            </a:extLst>
          </p:cNvPr>
          <p:cNvGraphicFramePr>
            <a:graphicFrameLocks noGrp="1"/>
          </p:cNvGraphicFramePr>
          <p:nvPr>
            <p:extLst>
              <p:ext uri="{D42A27DB-BD31-4B8C-83A1-F6EECF244321}">
                <p14:modId xmlns:p14="http://schemas.microsoft.com/office/powerpoint/2010/main" val="2503138495"/>
              </p:ext>
            </p:extLst>
          </p:nvPr>
        </p:nvGraphicFramePr>
        <p:xfrm>
          <a:off x="7772397" y="1340929"/>
          <a:ext cx="3314373" cy="4391587"/>
        </p:xfrm>
        <a:graphic>
          <a:graphicData uri="http://schemas.openxmlformats.org/drawingml/2006/table">
            <a:tbl>
              <a:tblPr/>
              <a:tblGrid>
                <a:gridCol w="3314373">
                  <a:extLst>
                    <a:ext uri="{9D8B030D-6E8A-4147-A177-3AD203B41FA5}">
                      <a16:colId xmlns:a16="http://schemas.microsoft.com/office/drawing/2014/main" val="1135843328"/>
                    </a:ext>
                  </a:extLst>
                </a:gridCol>
              </a:tblGrid>
              <a:tr h="4391587">
                <a:tc>
                  <a:txBody>
                    <a:bodyPr/>
                    <a:lstStyle/>
                    <a:p>
                      <a:pPr algn="ctr"/>
                      <a:r>
                        <a:rPr lang="en-US" sz="1500" b="1">
                          <a:latin typeface="Arial" panose="020B0604020202020204" pitchFamily="34" charset="0"/>
                          <a:cs typeface="Arial" panose="020B0604020202020204" pitchFamily="34" charset="0"/>
                        </a:rPr>
                        <a:t>Unexplained Variation</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Individual criminal intent</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Specific local security measures</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Unpredicted temporal events</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Random local events</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Random effect between different districts</a:t>
                      </a:r>
                    </a:p>
                    <a:p>
                      <a:pPr marL="285750" indent="-285750" algn="l">
                        <a:buFont typeface="Wingdings" panose="05000000000000000000" pitchFamily="2" charset="2"/>
                        <a:buChar char="§"/>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24122479"/>
                  </a:ext>
                </a:extLst>
              </a:tr>
            </a:tbl>
          </a:graphicData>
        </a:graphic>
      </p:graphicFrame>
      <p:graphicFrame>
        <p:nvGraphicFramePr>
          <p:cNvPr id="7" name="Table 6">
            <a:extLst>
              <a:ext uri="{FF2B5EF4-FFF2-40B4-BE49-F238E27FC236}">
                <a16:creationId xmlns:a16="http://schemas.microsoft.com/office/drawing/2014/main" id="{84CEDF97-BF9A-A56F-4603-24E5A5F675A0}"/>
              </a:ext>
            </a:extLst>
          </p:cNvPr>
          <p:cNvGraphicFramePr>
            <a:graphicFrameLocks noGrp="1"/>
          </p:cNvGraphicFramePr>
          <p:nvPr>
            <p:extLst>
              <p:ext uri="{D42A27DB-BD31-4B8C-83A1-F6EECF244321}">
                <p14:modId xmlns:p14="http://schemas.microsoft.com/office/powerpoint/2010/main" val="136069889"/>
              </p:ext>
            </p:extLst>
          </p:nvPr>
        </p:nvGraphicFramePr>
        <p:xfrm>
          <a:off x="1656445" y="3513564"/>
          <a:ext cx="2148804" cy="2200957"/>
        </p:xfrm>
        <a:graphic>
          <a:graphicData uri="http://schemas.openxmlformats.org/drawingml/2006/table">
            <a:tbl>
              <a:tblPr/>
              <a:tblGrid>
                <a:gridCol w="2148804">
                  <a:extLst>
                    <a:ext uri="{9D8B030D-6E8A-4147-A177-3AD203B41FA5}">
                      <a16:colId xmlns:a16="http://schemas.microsoft.com/office/drawing/2014/main" val="1135843328"/>
                    </a:ext>
                  </a:extLst>
                </a:gridCol>
              </a:tblGrid>
              <a:tr h="2200957">
                <a:tc>
                  <a:txBody>
                    <a:bodyPr/>
                    <a:lstStyle/>
                    <a:p>
                      <a:r>
                        <a:rPr lang="en-US" sz="1500" b="1">
                          <a:latin typeface="Arial" panose="020B0604020202020204" pitchFamily="34" charset="0"/>
                          <a:cs typeface="Arial" panose="020B0604020202020204" pitchFamily="34" charset="0"/>
                        </a:rPr>
                        <a:t>Response Variable</a:t>
                      </a:r>
                      <a:r>
                        <a:rPr lang="en-US" sz="1500">
                          <a:latin typeface="Arial" panose="020B0604020202020204" pitchFamily="34" charset="0"/>
                          <a:cs typeface="Arial" panose="020B0604020202020204" pitchFamily="34" charset="0"/>
                        </a:rPr>
                        <a:t>:</a:t>
                      </a:r>
                    </a:p>
                    <a:p>
                      <a:r>
                        <a:rPr lang="en-US" sz="1500">
                          <a:latin typeface="Arial" panose="020B0604020202020204" pitchFamily="34" charset="0"/>
                          <a:cs typeface="Arial" panose="020B0604020202020204" pitchFamily="34" charset="0"/>
                        </a:rPr>
                        <a:t>Count of Burglaries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24122479"/>
                  </a:ext>
                </a:extLst>
              </a:tr>
            </a:tbl>
          </a:graphicData>
        </a:graphic>
      </p:graphicFrame>
      <p:graphicFrame>
        <p:nvGraphicFramePr>
          <p:cNvPr id="8" name="Table 7">
            <a:extLst>
              <a:ext uri="{FF2B5EF4-FFF2-40B4-BE49-F238E27FC236}">
                <a16:creationId xmlns:a16="http://schemas.microsoft.com/office/drawing/2014/main" id="{9B2F1588-4634-5010-F3FA-F73025D363ED}"/>
              </a:ext>
            </a:extLst>
          </p:cNvPr>
          <p:cNvGraphicFramePr>
            <a:graphicFrameLocks noGrp="1"/>
          </p:cNvGraphicFramePr>
          <p:nvPr>
            <p:extLst>
              <p:ext uri="{D42A27DB-BD31-4B8C-83A1-F6EECF244321}">
                <p14:modId xmlns:p14="http://schemas.microsoft.com/office/powerpoint/2010/main" val="203227924"/>
              </p:ext>
            </p:extLst>
          </p:nvPr>
        </p:nvGraphicFramePr>
        <p:xfrm>
          <a:off x="1656445" y="1340186"/>
          <a:ext cx="2148804" cy="2164317"/>
        </p:xfrm>
        <a:graphic>
          <a:graphicData uri="http://schemas.openxmlformats.org/drawingml/2006/table">
            <a:tbl>
              <a:tblPr/>
              <a:tblGrid>
                <a:gridCol w="2148804">
                  <a:extLst>
                    <a:ext uri="{9D8B030D-6E8A-4147-A177-3AD203B41FA5}">
                      <a16:colId xmlns:a16="http://schemas.microsoft.com/office/drawing/2014/main" val="3512079632"/>
                    </a:ext>
                  </a:extLst>
                </a:gridCol>
              </a:tblGrid>
              <a:tr h="2164317">
                <a:tc>
                  <a:txBody>
                    <a:bodyPr/>
                    <a:lstStyle/>
                    <a:p>
                      <a:r>
                        <a:rPr lang="en-US" sz="1500" b="1">
                          <a:latin typeface="Arial" panose="020B0604020202020204" pitchFamily="34" charset="0"/>
                          <a:cs typeface="Arial" panose="020B0604020202020204" pitchFamily="34" charset="0"/>
                        </a:rPr>
                        <a:t>Observational Units:</a:t>
                      </a:r>
                    </a:p>
                    <a:p>
                      <a:r>
                        <a:rPr lang="en-US" sz="1500" b="0">
                          <a:latin typeface="Arial" panose="020B0604020202020204" pitchFamily="34" charset="0"/>
                          <a:cs typeface="Arial" panose="020B0604020202020204" pitchFamily="34" charset="0"/>
                        </a:rPr>
                        <a:t>Census Block Groups in Chicago</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971213531"/>
                  </a:ext>
                </a:extLst>
              </a:tr>
            </a:tbl>
          </a:graphicData>
        </a:graphic>
      </p:graphicFrame>
      <p:sp>
        <p:nvSpPr>
          <p:cNvPr id="9" name="TextBox 8">
            <a:extLst>
              <a:ext uri="{FF2B5EF4-FFF2-40B4-BE49-F238E27FC236}">
                <a16:creationId xmlns:a16="http://schemas.microsoft.com/office/drawing/2014/main" id="{3E2B3EA9-7FAE-BED8-3CB1-4DB5CBEF6D2C}"/>
              </a:ext>
            </a:extLst>
          </p:cNvPr>
          <p:cNvSpPr txBox="1"/>
          <p:nvPr/>
        </p:nvSpPr>
        <p:spPr>
          <a:xfrm>
            <a:off x="569344" y="483079"/>
            <a:ext cx="11197086" cy="461665"/>
          </a:xfrm>
          <a:prstGeom prst="rect">
            <a:avLst/>
          </a:prstGeom>
          <a:noFill/>
        </p:spPr>
        <p:txBody>
          <a:bodyPr wrap="square" rtlCol="0">
            <a:spAutoFit/>
          </a:bodyPr>
          <a:lstStyle/>
          <a:p>
            <a:pPr algn="ctr"/>
            <a:r>
              <a:rPr lang="en-US" sz="2400" b="1">
                <a:latin typeface="Arial" panose="020B0604020202020204" pitchFamily="34" charset="0"/>
                <a:cs typeface="Arial" panose="020B0604020202020204" pitchFamily="34" charset="0"/>
              </a:rPr>
              <a:t>Sources of Variation Diagram</a:t>
            </a:r>
          </a:p>
        </p:txBody>
      </p:sp>
    </p:spTree>
    <p:extLst>
      <p:ext uri="{BB962C8B-B14F-4D97-AF65-F5344CB8AC3E}">
        <p14:creationId xmlns:p14="http://schemas.microsoft.com/office/powerpoint/2010/main" val="404967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4D1D-EF0F-C8D8-0059-5E2EC546F700}"/>
              </a:ext>
            </a:extLst>
          </p:cNvPr>
          <p:cNvSpPr>
            <a:spLocks noGrp="1"/>
          </p:cNvSpPr>
          <p:nvPr>
            <p:ph type="ctrTitle"/>
          </p:nvPr>
        </p:nvSpPr>
        <p:spPr>
          <a:xfrm>
            <a:off x="240210" y="267419"/>
            <a:ext cx="11716001" cy="534838"/>
          </a:xfrm>
        </p:spPr>
        <p:txBody>
          <a:bodyPr>
            <a:normAutofit/>
          </a:bodyPr>
          <a:lstStyle/>
          <a:p>
            <a:r>
              <a:rPr lang="en-US" sz="3000">
                <a:latin typeface="Arial" panose="020B0604020202020204" pitchFamily="34" charset="0"/>
                <a:cs typeface="Arial" panose="020B0604020202020204" pitchFamily="34" charset="0"/>
              </a:rPr>
              <a:t>Research Questions &amp; Hypothesis</a:t>
            </a:r>
          </a:p>
        </p:txBody>
      </p:sp>
      <p:sp>
        <p:nvSpPr>
          <p:cNvPr id="3" name="Subtitle 2">
            <a:extLst>
              <a:ext uri="{FF2B5EF4-FFF2-40B4-BE49-F238E27FC236}">
                <a16:creationId xmlns:a16="http://schemas.microsoft.com/office/drawing/2014/main" id="{F7028012-82BE-B163-605E-16728E9B51B6}"/>
              </a:ext>
            </a:extLst>
          </p:cNvPr>
          <p:cNvSpPr>
            <a:spLocks noGrp="1"/>
          </p:cNvSpPr>
          <p:nvPr>
            <p:ph type="subTitle" idx="1"/>
          </p:nvPr>
        </p:nvSpPr>
        <p:spPr>
          <a:xfrm>
            <a:off x="465826" y="1264410"/>
            <a:ext cx="11490385" cy="4644684"/>
          </a:xfrm>
        </p:spPr>
        <p:txBody>
          <a:bodyPr>
            <a:normAutofit/>
          </a:bodyPr>
          <a:lstStyle/>
          <a:p>
            <a:pPr algn="l"/>
            <a:r>
              <a:rPr lang="en-US" sz="1500" b="1">
                <a:latin typeface="Arial" panose="020B0604020202020204" pitchFamily="34" charset="0"/>
                <a:cs typeface="Arial" panose="020B0604020202020204" pitchFamily="34" charset="0"/>
              </a:rPr>
              <a:t>Research Question:</a:t>
            </a:r>
          </a:p>
          <a:p>
            <a:pPr marL="342900" indent="-342900" algn="l">
              <a:buFont typeface="+mj-lt"/>
              <a:buAutoNum type="arabicPeriod"/>
            </a:pPr>
            <a:r>
              <a:rPr lang="en-US" sz="1500">
                <a:latin typeface="Arial" panose="020B0604020202020204" pitchFamily="34" charset="0"/>
                <a:cs typeface="Arial" panose="020B0604020202020204" pitchFamily="34" charset="0"/>
              </a:rPr>
              <a:t>What are the key socioeconomic and demographic factors that influence burglary rates in Chicago neighborhoods?</a:t>
            </a:r>
          </a:p>
          <a:p>
            <a:pPr marL="342900" indent="-342900" algn="l">
              <a:buFont typeface="+mj-lt"/>
              <a:buAutoNum type="arabicPeriod"/>
            </a:pPr>
            <a:r>
              <a:rPr lang="en-US" sz="1500">
                <a:latin typeface="Arial" panose="020B0604020202020204" pitchFamily="34" charset="0"/>
                <a:cs typeface="Arial" panose="020B0604020202020204" pitchFamily="34" charset="0"/>
              </a:rPr>
              <a:t>How do seasonal patterns, district socio-economic profiles, and wealth indices impact the spatial and temporal variability of robbery incidence in Chicago over a seven-year period?</a:t>
            </a:r>
          </a:p>
          <a:p>
            <a:pPr algn="l"/>
            <a:r>
              <a:rPr lang="en-US" sz="1500" b="1">
                <a:latin typeface="Arial" panose="020B0604020202020204" pitchFamily="34" charset="0"/>
                <a:cs typeface="Arial" panose="020B0604020202020204" pitchFamily="34" charset="0"/>
              </a:rPr>
              <a:t>Hypothesis:</a:t>
            </a:r>
          </a:p>
          <a:p>
            <a:pPr marL="342900" indent="-342900" algn="l">
              <a:buFont typeface="+mj-lt"/>
              <a:buAutoNum type="arabicPeriod"/>
            </a:pPr>
            <a:r>
              <a:rPr lang="en-US" sz="1500">
                <a:latin typeface="Arial" panose="020B0604020202020204" pitchFamily="34" charset="0"/>
                <a:cs typeface="Arial" panose="020B0604020202020204" pitchFamily="34" charset="0"/>
              </a:rPr>
              <a:t>Higher levels of poverty and population density in a Chicago neighborhood are positively associated with higher burglary rates. </a:t>
            </a:r>
          </a:p>
          <a:p>
            <a:pPr marL="342900" indent="-342900" algn="l">
              <a:buFont typeface="+mj-lt"/>
              <a:buAutoNum type="arabicPeriod"/>
            </a:pPr>
            <a:r>
              <a:rPr lang="en-US" sz="1500">
                <a:latin typeface="Arial" panose="020B0604020202020204" pitchFamily="34" charset="0"/>
                <a:cs typeface="Arial" panose="020B0604020202020204" pitchFamily="34" charset="0"/>
              </a:rPr>
              <a:t>The application of a mixed-effects model, accounting for both fixed (socioeconomic status, unemployment) and random (seasonal variations) effects, will provide a more accurate prediction of burglary rates across Chicago neighborhoods than models considering only fixed effects. </a:t>
            </a:r>
          </a:p>
        </p:txBody>
      </p:sp>
    </p:spTree>
    <p:extLst>
      <p:ext uri="{BB962C8B-B14F-4D97-AF65-F5344CB8AC3E}">
        <p14:creationId xmlns:p14="http://schemas.microsoft.com/office/powerpoint/2010/main" val="238408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572724E-1250-D6D9-8AC8-C8165FA8D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20B2F-3F23-E57B-987C-2ABD01A4CDA3}"/>
              </a:ext>
            </a:extLst>
          </p:cNvPr>
          <p:cNvSpPr>
            <a:spLocks noGrp="1"/>
          </p:cNvSpPr>
          <p:nvPr>
            <p:ph type="ctrTitle"/>
          </p:nvPr>
        </p:nvSpPr>
        <p:spPr>
          <a:xfrm>
            <a:off x="1742209" y="4360198"/>
            <a:ext cx="8728364" cy="1132829"/>
          </a:xfrm>
        </p:spPr>
        <p:txBody>
          <a:bodyPr>
            <a:normAutofit/>
          </a:bodyPr>
          <a:lstStyle/>
          <a:p>
            <a:r>
              <a:rPr lang="en-US" sz="3200">
                <a:latin typeface="Arial" panose="020B0604020202020204" pitchFamily="34" charset="0"/>
                <a:cs typeface="Arial" panose="020B0604020202020204" pitchFamily="34" charset="0"/>
              </a:rPr>
              <a:t>Initial Exploratory Data Analysis</a:t>
            </a:r>
          </a:p>
        </p:txBody>
      </p:sp>
      <p:pic>
        <p:nvPicPr>
          <p:cNvPr id="7" name="Picture 6">
            <a:extLst>
              <a:ext uri="{FF2B5EF4-FFF2-40B4-BE49-F238E27FC236}">
                <a16:creationId xmlns:a16="http://schemas.microsoft.com/office/drawing/2014/main" id="{66221453-75F8-227D-C75E-EFDFA5823356}"/>
              </a:ext>
            </a:extLst>
          </p:cNvPr>
          <p:cNvPicPr>
            <a:picLocks noChangeAspect="1"/>
          </p:cNvPicPr>
          <p:nvPr/>
        </p:nvPicPr>
        <p:blipFill rotWithShape="1">
          <a:blip r:embed="rId3"/>
          <a:srcRect r="4885" b="-3"/>
          <a:stretch/>
        </p:blipFill>
        <p:spPr>
          <a:xfrm>
            <a:off x="447941" y="720983"/>
            <a:ext cx="2642023" cy="3220634"/>
          </a:xfrm>
          <a:prstGeom prst="rect">
            <a:avLst/>
          </a:prstGeom>
        </p:spPr>
      </p:pic>
      <p:pic>
        <p:nvPicPr>
          <p:cNvPr id="8" name="Picture 7">
            <a:extLst>
              <a:ext uri="{FF2B5EF4-FFF2-40B4-BE49-F238E27FC236}">
                <a16:creationId xmlns:a16="http://schemas.microsoft.com/office/drawing/2014/main" id="{50B88C67-E511-2CC6-F235-83282B4E7231}"/>
              </a:ext>
            </a:extLst>
          </p:cNvPr>
          <p:cNvPicPr>
            <a:picLocks noChangeAspect="1"/>
          </p:cNvPicPr>
          <p:nvPr/>
        </p:nvPicPr>
        <p:blipFill>
          <a:blip r:embed="rId4"/>
          <a:stretch>
            <a:fillRect/>
          </a:stretch>
        </p:blipFill>
        <p:spPr>
          <a:xfrm>
            <a:off x="3313001" y="1046107"/>
            <a:ext cx="2671109" cy="2895510"/>
          </a:xfrm>
          <a:prstGeom prst="rect">
            <a:avLst/>
          </a:prstGeom>
        </p:spPr>
      </p:pic>
      <p:pic>
        <p:nvPicPr>
          <p:cNvPr id="5" name="Picture 4">
            <a:extLst>
              <a:ext uri="{FF2B5EF4-FFF2-40B4-BE49-F238E27FC236}">
                <a16:creationId xmlns:a16="http://schemas.microsoft.com/office/drawing/2014/main" id="{D63299D8-162C-C0C6-90D5-8DD15D1FB55F}"/>
              </a:ext>
            </a:extLst>
          </p:cNvPr>
          <p:cNvPicPr>
            <a:picLocks noChangeAspect="1"/>
          </p:cNvPicPr>
          <p:nvPr/>
        </p:nvPicPr>
        <p:blipFill rotWithShape="1">
          <a:blip r:embed="rId5"/>
          <a:srcRect r="4732" b="1"/>
          <a:stretch/>
        </p:blipFill>
        <p:spPr>
          <a:xfrm>
            <a:off x="6209755" y="698367"/>
            <a:ext cx="2664963" cy="3243251"/>
          </a:xfrm>
          <a:prstGeom prst="rect">
            <a:avLst/>
          </a:prstGeom>
        </p:spPr>
      </p:pic>
      <p:pic>
        <p:nvPicPr>
          <p:cNvPr id="9" name="Picture 8">
            <a:extLst>
              <a:ext uri="{FF2B5EF4-FFF2-40B4-BE49-F238E27FC236}">
                <a16:creationId xmlns:a16="http://schemas.microsoft.com/office/drawing/2014/main" id="{208C5745-E6DB-EEC2-B0D8-04E496F2A868}"/>
              </a:ext>
            </a:extLst>
          </p:cNvPr>
          <p:cNvPicPr>
            <a:picLocks noChangeAspect="1"/>
          </p:cNvPicPr>
          <p:nvPr/>
        </p:nvPicPr>
        <p:blipFill rotWithShape="1">
          <a:blip r:embed="rId6"/>
          <a:srcRect r="4777" b="1"/>
          <a:stretch/>
        </p:blipFill>
        <p:spPr>
          <a:xfrm>
            <a:off x="9098413" y="696835"/>
            <a:ext cx="2664963" cy="3244784"/>
          </a:xfrm>
          <a:prstGeom prst="rect">
            <a:avLst/>
          </a:prstGeom>
        </p:spPr>
      </p:pic>
      <p:sp>
        <p:nvSpPr>
          <p:cNvPr id="3" name="AutoShape 2">
            <a:extLst>
              <a:ext uri="{FF2B5EF4-FFF2-40B4-BE49-F238E27FC236}">
                <a16:creationId xmlns:a16="http://schemas.microsoft.com/office/drawing/2014/main" id="{6F4CD644-321A-6717-B55F-54F4A8B98A72}"/>
              </a:ext>
            </a:extLst>
          </p:cNvPr>
          <p:cNvSpPr>
            <a:spLocks noChangeAspect="1" noChangeArrowheads="1"/>
          </p:cNvSpPr>
          <p:nvPr/>
        </p:nvSpPr>
        <p:spPr bwMode="auto">
          <a:xfrm>
            <a:off x="5943599" y="3276599"/>
            <a:ext cx="2974489" cy="29744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438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9A38-8ACD-5C87-EE99-BDD27435E479}"/>
              </a:ext>
            </a:extLst>
          </p:cNvPr>
          <p:cNvSpPr>
            <a:spLocks noGrp="1"/>
          </p:cNvSpPr>
          <p:nvPr>
            <p:ph type="ctrTitle"/>
          </p:nvPr>
        </p:nvSpPr>
        <p:spPr>
          <a:xfrm>
            <a:off x="240145" y="78654"/>
            <a:ext cx="11868727" cy="1020473"/>
          </a:xfrm>
        </p:spPr>
        <p:txBody>
          <a:bodyPr/>
          <a:lstStyle/>
          <a:p>
            <a:r>
              <a:rPr lang="en-US">
                <a:latin typeface="Arial" panose="020B0604020202020204" pitchFamily="34" charset="0"/>
                <a:cs typeface="Arial" panose="020B0604020202020204" pitchFamily="34" charset="0"/>
              </a:rPr>
              <a:t>Proposed Models</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2F0C0491-381D-4414-0629-9B7874914125}"/>
                  </a:ext>
                </a:extLst>
              </p:cNvPr>
              <p:cNvSpPr>
                <a:spLocks noGrp="1"/>
              </p:cNvSpPr>
              <p:nvPr>
                <p:ph type="subTitle" idx="1"/>
              </p:nvPr>
            </p:nvSpPr>
            <p:spPr>
              <a:xfrm>
                <a:off x="480291" y="1099127"/>
                <a:ext cx="11471564" cy="5394037"/>
              </a:xfrm>
            </p:spPr>
            <p:txBody>
              <a:bodyPr>
                <a:normAutofit/>
              </a:bodyPr>
              <a:lstStyle/>
              <a:p>
                <a:pPr algn="l"/>
                <a:r>
                  <a:rPr lang="en-US" sz="1500" b="1">
                    <a:latin typeface="Arial" panose="020B0604020202020204" pitchFamily="34" charset="0"/>
                    <a:cs typeface="Arial" panose="020B0604020202020204" pitchFamily="34" charset="0"/>
                  </a:rPr>
                  <a:t>Poisson Regression</a:t>
                </a:r>
              </a:p>
              <a:p>
                <a:pPr algn="l"/>
                <a14:m>
                  <m:oMathPara xmlns:m="http://schemas.openxmlformats.org/officeDocument/2006/math">
                    <m:oMathParaPr>
                      <m:jc m:val="centerGroup"/>
                    </m:oMathParaPr>
                    <m:oMath xmlns:m="http://schemas.openxmlformats.org/officeDocument/2006/math">
                      <m:func>
                        <m:funcPr>
                          <m:ctrlPr>
                            <a:rPr lang="en-US" sz="1500" b="0" i="1" smtClean="0">
                              <a:latin typeface="Cambria Math" panose="02040503050406030204" pitchFamily="18" charset="0"/>
                              <a:cs typeface="Arial" panose="020B0604020202020204" pitchFamily="34" charset="0"/>
                            </a:rPr>
                          </m:ctrlPr>
                        </m:funcPr>
                        <m:fName>
                          <m:r>
                            <m:rPr>
                              <m:sty m:val="p"/>
                            </m:rPr>
                            <a:rPr lang="en-US" sz="1500" b="0" i="0" smtClean="0">
                              <a:latin typeface="Cambria Math" panose="02040503050406030204" pitchFamily="18" charset="0"/>
                              <a:cs typeface="Arial" panose="020B0604020202020204" pitchFamily="34" charset="0"/>
                            </a:rPr>
                            <m:t>log</m:t>
                          </m:r>
                        </m:fName>
                        <m:e>
                          <m:d>
                            <m:dPr>
                              <m:ctrlPr>
                                <a:rPr lang="en-US" sz="1500" b="0" i="1" smtClean="0">
                                  <a:latin typeface="Cambria Math" panose="02040503050406030204" pitchFamily="18" charset="0"/>
                                  <a:cs typeface="Arial" panose="020B0604020202020204" pitchFamily="34" charset="0"/>
                                </a:rPr>
                              </m:ctrlPr>
                            </m:dPr>
                            <m:e>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𝜆</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𝑖</m:t>
                                  </m:r>
                                </m:sub>
                              </m:sSub>
                            </m:e>
                          </m:d>
                        </m:e>
                      </m:func>
                      <m:r>
                        <a:rPr lang="en-US" sz="1500" b="0" i="1" smtClean="0">
                          <a:latin typeface="Cambria Math" panose="02040503050406030204" pitchFamily="18" charset="0"/>
                          <a:ea typeface="Cambria Math" panose="02040503050406030204" pitchFamily="18" charset="0"/>
                          <a:cs typeface="Arial" panose="020B0604020202020204" pitchFamily="34" charset="0"/>
                        </a:rPr>
                        <m:t>= </m:t>
                      </m:r>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15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1</m:t>
                          </m:r>
                        </m:sub>
                      </m:sSub>
                      <m:d>
                        <m:d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1500" b="0" i="1" smtClean="0">
                              <a:latin typeface="Cambria Math" panose="02040503050406030204" pitchFamily="18" charset="0"/>
                              <a:ea typeface="Cambria Math" panose="02040503050406030204" pitchFamily="18" charset="0"/>
                              <a:cs typeface="Arial" panose="020B0604020202020204" pitchFamily="34" charset="0"/>
                            </a:rPr>
                            <m:t>𝑃𝑜𝑝𝑢𝑙𝑎𝑡𝑖𝑜</m:t>
                          </m:r>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𝑛</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𝑖</m:t>
                              </m:r>
                            </m:sub>
                          </m:sSub>
                        </m:e>
                      </m:d>
                      <m:r>
                        <a:rPr lang="en-US" sz="15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2</m:t>
                          </m:r>
                        </m:sub>
                      </m:sSub>
                      <m:d>
                        <m:d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1500" b="0" i="1" smtClean="0">
                              <a:latin typeface="Cambria Math" panose="02040503050406030204" pitchFamily="18" charset="0"/>
                              <a:ea typeface="Cambria Math" panose="02040503050406030204" pitchFamily="18" charset="0"/>
                              <a:cs typeface="Arial" panose="020B0604020202020204" pitchFamily="34" charset="0"/>
                            </a:rPr>
                            <m:t>𝑈𝑛𝑒𝑚𝑝𝑙𝑜𝑦𝑚𝑒𝑛</m:t>
                          </m:r>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𝑡</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𝑖</m:t>
                              </m:r>
                            </m:sub>
                          </m:sSub>
                        </m:e>
                      </m:d>
                      <m:r>
                        <a:rPr lang="en-US" sz="15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3</m:t>
                          </m:r>
                        </m:sub>
                      </m:sSub>
                      <m:d>
                        <m:d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1500" b="0" i="1" smtClean="0">
                              <a:latin typeface="Cambria Math" panose="02040503050406030204" pitchFamily="18" charset="0"/>
                              <a:ea typeface="Cambria Math" panose="02040503050406030204" pitchFamily="18" charset="0"/>
                              <a:cs typeface="Arial" panose="020B0604020202020204" pitchFamily="34" charset="0"/>
                            </a:rPr>
                            <m:t>𝑊𝑒𝑎𝑙𝑡</m:t>
                          </m:r>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h</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𝑖</m:t>
                              </m:r>
                            </m:sub>
                          </m:sSub>
                        </m:e>
                      </m:d>
                      <m:r>
                        <a:rPr lang="en-US" sz="15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4</m:t>
                          </m:r>
                        </m:sub>
                      </m:sSub>
                      <m:d>
                        <m:d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1500" b="0" i="1" smtClean="0">
                              <a:latin typeface="Cambria Math" panose="02040503050406030204" pitchFamily="18" charset="0"/>
                              <a:ea typeface="Cambria Math" panose="02040503050406030204" pitchFamily="18" charset="0"/>
                              <a:cs typeface="Arial" panose="020B0604020202020204" pitchFamily="34" charset="0"/>
                            </a:rPr>
                            <m:t>𝑀𝑒𝑎𝑠𝑢𝑟𝑒</m:t>
                          </m:r>
                          <m:r>
                            <a:rPr lang="en-US" sz="1500" b="0" i="1" smtClean="0">
                              <a:latin typeface="Cambria Math" panose="02040503050406030204" pitchFamily="18" charset="0"/>
                              <a:ea typeface="Cambria Math" panose="02040503050406030204" pitchFamily="18" charset="0"/>
                              <a:cs typeface="Arial" panose="020B0604020202020204" pitchFamily="34" charset="0"/>
                            </a:rPr>
                            <m:t> </m:t>
                          </m:r>
                          <m:r>
                            <a:rPr lang="en-US" sz="1500" b="0" i="1" smtClean="0">
                              <a:latin typeface="Cambria Math" panose="02040503050406030204" pitchFamily="18" charset="0"/>
                              <a:ea typeface="Cambria Math" panose="02040503050406030204" pitchFamily="18" charset="0"/>
                              <a:cs typeface="Arial" panose="020B0604020202020204" pitchFamily="34" charset="0"/>
                            </a:rPr>
                            <m:t>𝑜𝑓</m:t>
                          </m:r>
                          <m:r>
                            <a:rPr lang="en-US" sz="1500" b="0" i="1" smtClean="0">
                              <a:latin typeface="Cambria Math" panose="02040503050406030204" pitchFamily="18" charset="0"/>
                              <a:ea typeface="Cambria Math" panose="02040503050406030204" pitchFamily="18" charset="0"/>
                              <a:cs typeface="Arial" panose="020B0604020202020204" pitchFamily="34" charset="0"/>
                            </a:rPr>
                            <m:t> </m:t>
                          </m:r>
                          <m:r>
                            <a:rPr lang="en-US" sz="1500" b="0" i="1" smtClean="0">
                              <a:latin typeface="Cambria Math" panose="02040503050406030204" pitchFamily="18" charset="0"/>
                              <a:ea typeface="Cambria Math" panose="02040503050406030204" pitchFamily="18" charset="0"/>
                              <a:cs typeface="Arial" panose="020B0604020202020204" pitchFamily="34" charset="0"/>
                            </a:rPr>
                            <m:t>𝑌𝑜𝑢𝑛𝑔</m:t>
                          </m:r>
                          <m:r>
                            <a:rPr lang="en-US" sz="1500" b="0" i="1" smtClean="0">
                              <a:latin typeface="Cambria Math" panose="02040503050406030204" pitchFamily="18" charset="0"/>
                              <a:ea typeface="Cambria Math" panose="02040503050406030204" pitchFamily="18" charset="0"/>
                              <a:cs typeface="Arial" panose="020B0604020202020204" pitchFamily="34" charset="0"/>
                            </a:rPr>
                            <m:t> </m:t>
                          </m:r>
                          <m:r>
                            <a:rPr lang="en-US" sz="1500" b="0" i="1" smtClean="0">
                              <a:latin typeface="Cambria Math" panose="02040503050406030204" pitchFamily="18" charset="0"/>
                              <a:ea typeface="Cambria Math" panose="02040503050406030204" pitchFamily="18" charset="0"/>
                              <a:cs typeface="Arial" panose="020B0604020202020204" pitchFamily="34" charset="0"/>
                            </a:rPr>
                            <m:t>𝑀𝑎𝑙𝑒𝑠</m:t>
                          </m:r>
                        </m:e>
                      </m:d>
                      <m:r>
                        <a:rPr lang="en-US" sz="15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5</m:t>
                          </m:r>
                        </m:sub>
                      </m:sSub>
                      <m:r>
                        <a:rPr lang="en-US" sz="1500" b="0" i="1" smtClean="0">
                          <a:latin typeface="Cambria Math" panose="02040503050406030204" pitchFamily="18" charset="0"/>
                          <a:ea typeface="Cambria Math" panose="02040503050406030204" pitchFamily="18" charset="0"/>
                          <a:cs typeface="Arial" panose="020B0604020202020204" pitchFamily="34" charset="0"/>
                        </a:rPr>
                        <m:t>(</m:t>
                      </m:r>
                      <m:r>
                        <a:rPr lang="en-US" sz="1500" b="0" i="1" smtClean="0">
                          <a:latin typeface="Cambria Math" panose="02040503050406030204" pitchFamily="18" charset="0"/>
                          <a:ea typeface="Cambria Math" panose="02040503050406030204" pitchFamily="18" charset="0"/>
                          <a:cs typeface="Arial" panose="020B0604020202020204" pitchFamily="34" charset="0"/>
                        </a:rPr>
                        <m:t>𝑊𝑒𝑎𝑡h𝑒𝑟</m:t>
                      </m:r>
                      <m:r>
                        <a:rPr lang="en-US" sz="1500" b="0" i="1" smtClean="0">
                          <a:latin typeface="Cambria Math" panose="02040503050406030204" pitchFamily="18" charset="0"/>
                          <a:ea typeface="Cambria Math" panose="02040503050406030204" pitchFamily="18" charset="0"/>
                          <a:cs typeface="Arial" panose="020B0604020202020204" pitchFamily="34" charset="0"/>
                        </a:rPr>
                        <m:t> </m:t>
                      </m:r>
                      <m:r>
                        <a:rPr lang="en-US" sz="1500" b="0" i="1" smtClean="0">
                          <a:latin typeface="Cambria Math" panose="02040503050406030204" pitchFamily="18" charset="0"/>
                          <a:ea typeface="Cambria Math" panose="02040503050406030204" pitchFamily="18" charset="0"/>
                          <a:cs typeface="Arial" panose="020B0604020202020204" pitchFamily="34" charset="0"/>
                        </a:rPr>
                        <m:t>𝐶𝑜𝑛𝑑𝑖𝑡𝑖𝑜𝑛𝑠</m:t>
                      </m:r>
                      <m:r>
                        <a:rPr lang="en-US" sz="15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150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14:m>
                  <m:oMath xmlns:m="http://schemas.openxmlformats.org/officeDocument/2006/math">
                    <m:sSub>
                      <m:sSubPr>
                        <m:ctrlPr>
                          <a:rPr lang="en-US" sz="15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500" b="0" i="1" smtClean="0">
                            <a:latin typeface="Cambria Math" panose="02040503050406030204" pitchFamily="18" charset="0"/>
                            <a:ea typeface="Cambria Math" panose="02040503050406030204" pitchFamily="18" charset="0"/>
                            <a:cs typeface="Arial" panose="020B0604020202020204" pitchFamily="34" charset="0"/>
                          </a:rPr>
                          <m:t>𝜆</m:t>
                        </m:r>
                      </m:e>
                      <m:sub>
                        <m:r>
                          <a:rPr lang="en-US" sz="1500" b="0" i="1" smtClean="0">
                            <a:latin typeface="Cambria Math" panose="02040503050406030204" pitchFamily="18" charset="0"/>
                            <a:ea typeface="Cambria Math" panose="02040503050406030204" pitchFamily="18" charset="0"/>
                            <a:cs typeface="Arial" panose="020B0604020202020204" pitchFamily="34" charset="0"/>
                          </a:rPr>
                          <m:t>𝑖</m:t>
                        </m:r>
                      </m:sub>
                    </m:sSub>
                  </m:oMath>
                </a14:m>
                <a:r>
                  <a:rPr lang="en-US" sz="1500">
                    <a:latin typeface="Arial" panose="020B0604020202020204" pitchFamily="34" charset="0"/>
                    <a:cs typeface="Arial" panose="020B0604020202020204" pitchFamily="34" charset="0"/>
                  </a:rPr>
                  <a:t> : is the expected count of burglaries in the i-</a:t>
                </a:r>
                <a:r>
                  <a:rPr lang="en-US" sz="1500" err="1">
                    <a:latin typeface="Arial" panose="020B0604020202020204" pitchFamily="34" charset="0"/>
                    <a:cs typeface="Arial" panose="020B0604020202020204" pitchFamily="34" charset="0"/>
                  </a:rPr>
                  <a:t>th</a:t>
                </a:r>
                <a:r>
                  <a:rPr lang="en-US" sz="1500">
                    <a:latin typeface="Arial" panose="020B0604020202020204" pitchFamily="34" charset="0"/>
                    <a:cs typeface="Arial" panose="020B0604020202020204" pitchFamily="34" charset="0"/>
                  </a:rPr>
                  <a:t> neighborhood</a:t>
                </a:r>
              </a:p>
              <a:p>
                <a:pPr algn="l"/>
                <a:endParaRPr lang="en-US" sz="1500">
                  <a:latin typeface="Arial" panose="020B0604020202020204" pitchFamily="34" charset="0"/>
                  <a:cs typeface="Arial" panose="020B0604020202020204" pitchFamily="34" charset="0"/>
                </a:endParaRPr>
              </a:p>
              <a:p>
                <a:pPr algn="l"/>
                <a:r>
                  <a:rPr lang="en-US" sz="1500" b="1">
                    <a:latin typeface="Arial" panose="020B0604020202020204" pitchFamily="34" charset="0"/>
                    <a:cs typeface="Arial" panose="020B0604020202020204" pitchFamily="34" charset="0"/>
                  </a:rPr>
                  <a:t>Mixed Effects Model</a:t>
                </a:r>
                <a:endParaRPr lang="en-US" sz="150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𝑌</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𝑖𝑡</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 </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1</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𝑋</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1,  </m:t>
                          </m:r>
                          <m:r>
                            <a:rPr lang="en-US" sz="2400" b="0" i="1" smtClean="0">
                              <a:latin typeface="Cambria Math" panose="02040503050406030204" pitchFamily="18" charset="0"/>
                              <a:ea typeface="Cambria Math" panose="02040503050406030204" pitchFamily="18" charset="0"/>
                              <a:cs typeface="Arial" panose="020B0604020202020204" pitchFamily="34" charset="0"/>
                            </a:rPr>
                            <m:t>𝑖𝑡𝑤</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𝛽</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2</m:t>
                          </m:r>
                        </m:sub>
                      </m:sSub>
                      <m:r>
                        <a:rPr lang="en-US" sz="2400" i="1">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𝑋</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2,  </m:t>
                          </m:r>
                          <m:r>
                            <a:rPr lang="en-US" sz="2400" i="1">
                              <a:latin typeface="Cambria Math" panose="02040503050406030204" pitchFamily="18" charset="0"/>
                              <a:ea typeface="Cambria Math" panose="02040503050406030204" pitchFamily="18" charset="0"/>
                              <a:cs typeface="Arial" panose="020B0604020202020204" pitchFamily="34" charset="0"/>
                            </a:rPr>
                            <m:t>𝑖𝑡𝑤</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𝛽</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3</m:t>
                          </m:r>
                        </m:sub>
                      </m:sSub>
                      <m:r>
                        <a:rPr lang="en-US" sz="2400" i="1">
                          <a:latin typeface="Cambria Math" panose="02040503050406030204" pitchFamily="18" charset="0"/>
                          <a:ea typeface="Cambria Math" panose="02040503050406030204" pitchFamily="18" charset="0"/>
                          <a:cs typeface="Arial" panose="020B0604020202020204" pitchFamily="34" charset="0"/>
                        </a:rPr>
                        <m:t>∙</m:t>
                      </m:r>
                      <m:sSub>
                        <m:sSubPr>
                          <m:ctrlPr>
                            <a:rPr lang="en-US" sz="2400" i="1">
                              <a:latin typeface="Cambria Math" panose="02040503050406030204" pitchFamily="18" charset="0"/>
                              <a:ea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𝑋</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3</m:t>
                          </m:r>
                          <m:r>
                            <a:rPr lang="en-US" sz="2400" i="1">
                              <a:latin typeface="Cambria Math" panose="02040503050406030204" pitchFamily="18" charset="0"/>
                              <a:ea typeface="Cambria Math" panose="02040503050406030204" pitchFamily="18" charset="0"/>
                              <a:cs typeface="Arial" panose="020B0604020202020204" pitchFamily="34" charset="0"/>
                            </a:rPr>
                            <m:t>,  </m:t>
                          </m:r>
                          <m:r>
                            <a:rPr lang="en-US" sz="2400" i="1">
                              <a:latin typeface="Cambria Math" panose="02040503050406030204" pitchFamily="18" charset="0"/>
                              <a:ea typeface="Cambria Math" panose="02040503050406030204" pitchFamily="18" charset="0"/>
                              <a:cs typeface="Arial" panose="020B0604020202020204" pitchFamily="34" charset="0"/>
                            </a:rPr>
                            <m:t>𝑖𝑡𝑤</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ℶ</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𝑖</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𝜗</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𝑡</m:t>
                          </m:r>
                        </m:sub>
                      </m:sSub>
                      <m:r>
                        <a:rPr lang="en-US" sz="24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ea typeface="Cambria Math" panose="02040503050406030204" pitchFamily="18" charset="0"/>
                              <a:cs typeface="Arial" panose="020B0604020202020204" pitchFamily="34" charset="0"/>
                            </a:rPr>
                            <m:t>𝜀</m:t>
                          </m:r>
                        </m:e>
                        <m:sub>
                          <m:r>
                            <a:rPr lang="en-US" sz="2400" b="0" i="1" smtClean="0">
                              <a:latin typeface="Cambria Math" panose="02040503050406030204" pitchFamily="18" charset="0"/>
                              <a:ea typeface="Cambria Math" panose="02040503050406030204" pitchFamily="18" charset="0"/>
                              <a:cs typeface="Arial" panose="020B0604020202020204" pitchFamily="34" charset="0"/>
                            </a:rPr>
                            <m:t>𝑖𝑡𝑤</m:t>
                          </m:r>
                        </m:sub>
                      </m:sSub>
                    </m:oMath>
                  </m:oMathPara>
                </a14:m>
                <a:endParaRPr lang="en-US" sz="2400">
                  <a:latin typeface="Arial" panose="020B0604020202020204" pitchFamily="34" charset="0"/>
                  <a:cs typeface="Arial" panose="020B0604020202020204" pitchFamily="34" charset="0"/>
                </a:endParaRPr>
              </a:p>
            </p:txBody>
          </p:sp>
        </mc:Choice>
        <mc:Fallback>
          <p:sp>
            <p:nvSpPr>
              <p:cNvPr id="3" name="Subtitle 2">
                <a:extLst>
                  <a:ext uri="{FF2B5EF4-FFF2-40B4-BE49-F238E27FC236}">
                    <a16:creationId xmlns:a16="http://schemas.microsoft.com/office/drawing/2014/main" id="{2F0C0491-381D-4414-0629-9B7874914125}"/>
                  </a:ext>
                </a:extLst>
              </p:cNvPr>
              <p:cNvSpPr>
                <a:spLocks noGrp="1" noRot="1" noChangeAspect="1" noMove="1" noResize="1" noEditPoints="1" noAdjustHandles="1" noChangeArrowheads="1" noChangeShapeType="1" noTextEdit="1"/>
              </p:cNvSpPr>
              <p:nvPr>
                <p:ph type="subTitle" idx="1"/>
              </p:nvPr>
            </p:nvSpPr>
            <p:spPr>
              <a:xfrm>
                <a:off x="480291" y="1099127"/>
                <a:ext cx="11471564" cy="5394037"/>
              </a:xfrm>
              <a:blipFill>
                <a:blip r:embed="rId3"/>
                <a:stretch>
                  <a:fillRect l="-2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D8D12C2-DBB0-BE82-D4F9-8310EFB00023}"/>
                  </a:ext>
                </a:extLst>
              </p:cNvPr>
              <p:cNvSpPr txBox="1"/>
              <p:nvPr/>
            </p:nvSpPr>
            <p:spPr>
              <a:xfrm>
                <a:off x="2218917" y="3493253"/>
                <a:ext cx="8430498" cy="3052759"/>
              </a:xfrm>
              <a:prstGeom prst="rect">
                <a:avLst/>
              </a:prstGeom>
              <a:noFill/>
            </p:spPr>
            <p:txBody>
              <a:bodyPr wrap="square">
                <a:spAutoFit/>
              </a:bodyPr>
              <a:lstStyle/>
              <a:p>
                <a:pPr algn="ctr"/>
                <a:endParaRPr lang="en-US" b="0" i="1">
                  <a:latin typeface="Cambria Math" panose="02040503050406030204" pitchFamily="18" charset="0"/>
                  <a:cs typeface="Arial" panose="020B0604020202020204" pitchFamily="34" charset="0"/>
                </a:endParaRPr>
              </a:p>
              <a:p>
                <a:pPr algn="ct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Arial" panose="020B0604020202020204" pitchFamily="34" charset="0"/>
                        </a:rPr>
                        <m:t>𝑡</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𝑡𝑖𝑚𝑒</m:t>
                      </m:r>
                      <m:r>
                        <a:rPr lang="en-US" b="0" i="1" smtClean="0">
                          <a:latin typeface="Cambria Math" panose="02040503050406030204" pitchFamily="18" charset="0"/>
                          <a:cs typeface="Arial" panose="020B0604020202020204" pitchFamily="34" charset="0"/>
                        </a:rPr>
                        <m:t> </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𝑦𝑒𝑎𝑟</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𝑚𝑜𝑛𝑡h</m:t>
                          </m:r>
                        </m:e>
                      </m:d>
                    </m:oMath>
                  </m:oMathPara>
                </a14:m>
                <a:endParaRPr lang="en-US" b="0" i="1">
                  <a:latin typeface="Cambria Math" panose="02040503050406030204" pitchFamily="18" charset="0"/>
                  <a:cs typeface="Arial" panose="020B0604020202020204" pitchFamily="34" charset="0"/>
                </a:endParaRPr>
              </a:p>
              <a:p>
                <a:pPr algn="ct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𝑑𝑖𝑠𝑡𝑟𝑖𝑐𝑡</m:t>
                      </m:r>
                    </m:oMath>
                  </m:oMathPara>
                </a14:m>
                <a:endParaRPr lang="en-US" b="0" i="1">
                  <a:latin typeface="Cambria Math" panose="02040503050406030204" pitchFamily="18" charset="0"/>
                  <a:cs typeface="Arial" panose="020B0604020202020204" pitchFamily="34" charset="0"/>
                </a:endParaRPr>
              </a:p>
              <a:p>
                <a:pPr algn="ct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Arial" panose="020B0604020202020204" pitchFamily="34" charset="0"/>
                        </a:rPr>
                        <m:t>𝑤</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𝑤𝑒𝑎𝑙𝑡h</m:t>
                      </m:r>
                    </m:oMath>
                  </m:oMathPara>
                </a14:m>
                <a:endParaRPr lang="en-US" b="0" i="1">
                  <a:latin typeface="Cambria Math" panose="02040503050406030204" pitchFamily="18" charset="0"/>
                  <a:cs typeface="Arial" panose="020B0604020202020204" pitchFamily="34" charset="0"/>
                </a:endParaRPr>
              </a:p>
              <a:p>
                <a:pPr algn="ctr"/>
                <a:endParaRPr lang="en-US" b="0" i="1">
                  <a:latin typeface="Cambria Math" panose="02040503050406030204" pitchFamily="18" charset="0"/>
                  <a:cs typeface="Arial" panose="020B0604020202020204" pitchFamily="34" charset="0"/>
                </a:endParaRP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cs typeface="Arial" panose="020B0604020202020204" pitchFamily="34" charset="0"/>
                          </a:rPr>
                        </m:ctrlPr>
                      </m:sSubPr>
                      <m:e>
                        <m:r>
                          <a:rPr lang="en-US"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b="0" i="1" smtClean="0">
                            <a:latin typeface="Cambria Math" panose="02040503050406030204" pitchFamily="18" charset="0"/>
                            <a:ea typeface="Cambria Math" panose="02040503050406030204" pitchFamily="18" charset="0"/>
                            <a:cs typeface="Arial" panose="020B0604020202020204" pitchFamily="34" charset="0"/>
                          </a:rPr>
                          <m:t>1</m:t>
                        </m:r>
                      </m:sub>
                    </m:sSub>
                    <m:r>
                      <a:rPr lang="en-US" b="0" i="1" smtClean="0">
                        <a:latin typeface="Cambria Math" panose="02040503050406030204" pitchFamily="18" charset="0"/>
                        <a:ea typeface="Cambria Math" panose="02040503050406030204" pitchFamily="18" charset="0"/>
                        <a:cs typeface="Arial" panose="020B0604020202020204" pitchFamily="34" charset="0"/>
                      </a:rPr>
                      <m:t> </m:t>
                    </m:r>
                  </m:oMath>
                </a14:m>
                <a:r>
                  <a:rPr lang="en-US">
                    <a:latin typeface="Arial" panose="020B0604020202020204" pitchFamily="34" charset="0"/>
                    <a:cs typeface="Arial" panose="020B0604020202020204" pitchFamily="34" charset="0"/>
                  </a:rPr>
                  <a:t>​ is the coefficient for the first predictor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𝑋</m:t>
                        </m:r>
                      </m:e>
                      <m:sub>
                        <m:r>
                          <a:rPr lang="en-US" i="1">
                            <a:latin typeface="Cambria Math" panose="02040503050406030204" pitchFamily="18" charset="0"/>
                            <a:ea typeface="Cambria Math" panose="02040503050406030204" pitchFamily="18" charset="0"/>
                            <a:cs typeface="Arial" panose="020B0604020202020204" pitchFamily="34" charset="0"/>
                          </a:rPr>
                          <m:t>1,  </m:t>
                        </m:r>
                        <m:r>
                          <a:rPr lang="en-US" i="1">
                            <a:latin typeface="Cambria Math" panose="02040503050406030204" pitchFamily="18" charset="0"/>
                            <a:ea typeface="Cambria Math" panose="02040503050406030204" pitchFamily="18" charset="0"/>
                            <a:cs typeface="Arial" panose="020B0604020202020204" pitchFamily="34" charset="0"/>
                          </a:rPr>
                          <m:t>𝑖𝑡𝑤</m:t>
                        </m:r>
                      </m:sub>
                    </m:sSub>
                  </m:oMath>
                </a14:m>
                <a:r>
                  <a:rPr lang="en-US">
                    <a:latin typeface="Arial" panose="020B0604020202020204" pitchFamily="34" charset="0"/>
                    <a:cs typeface="Arial" panose="020B0604020202020204" pitchFamily="34" charset="0"/>
                  </a:rPr>
                  <a:t>, is time varying variable</a:t>
                </a:r>
              </a:p>
              <a:p>
                <a14:m>
                  <m:oMath xmlns:m="http://schemas.openxmlformats.org/officeDocument/2006/math">
                    <m:sSub>
                      <m:sSubPr>
                        <m:ctrlPr>
                          <a:rPr lang="en-US" i="1" smtClean="0">
                            <a:latin typeface="Cambria Math" panose="02040503050406030204" pitchFamily="18" charset="0"/>
                            <a:ea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𝛽</m:t>
                        </m:r>
                      </m:e>
                      <m:sub>
                        <m:r>
                          <a:rPr lang="en-US" b="0" i="1" smtClean="0">
                            <a:latin typeface="Cambria Math" panose="02040503050406030204" pitchFamily="18" charset="0"/>
                            <a:ea typeface="Cambria Math" panose="02040503050406030204" pitchFamily="18" charset="0"/>
                            <a:cs typeface="Arial" panose="020B0604020202020204" pitchFamily="34" charset="0"/>
                          </a:rPr>
                          <m:t>2</m:t>
                        </m:r>
                      </m:sub>
                    </m:sSub>
                    <m:r>
                      <a:rPr lang="en-US" b="0" i="1" smtClean="0">
                        <a:latin typeface="Cambria Math" panose="02040503050406030204" pitchFamily="18" charset="0"/>
                        <a:ea typeface="Cambria Math" panose="02040503050406030204" pitchFamily="18" charset="0"/>
                        <a:cs typeface="Arial" panose="020B0604020202020204" pitchFamily="34" charset="0"/>
                      </a:rPr>
                      <m:t> </m:t>
                    </m:r>
                  </m:oMath>
                </a14:m>
                <a:r>
                  <a:rPr lang="en-US">
                    <a:latin typeface="Arial" panose="020B0604020202020204" pitchFamily="34" charset="0"/>
                    <a:cs typeface="Arial" panose="020B0604020202020204" pitchFamily="34" charset="0"/>
                  </a:rPr>
                  <a:t>is the coefficient for the second predictor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𝑋</m:t>
                        </m:r>
                      </m:e>
                      <m:sub>
                        <m:r>
                          <a:rPr lang="en-US" i="1">
                            <a:latin typeface="Cambria Math" panose="02040503050406030204" pitchFamily="18" charset="0"/>
                            <a:ea typeface="Cambria Math" panose="02040503050406030204" pitchFamily="18" charset="0"/>
                            <a:cs typeface="Arial" panose="020B0604020202020204" pitchFamily="34" charset="0"/>
                          </a:rPr>
                          <m:t>2,  </m:t>
                        </m:r>
                        <m:r>
                          <a:rPr lang="en-US" i="1">
                            <a:latin typeface="Cambria Math" panose="02040503050406030204" pitchFamily="18" charset="0"/>
                            <a:ea typeface="Cambria Math" panose="02040503050406030204" pitchFamily="18" charset="0"/>
                            <a:cs typeface="Arial" panose="020B0604020202020204" pitchFamily="34" charset="0"/>
                          </a:rPr>
                          <m:t>𝑖𝑡𝑤</m:t>
                        </m:r>
                      </m:sub>
                    </m:sSub>
                    <m:r>
                      <a:rPr lang="en-US" i="1">
                        <a:latin typeface="Cambria Math" panose="02040503050406030204" pitchFamily="18" charset="0"/>
                        <a:ea typeface="Cambria Math" panose="02040503050406030204" pitchFamily="18" charset="0"/>
                        <a:cs typeface="Arial" panose="020B0604020202020204" pitchFamily="34" charset="0"/>
                      </a:rPr>
                      <m:t> </m:t>
                    </m:r>
                  </m:oMath>
                </a14:m>
                <a:r>
                  <a:rPr lang="en-US">
                    <a:latin typeface="Arial" panose="020B0604020202020204" pitchFamily="34" charset="0"/>
                    <a:cs typeface="Arial" panose="020B0604020202020204" pitchFamily="34" charset="0"/>
                  </a:rPr>
                  <a:t>​, is specific to each district ID</a:t>
                </a:r>
              </a:p>
              <a:p>
                <a:r>
                  <a:rPr lang="en-US">
                    <a:latin typeface="Arial" panose="020B0604020202020204" pitchFamily="34" charset="0"/>
                    <a:cs typeface="Arial" panose="020B0604020202020204" pitchFamily="34"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𝛽</m:t>
                        </m:r>
                      </m:e>
                      <m:sub>
                        <m:r>
                          <a:rPr lang="en-US" b="0" i="1" smtClean="0">
                            <a:latin typeface="Cambria Math" panose="02040503050406030204" pitchFamily="18" charset="0"/>
                            <a:ea typeface="Cambria Math" panose="02040503050406030204" pitchFamily="18" charset="0"/>
                            <a:cs typeface="Arial" panose="020B0604020202020204" pitchFamily="34" charset="0"/>
                          </a:rPr>
                          <m:t>3</m:t>
                        </m:r>
                      </m:sub>
                    </m:sSub>
                  </m:oMath>
                </a14:m>
                <a:r>
                  <a:rPr lang="en-US">
                    <a:latin typeface="Arial" panose="020B0604020202020204" pitchFamily="34" charset="0"/>
                    <a:cs typeface="Arial" panose="020B0604020202020204" pitchFamily="34" charset="0"/>
                  </a:rPr>
                  <a:t> is the coefficient for the wealth index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𝑋</m:t>
                        </m:r>
                      </m:e>
                      <m:sub>
                        <m:r>
                          <a:rPr lang="en-US" i="1">
                            <a:latin typeface="Cambria Math" panose="02040503050406030204" pitchFamily="18" charset="0"/>
                            <a:ea typeface="Cambria Math" panose="02040503050406030204" pitchFamily="18" charset="0"/>
                            <a:cs typeface="Arial" panose="020B0604020202020204" pitchFamily="34" charset="0"/>
                          </a:rPr>
                          <m:t>3,  </m:t>
                        </m:r>
                        <m:r>
                          <a:rPr lang="en-US" i="1">
                            <a:latin typeface="Cambria Math" panose="02040503050406030204" pitchFamily="18" charset="0"/>
                            <a:ea typeface="Cambria Math" panose="02040503050406030204" pitchFamily="18" charset="0"/>
                            <a:cs typeface="Arial" panose="020B0604020202020204" pitchFamily="34" charset="0"/>
                          </a:rPr>
                          <m:t>𝑖𝑡𝑤</m:t>
                        </m:r>
                      </m:sub>
                    </m:sSub>
                  </m:oMath>
                </a14:m>
                <a:r>
                  <a:rPr lang="en-US">
                    <a:latin typeface="Arial" panose="020B0604020202020204" pitchFamily="34" charset="0"/>
                    <a:cs typeface="Arial" panose="020B0604020202020204" pitchFamily="34" charset="0"/>
                  </a:rPr>
                  <a:t>, the effect of wealth on the robbery count.</a:t>
                </a:r>
              </a:p>
              <a:p>
                <a:pPr algn="ct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cs typeface="Arial" panose="020B0604020202020204" pitchFamily="34" charset="0"/>
                        </a:rPr>
                        <m:t> </m:t>
                      </m:r>
                    </m:oMath>
                  </m:oMathPara>
                </a14:m>
                <a:endParaRPr lang="en-US" sz="1400" b="0" i="1">
                  <a:latin typeface="Arial" panose="020B0604020202020204" pitchFamily="34" charset="0"/>
                  <a:cs typeface="Arial" panose="020B0604020202020204" pitchFamily="34" charset="0"/>
                </a:endParaRPr>
              </a:p>
              <a:p>
                <a:pPr algn="l"/>
                <a:endParaRPr lang="en-US" sz="1400" b="0" i="1">
                  <a:latin typeface="Arial" panose="020B060402020202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9D8D12C2-DBB0-BE82-D4F9-8310EFB00023}"/>
                  </a:ext>
                </a:extLst>
              </p:cNvPr>
              <p:cNvSpPr txBox="1">
                <a:spLocks noRot="1" noChangeAspect="1" noMove="1" noResize="1" noEditPoints="1" noAdjustHandles="1" noChangeArrowheads="1" noChangeShapeType="1" noTextEdit="1"/>
              </p:cNvSpPr>
              <p:nvPr/>
            </p:nvSpPr>
            <p:spPr>
              <a:xfrm>
                <a:off x="2218917" y="3493253"/>
                <a:ext cx="8430498" cy="3052759"/>
              </a:xfrm>
              <a:prstGeom prst="rect">
                <a:avLst/>
              </a:prstGeom>
              <a:blipFill>
                <a:blip r:embed="rId4"/>
                <a:stretch>
                  <a:fillRect l="-651" r="-362"/>
                </a:stretch>
              </a:blipFill>
            </p:spPr>
            <p:txBody>
              <a:bodyPr/>
              <a:lstStyle/>
              <a:p>
                <a:r>
                  <a:rPr lang="en-US">
                    <a:noFill/>
                  </a:rPr>
                  <a:t> </a:t>
                </a:r>
              </a:p>
            </p:txBody>
          </p:sp>
        </mc:Fallback>
      </mc:AlternateContent>
    </p:spTree>
    <p:extLst>
      <p:ext uri="{BB962C8B-B14F-4D97-AF65-F5344CB8AC3E}">
        <p14:creationId xmlns:p14="http://schemas.microsoft.com/office/powerpoint/2010/main" val="71312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34F57-099A-4723-A63E-BAF7CBA0A6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DC73A-FEF7-5735-2DC9-31A866337805}"/>
              </a:ext>
            </a:extLst>
          </p:cNvPr>
          <p:cNvSpPr>
            <a:spLocks noGrp="1"/>
          </p:cNvSpPr>
          <p:nvPr>
            <p:ph type="ctrTitle"/>
          </p:nvPr>
        </p:nvSpPr>
        <p:spPr>
          <a:xfrm>
            <a:off x="161636" y="-233580"/>
            <a:ext cx="11868727" cy="1020473"/>
          </a:xfrm>
        </p:spPr>
        <p:txBody>
          <a:bodyPr/>
          <a:lstStyle/>
          <a:p>
            <a:r>
              <a:rPr lang="en-US">
                <a:latin typeface="Arial" panose="020B0604020202020204" pitchFamily="34" charset="0"/>
                <a:cs typeface="Arial" panose="020B0604020202020204" pitchFamily="34" charset="0"/>
              </a:rPr>
              <a:t>Model</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E0335B97-E61C-5F39-780D-5EA03270E1E6}"/>
                  </a:ext>
                </a:extLst>
              </p:cNvPr>
              <p:cNvSpPr>
                <a:spLocks noGrp="1"/>
              </p:cNvSpPr>
              <p:nvPr>
                <p:ph type="subTitle" idx="1"/>
              </p:nvPr>
            </p:nvSpPr>
            <p:spPr>
              <a:xfrm>
                <a:off x="480291" y="702527"/>
                <a:ext cx="11471564" cy="5790637"/>
              </a:xfrm>
            </p:spPr>
            <p:txBody>
              <a:bodyPr>
                <a:normAutofit fontScale="92500" lnSpcReduction="20000"/>
              </a:bodyPr>
              <a:lstStyle/>
              <a:p>
                <a:pPr algn="l"/>
                <a:r>
                  <a:rPr lang="en-US" sz="1500" b="1">
                    <a:latin typeface="Arial" panose="020B0604020202020204" pitchFamily="34" charset="0"/>
                    <a:cs typeface="Arial" panose="020B0604020202020204" pitchFamily="34" charset="0"/>
                  </a:rPr>
                  <a:t>Integrated Nested Laplace Approximation(INLA) Model</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The number of burglaries varies with the season, increasing during warmer months. (weather conditions, temperature) </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Certain districts have inherently higher risks of burglaries due to population, wealth, and location. (</a:t>
                </a:r>
                <a:r>
                  <a:rPr lang="en-US" sz="1500" err="1">
                    <a:latin typeface="Arial" panose="020B0604020202020204" pitchFamily="34" charset="0"/>
                    <a:cs typeface="Arial" panose="020B0604020202020204" pitchFamily="34" charset="0"/>
                  </a:rPr>
                  <a:t>BYM</a:t>
                </a:r>
                <a:r>
                  <a:rPr lang="en-US" sz="1500">
                    <a:latin typeface="Arial" panose="020B0604020202020204" pitchFamily="34" charset="0"/>
                    <a:cs typeface="Arial" panose="020B0604020202020204" pitchFamily="34" charset="0"/>
                  </a:rPr>
                  <a:t>) </a:t>
                </a:r>
              </a:p>
              <a:p>
                <a:pPr marL="285750" indent="-285750" algn="l">
                  <a:buFont typeface="Wingdings" panose="05000000000000000000" pitchFamily="2" charset="2"/>
                  <a:buChar char="§"/>
                </a:pPr>
                <a:r>
                  <a:rPr lang="en-US" sz="1500">
                    <a:latin typeface="Arial" panose="020B0604020202020204" pitchFamily="34" charset="0"/>
                    <a:cs typeface="Arial" panose="020B0604020202020204" pitchFamily="34" charset="0"/>
                  </a:rPr>
                  <a:t>Random effects for unobserved heterogeneity across areas. </a:t>
                </a:r>
              </a:p>
              <a:p>
                <a:pPr algn="l"/>
                <a:endParaRPr lang="en-US" sz="1200">
                  <a:latin typeface="Arial" panose="020B0604020202020204" pitchFamily="34" charset="0"/>
                  <a:cs typeface="Arial" panose="020B0604020202020204" pitchFamily="34" charset="0"/>
                </a:endParaRPr>
              </a:p>
              <a:p>
                <a:pPr lvl="2" algn="l"/>
                <a:r>
                  <a:rPr lang="en-US" sz="2600">
                    <a:latin typeface="Arial" panose="020B0604020202020204" pitchFamily="34" charset="0"/>
                    <a:cs typeface="Arial" panose="020B0604020202020204" pitchFamily="34" charset="0"/>
                  </a:rPr>
                  <a:t>	</a:t>
                </a:r>
                <a14:m>
                  <m:oMath xmlns:m="http://schemas.openxmlformats.org/officeDocument/2006/math">
                    <m:sSub>
                      <m:sSubPr>
                        <m:ctrlPr>
                          <a:rPr lang="en-US" sz="2600" i="1" smtClean="0">
                            <a:solidFill>
                              <a:srgbClr val="836967"/>
                            </a:solidFill>
                            <a:latin typeface="Cambria Math" panose="02040503050406030204" pitchFamily="18" charset="0"/>
                          </a:rPr>
                        </m:ctrlPr>
                      </m:sSubPr>
                      <m:e>
                        <m:r>
                          <a:rPr lang="en-US" sz="2600" i="1">
                            <a:latin typeface="Cambria Math" panose="02040503050406030204" pitchFamily="18" charset="0"/>
                          </a:rPr>
                          <m:t>𝜂</m:t>
                        </m:r>
                      </m:e>
                      <m:sub>
                        <m:acc>
                          <m:accPr>
                            <m:chr m:val="̇"/>
                            <m:ctrlPr>
                              <a:rPr lang="en-US" sz="2600" i="1">
                                <a:solidFill>
                                  <a:srgbClr val="836967"/>
                                </a:solidFill>
                                <a:latin typeface="Cambria Math" panose="02040503050406030204" pitchFamily="18" charset="0"/>
                              </a:rPr>
                            </m:ctrlPr>
                          </m:accPr>
                          <m:e>
                            <m:r>
                              <a:rPr lang="en-US" sz="2600" i="1">
                                <a:latin typeface="Cambria Math" panose="02040503050406030204" pitchFamily="18" charset="0"/>
                              </a:rPr>
                              <m:t>𝑖</m:t>
                            </m:r>
                          </m:e>
                        </m:acc>
                        <m:r>
                          <a:rPr lang="en-US" sz="2600" i="1">
                            <a:latin typeface="Cambria Math" panose="02040503050406030204" pitchFamily="18" charset="0"/>
                          </a:rPr>
                          <m:t>𝑡</m:t>
                        </m:r>
                      </m:sub>
                    </m:sSub>
                    <m:r>
                      <a:rPr lang="en-US" sz="2600" i="1">
                        <a:latin typeface="Cambria Math" panose="02040503050406030204" pitchFamily="18" charset="0"/>
                      </a:rPr>
                      <m:t>=</m:t>
                    </m:r>
                    <m:sSub>
                      <m:sSubPr>
                        <m:ctrlPr>
                          <a:rPr lang="en-US" sz="2600" i="1">
                            <a:solidFill>
                              <a:srgbClr val="836967"/>
                            </a:solidFill>
                            <a:latin typeface="Cambria Math" panose="02040503050406030204" pitchFamily="18" charset="0"/>
                          </a:rPr>
                        </m:ctrlPr>
                      </m:sSubPr>
                      <m:e>
                        <m:r>
                          <a:rPr lang="en-US" sz="2600" i="1">
                            <a:latin typeface="Cambria Math" panose="02040503050406030204" pitchFamily="18" charset="0"/>
                          </a:rPr>
                          <m:t>𝐵</m:t>
                        </m:r>
                      </m:e>
                      <m:sub>
                        <m:r>
                          <a:rPr lang="en-US" sz="2600" i="1">
                            <a:latin typeface="Cambria Math" panose="02040503050406030204" pitchFamily="18" charset="0"/>
                          </a:rPr>
                          <m:t>𝑜</m:t>
                        </m:r>
                      </m:sub>
                    </m:sSub>
                    <m:r>
                      <a:rPr lang="en-US" sz="2600" i="1">
                        <a:latin typeface="Cambria Math" panose="02040503050406030204" pitchFamily="18" charset="0"/>
                      </a:rPr>
                      <m:t>+</m:t>
                    </m:r>
                    <m:sSubSup>
                      <m:sSubSupPr>
                        <m:ctrlPr>
                          <a:rPr lang="en-US" sz="2600" i="1">
                            <a:solidFill>
                              <a:srgbClr val="836967"/>
                            </a:solidFill>
                            <a:latin typeface="Cambria Math" panose="02040503050406030204" pitchFamily="18" charset="0"/>
                          </a:rPr>
                        </m:ctrlPr>
                      </m:sSubSupPr>
                      <m:e>
                        <m:r>
                          <a:rPr lang="en-US" sz="2600" i="1">
                            <a:latin typeface="Cambria Math" panose="02040503050406030204" pitchFamily="18" charset="0"/>
                          </a:rPr>
                          <m:t>𝜀</m:t>
                        </m:r>
                      </m:e>
                      <m:sub>
                        <m:r>
                          <a:rPr lang="en-US" sz="2600" i="1">
                            <a:latin typeface="Cambria Math" panose="02040503050406030204" pitchFamily="18" charset="0"/>
                          </a:rPr>
                          <m:t>𝑖</m:t>
                        </m:r>
                      </m:sub>
                      <m:sup/>
                    </m:sSubSup>
                    <m:r>
                      <a:rPr lang="en-US" sz="2600" b="0" i="1" smtClean="0">
                        <a:latin typeface="Cambria Math" panose="02040503050406030204" pitchFamily="18" charset="0"/>
                      </a:rPr>
                      <m:t>+</m:t>
                    </m:r>
                    <m:sSub>
                      <m:sSubPr>
                        <m:ctrlPr>
                          <a:rPr lang="en-US" sz="2600" i="1" smtClean="0">
                            <a:solidFill>
                              <a:srgbClr val="836967"/>
                            </a:solidFill>
                            <a:latin typeface="Cambria Math" panose="02040503050406030204" pitchFamily="18" charset="0"/>
                          </a:rPr>
                        </m:ctrlPr>
                      </m:sSubPr>
                      <m:e>
                        <m:r>
                          <a:rPr lang="en-US" sz="2600" b="0" i="1" smtClean="0">
                            <a:solidFill>
                              <a:srgbClr val="836967"/>
                            </a:solidFill>
                            <a:latin typeface="Cambria Math" panose="02040503050406030204" pitchFamily="18" charset="0"/>
                          </a:rPr>
                          <m:t>𝑢</m:t>
                        </m:r>
                      </m:e>
                      <m:sub>
                        <m:r>
                          <a:rPr lang="en-US" sz="2600" i="1">
                            <a:latin typeface="Cambria Math" panose="02040503050406030204" pitchFamily="18" charset="0"/>
                          </a:rPr>
                          <m:t>𝑖</m:t>
                        </m:r>
                      </m:sub>
                    </m:sSub>
                    <m:r>
                      <a:rPr lang="en-US" sz="2600" i="1">
                        <a:latin typeface="Cambria Math" panose="02040503050406030204" pitchFamily="18" charset="0"/>
                      </a:rPr>
                      <m:t>+</m:t>
                    </m:r>
                    <m:sSub>
                      <m:sSubPr>
                        <m:ctrlPr>
                          <a:rPr lang="en-US" sz="2600" i="1">
                            <a:solidFill>
                              <a:srgbClr val="836967"/>
                            </a:solidFill>
                            <a:latin typeface="Cambria Math" panose="02040503050406030204" pitchFamily="18" charset="0"/>
                          </a:rPr>
                        </m:ctrlPr>
                      </m:sSubPr>
                      <m:e>
                        <m:r>
                          <a:rPr lang="en-US" sz="2600" i="1">
                            <a:latin typeface="Cambria Math" panose="02040503050406030204" pitchFamily="18" charset="0"/>
                          </a:rPr>
                          <m:t>𝛹</m:t>
                        </m:r>
                      </m:e>
                      <m:sub>
                        <m:r>
                          <a:rPr lang="en-US" sz="2600" b="0" i="1" smtClean="0">
                            <a:latin typeface="Cambria Math" panose="02040503050406030204" pitchFamily="18" charset="0"/>
                          </a:rPr>
                          <m:t>𝑡</m:t>
                        </m:r>
                      </m:sub>
                    </m:sSub>
                    <m:r>
                      <a:rPr lang="en-US" sz="2600" i="1">
                        <a:latin typeface="Cambria Math" panose="02040503050406030204" pitchFamily="18" charset="0"/>
                      </a:rPr>
                      <m:t>+</m:t>
                    </m:r>
                    <m:sSub>
                      <m:sSubPr>
                        <m:ctrlPr>
                          <a:rPr lang="en-US" sz="2600" i="1" dirty="0" smtClean="0">
                            <a:solidFill>
                              <a:srgbClr val="836967"/>
                            </a:solidFill>
                            <a:latin typeface="Cambria Math" panose="02040503050406030204" pitchFamily="18" charset="0"/>
                          </a:rPr>
                        </m:ctrlPr>
                      </m:sSubPr>
                      <m:e>
                        <m:r>
                          <a:rPr lang="en-US" sz="2600" i="1" dirty="0" smtClean="0">
                            <a:latin typeface="Cambria Math" panose="02040503050406030204" pitchFamily="18" charset="0"/>
                          </a:rPr>
                          <m:t>𝐵</m:t>
                        </m:r>
                      </m:e>
                      <m:sub>
                        <m:r>
                          <a:rPr lang="en-US" sz="2600" i="0" dirty="0" smtClean="0">
                            <a:latin typeface="Cambria Math" panose="02040503050406030204" pitchFamily="18" charset="0"/>
                          </a:rPr>
                          <m:t>1</m:t>
                        </m:r>
                      </m:sub>
                    </m:sSub>
                    <m:r>
                      <a:rPr lang="en-US" sz="2600" i="0" dirty="0" smtClean="0">
                        <a:latin typeface="Cambria Math" panose="02040503050406030204" pitchFamily="18" charset="0"/>
                      </a:rPr>
                      <m:t>⋅</m:t>
                    </m:r>
                    <m:sSub>
                      <m:sSubPr>
                        <m:ctrlPr>
                          <a:rPr lang="en-US" sz="2600" i="1" dirty="0" smtClean="0">
                            <a:solidFill>
                              <a:srgbClr val="836967"/>
                            </a:solidFill>
                            <a:latin typeface="Cambria Math" panose="02040503050406030204" pitchFamily="18" charset="0"/>
                          </a:rPr>
                        </m:ctrlPr>
                      </m:sSubPr>
                      <m:e>
                        <m:r>
                          <a:rPr lang="en-US" sz="2600" b="0" i="1" dirty="0" smtClean="0">
                            <a:solidFill>
                              <a:srgbClr val="836967"/>
                            </a:solidFill>
                            <a:latin typeface="Cambria Math" panose="02040503050406030204" pitchFamily="18" charset="0"/>
                          </a:rPr>
                          <m:t>𝑋</m:t>
                        </m:r>
                      </m:e>
                      <m:sub>
                        <m:r>
                          <a:rPr lang="en-US" sz="2600" i="0" dirty="0" smtClean="0">
                            <a:latin typeface="Cambria Math" panose="02040503050406030204" pitchFamily="18" charset="0"/>
                          </a:rPr>
                          <m:t>1,</m:t>
                        </m:r>
                        <m:r>
                          <a:rPr lang="en-US" sz="2600" i="1" dirty="0" smtClean="0">
                            <a:latin typeface="Cambria Math" panose="02040503050406030204" pitchFamily="18" charset="0"/>
                          </a:rPr>
                          <m:t>𝑖𝑡</m:t>
                        </m:r>
                      </m:sub>
                    </m:sSub>
                    <m:r>
                      <a:rPr lang="en-US" sz="2600" i="0" dirty="0" smtClean="0">
                        <a:latin typeface="Cambria Math" panose="02040503050406030204" pitchFamily="18" charset="0"/>
                      </a:rPr>
                      <m:t>+</m:t>
                    </m:r>
                    <m:sSub>
                      <m:sSubPr>
                        <m:ctrlPr>
                          <a:rPr lang="en-US" sz="2600" i="1" dirty="0" smtClean="0">
                            <a:solidFill>
                              <a:srgbClr val="836967"/>
                            </a:solidFill>
                            <a:latin typeface="Cambria Math" panose="02040503050406030204" pitchFamily="18" charset="0"/>
                          </a:rPr>
                        </m:ctrlPr>
                      </m:sSubPr>
                      <m:e>
                        <m:r>
                          <a:rPr lang="en-US" sz="2600" i="1" dirty="0" smtClean="0">
                            <a:latin typeface="Cambria Math" panose="02040503050406030204" pitchFamily="18" charset="0"/>
                          </a:rPr>
                          <m:t>𝐵</m:t>
                        </m:r>
                      </m:e>
                      <m:sub>
                        <m:r>
                          <a:rPr lang="en-US" sz="2600" i="0" dirty="0" smtClean="0">
                            <a:latin typeface="Cambria Math" panose="02040503050406030204" pitchFamily="18" charset="0"/>
                          </a:rPr>
                          <m:t>2</m:t>
                        </m:r>
                      </m:sub>
                    </m:sSub>
                    <m:r>
                      <a:rPr lang="en-US" sz="2600" i="0" dirty="0" smtClean="0">
                        <a:latin typeface="Cambria Math" panose="02040503050406030204" pitchFamily="18" charset="0"/>
                      </a:rPr>
                      <m:t>⋅</m:t>
                    </m:r>
                    <m:sSub>
                      <m:sSubPr>
                        <m:ctrlPr>
                          <a:rPr lang="en-US" sz="2600" i="1" dirty="0" smtClean="0">
                            <a:solidFill>
                              <a:srgbClr val="836967"/>
                            </a:solidFill>
                            <a:latin typeface="Cambria Math" panose="02040503050406030204" pitchFamily="18" charset="0"/>
                          </a:rPr>
                        </m:ctrlPr>
                      </m:sSubPr>
                      <m:e>
                        <m:r>
                          <a:rPr lang="en-US" sz="2600" b="0" i="1" dirty="0" smtClean="0">
                            <a:solidFill>
                              <a:srgbClr val="836967"/>
                            </a:solidFill>
                            <a:latin typeface="Cambria Math" panose="02040503050406030204" pitchFamily="18" charset="0"/>
                          </a:rPr>
                          <m:t>𝑋</m:t>
                        </m:r>
                      </m:e>
                      <m:sub>
                        <m:r>
                          <a:rPr lang="en-US" sz="2600" i="0" dirty="0" smtClean="0">
                            <a:latin typeface="Cambria Math" panose="02040503050406030204" pitchFamily="18" charset="0"/>
                          </a:rPr>
                          <m:t>2</m:t>
                        </m:r>
                        <m:r>
                          <a:rPr lang="en-US" sz="2600" i="1" dirty="0" smtClean="0">
                            <a:latin typeface="Cambria Math" panose="02040503050406030204" pitchFamily="18" charset="0"/>
                          </a:rPr>
                          <m:t>𝑖</m:t>
                        </m:r>
                      </m:sub>
                    </m:sSub>
                    <m:r>
                      <a:rPr lang="en-US" sz="2600" i="0" dirty="0" smtClean="0">
                        <a:latin typeface="Cambria Math" panose="02040503050406030204" pitchFamily="18" charset="0"/>
                      </a:rPr>
                      <m:t>+</m:t>
                    </m:r>
                    <m:sSub>
                      <m:sSubPr>
                        <m:ctrlPr>
                          <a:rPr lang="en-US" sz="2600" i="1" dirty="0" smtClean="0">
                            <a:latin typeface="Cambria Math" panose="02040503050406030204" pitchFamily="18" charset="0"/>
                          </a:rPr>
                        </m:ctrlPr>
                      </m:sSubPr>
                      <m:e>
                        <m:r>
                          <a:rPr lang="en-US" sz="2600" b="0" i="1" dirty="0" smtClean="0">
                            <a:latin typeface="Cambria Math" panose="02040503050406030204" pitchFamily="18" charset="0"/>
                          </a:rPr>
                          <m:t>𝐵</m:t>
                        </m:r>
                      </m:e>
                      <m:sub>
                        <m:r>
                          <a:rPr lang="en-US" sz="2600" b="0" i="1" dirty="0" smtClean="0">
                            <a:latin typeface="Cambria Math" panose="02040503050406030204" pitchFamily="18" charset="0"/>
                          </a:rPr>
                          <m:t>3</m:t>
                        </m:r>
                      </m:sub>
                    </m:sSub>
                    <m:r>
                      <a:rPr lang="en-US" sz="2600" i="1" dirty="0" smtClean="0">
                        <a:latin typeface="Cambria Math" panose="02040503050406030204" pitchFamily="18" charset="0"/>
                        <a:ea typeface="Cambria Math" panose="02040503050406030204" pitchFamily="18" charset="0"/>
                      </a:rPr>
                      <m:t>∙</m:t>
                    </m:r>
                    <m:sSub>
                      <m:sSubPr>
                        <m:ctrlPr>
                          <a:rPr lang="en-US" sz="2600" i="1" dirty="0" smtClean="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𝑋</m:t>
                        </m:r>
                      </m:e>
                      <m:sub>
                        <m:r>
                          <a:rPr lang="en-US" sz="2600" b="0" i="1" dirty="0" smtClean="0">
                            <a:latin typeface="Cambria Math" panose="02040503050406030204" pitchFamily="18" charset="0"/>
                            <a:ea typeface="Cambria Math" panose="02040503050406030204" pitchFamily="18" charset="0"/>
                          </a:rPr>
                          <m:t>3,</m:t>
                        </m:r>
                        <m:r>
                          <a:rPr lang="en-US" sz="2600" b="0" i="1" dirty="0" smtClean="0">
                            <a:latin typeface="Cambria Math" panose="02040503050406030204" pitchFamily="18" charset="0"/>
                            <a:ea typeface="Cambria Math" panose="02040503050406030204" pitchFamily="18" charset="0"/>
                          </a:rPr>
                          <m:t>𝑖𝑡</m:t>
                        </m:r>
                      </m:sub>
                    </m:sSub>
                  </m:oMath>
                </a14:m>
                <a:r>
                  <a:rPr lang="en-US" sz="2600">
                    <a:latin typeface="Arial" panose="020B0604020202020204" pitchFamily="34" charset="0"/>
                    <a:cs typeface="Arial" panose="020B0604020202020204" pitchFamily="34" charset="0"/>
                  </a:rPr>
                  <a:t> </a:t>
                </a:r>
              </a:p>
              <a:p>
                <a:pPr algn="l"/>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cs typeface="Arial" panose="020B0604020202020204" pitchFamily="34" charset="0"/>
                        </a:rPr>
                        <m:t>𝑡</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𝑡𝑖𝑚𝑒</m:t>
                      </m:r>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𝑦𝑒𝑎𝑟</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𝑚𝑜𝑛𝑡h</m:t>
                      </m:r>
                      <m:r>
                        <a:rPr lang="en-US" sz="1600" b="0" i="1" smtClean="0">
                          <a:latin typeface="Cambria Math" panose="02040503050406030204" pitchFamily="18" charset="0"/>
                          <a:cs typeface="Arial" panose="020B0604020202020204" pitchFamily="34" charset="0"/>
                        </a:rPr>
                        <m:t>)</m:t>
                      </m:r>
                    </m:oMath>
                  </m:oMathPara>
                </a14:m>
                <a:endParaRPr lang="en-US" sz="160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anose="020B0604020202020204" pitchFamily="34" charset="0"/>
                        </a:rPr>
                        <m:t>𝑖</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𝑑𝑖𝑠𝑡𝑟𝑖𝑐𝑡</m:t>
                      </m:r>
                      <m:r>
                        <a:rPr lang="en-US" sz="1600" b="0" i="1" smtClean="0">
                          <a:latin typeface="Cambria Math" panose="02040503050406030204" pitchFamily="18" charset="0"/>
                          <a:cs typeface="Arial" panose="020B0604020202020204" pitchFamily="34" charset="0"/>
                        </a:rPr>
                        <m:t> </m:t>
                      </m:r>
                    </m:oMath>
                  </m:oMathPara>
                </a14:m>
                <a:endParaRPr lang="en-US" sz="1600" b="0" i="1">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𝑌</m:t>
                          </m:r>
                        </m:e>
                        <m:sub>
                          <m:r>
                            <a:rPr lang="en-US" sz="1600" b="0" i="1" smtClean="0">
                              <a:latin typeface="Cambria Math" panose="02040503050406030204" pitchFamily="18" charset="0"/>
                              <a:cs typeface="Arial" panose="020B0604020202020204" pitchFamily="34" charset="0"/>
                            </a:rPr>
                            <m:t>𝑖𝑡</m:t>
                          </m:r>
                        </m:sub>
                      </m:sSub>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𝑃𝑜</m:t>
                      </m:r>
                      <m:d>
                        <m:dPr>
                          <m:ctrlPr>
                            <a:rPr lang="en-US" sz="1600" b="0" i="1" smtClean="0">
                              <a:latin typeface="Cambria Math" panose="02040503050406030204" pitchFamily="18" charset="0"/>
                              <a:cs typeface="Arial" panose="020B0604020202020204" pitchFamily="34" charset="0"/>
                            </a:rPr>
                          </m:ctrlPr>
                        </m:dPr>
                        <m:e>
                          <m:sSub>
                            <m:sSubPr>
                              <m:ctrlPr>
                                <a:rPr lang="en-US" sz="1600" i="1">
                                  <a:latin typeface="Cambria Math" panose="02040503050406030204" pitchFamily="18" charset="0"/>
                                  <a:ea typeface="Cambria Math" panose="02040503050406030204" pitchFamily="18" charset="0"/>
                                  <a:cs typeface="Arial" panose="020B0604020202020204" pitchFamily="34" charset="0"/>
                                </a:rPr>
                              </m:ctrlPr>
                            </m:sSubPr>
                            <m:e>
                              <m:r>
                                <a:rPr lang="en-US" sz="1600" i="1">
                                  <a:latin typeface="Cambria Math" panose="02040503050406030204" pitchFamily="18" charset="0"/>
                                  <a:ea typeface="Cambria Math" panose="02040503050406030204" pitchFamily="18" charset="0"/>
                                  <a:cs typeface="Arial" panose="020B0604020202020204" pitchFamily="34" charset="0"/>
                                </a:rPr>
                                <m:t>𝜆</m:t>
                              </m:r>
                            </m:e>
                            <m:sub>
                              <m:r>
                                <a:rPr lang="en-US" sz="1600" i="1">
                                  <a:latin typeface="Cambria Math" panose="02040503050406030204" pitchFamily="18" charset="0"/>
                                  <a:ea typeface="Cambria Math" panose="02040503050406030204" pitchFamily="18" charset="0"/>
                                  <a:cs typeface="Arial" panose="020B0604020202020204" pitchFamily="34" charset="0"/>
                                </a:rPr>
                                <m:t>𝑖</m:t>
                              </m:r>
                              <m:r>
                                <a:rPr lang="en-US" sz="1600" b="0" i="1" smtClean="0">
                                  <a:latin typeface="Cambria Math" panose="02040503050406030204" pitchFamily="18" charset="0"/>
                                  <a:ea typeface="Cambria Math" panose="02040503050406030204" pitchFamily="18" charset="0"/>
                                  <a:cs typeface="Arial" panose="020B0604020202020204" pitchFamily="34" charset="0"/>
                                </a:rPr>
                                <m:t>𝑡</m:t>
                              </m:r>
                            </m:sub>
                          </m:sSub>
                        </m:e>
                      </m:d>
                    </m:oMath>
                  </m:oMathPara>
                </a14:m>
                <a:endParaRPr lang="en-US" sz="1600" b="0">
                  <a:latin typeface="Arial" panose="020B0604020202020204" pitchFamily="34" charset="0"/>
                  <a:ea typeface="Cambria Math" panose="02040503050406030204" pitchFamily="18"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sSub>
                        <m:sSubPr>
                          <m:ctrlPr>
                            <a:rPr lang="en-US" sz="1600" b="0" i="1" smtClean="0">
                              <a:solidFill>
                                <a:srgbClr val="836967"/>
                              </a:solidFill>
                              <a:latin typeface="Cambria Math" panose="02040503050406030204" pitchFamily="18" charset="0"/>
                            </a:rPr>
                          </m:ctrlPr>
                        </m:sSubPr>
                        <m:e>
                          <m:r>
                            <a:rPr lang="en-US" sz="1600" b="0" i="1" smtClean="0">
                              <a:latin typeface="Cambria Math" panose="02040503050406030204" pitchFamily="18" charset="0"/>
                            </a:rPr>
                            <m:t>𝜂</m:t>
                          </m:r>
                        </m:e>
                        <m:sub>
                          <m:r>
                            <a:rPr lang="en-US" sz="1600" b="0" i="1" smtClean="0">
                              <a:latin typeface="Cambria Math" panose="02040503050406030204" pitchFamily="18" charset="0"/>
                            </a:rPr>
                            <m:t>𝑖𝑡</m:t>
                          </m:r>
                        </m:sub>
                      </m:sSub>
                      <m:r>
                        <a:rPr lang="en-US" sz="1600" b="0" i="1" smtClean="0">
                          <a:latin typeface="Cambria Math" panose="02040503050406030204" pitchFamily="18" charset="0"/>
                        </a:rPr>
                        <m:t>=</m:t>
                      </m:r>
                      <m:sSub>
                        <m:sSubPr>
                          <m:ctrlPr>
                            <a:rPr lang="en-US" sz="1600" i="1" smtClean="0">
                              <a:solidFill>
                                <a:srgbClr val="836967"/>
                              </a:solidFill>
                              <a:latin typeface="Cambria Math" panose="02040503050406030204" pitchFamily="18" charset="0"/>
                            </a:rPr>
                          </m:ctrlPr>
                        </m:sSubPr>
                        <m:e>
                          <m:func>
                            <m:funcPr>
                              <m:ctrlPr>
                                <a:rPr lang="en-US" sz="1600" i="1">
                                  <a:latin typeface="Cambria Math" panose="02040503050406030204" pitchFamily="18" charset="0"/>
                                </a:rPr>
                              </m:ctrlPr>
                            </m:funcPr>
                            <m:fName>
                              <m:r>
                                <m:rPr>
                                  <m:sty m:val="p"/>
                                </m:rPr>
                                <a:rPr lang="en-US" sz="1600" i="1">
                                  <a:latin typeface="Cambria Math" panose="02040503050406030204" pitchFamily="18" charset="0"/>
                                </a:rPr>
                                <m:t>log</m:t>
                              </m:r>
                            </m:fName>
                            <m:e>
                              <m:d>
                                <m:dPr>
                                  <m:ctrlPr>
                                    <a:rPr lang="en-US" sz="1600" i="1">
                                      <a:solidFill>
                                        <a:srgbClr val="836967"/>
                                      </a:solidFill>
                                      <a:latin typeface="Cambria Math" panose="02040503050406030204" pitchFamily="18" charset="0"/>
                                    </a:rPr>
                                  </m:ctrlPr>
                                </m:dPr>
                                <m:e>
                                  <m:r>
                                    <a:rPr lang="en-US" sz="1600" i="1">
                                      <a:latin typeface="Cambria Math" panose="02040503050406030204" pitchFamily="18" charset="0"/>
                                    </a:rPr>
                                    <m:t>𝜆</m:t>
                                  </m:r>
                                  <m:r>
                                    <a:rPr lang="en-US" sz="1600" i="1">
                                      <a:latin typeface="Cambria Math" panose="02040503050406030204" pitchFamily="18" charset="0"/>
                                    </a:rPr>
                                    <m:t>ⅈ</m:t>
                                  </m:r>
                                  <m:r>
                                    <a:rPr lang="en-US" sz="1600" i="1">
                                      <a:latin typeface="Cambria Math" panose="02040503050406030204" pitchFamily="18" charset="0"/>
                                    </a:rPr>
                                    <m:t>𝑡</m:t>
                                  </m:r>
                                </m:e>
                              </m:d>
                            </m:e>
                          </m:func>
                        </m:e>
                        <m:sub/>
                      </m:sSub>
                    </m:oMath>
                  </m:oMathPara>
                </a14:m>
                <a:endParaRPr lang="en-US" sz="1600">
                  <a:latin typeface="Arial" panose="020B0604020202020204" pitchFamily="34" charset="0"/>
                  <a:cs typeface="Arial" panose="020B0604020202020204" pitchFamily="34" charset="0"/>
                </a:endParaRPr>
              </a:p>
              <a:p>
                <a:pPr algn="l"/>
                <a:endParaRPr lang="en-US" sz="1200">
                  <a:latin typeface="Arial" panose="020B0604020202020204" pitchFamily="34" charset="0"/>
                  <a:cs typeface="Arial" panose="020B0604020202020204" pitchFamily="34" charset="0"/>
                </a:endParaRPr>
              </a:p>
              <a:p>
                <a:pPr algn="l"/>
                <a:r>
                  <a:rPr lang="en-US" sz="1500" i="1">
                    <a:latin typeface="Arial" panose="020B0604020202020204" pitchFamily="34" charset="0"/>
                    <a:cs typeface="Arial" panose="020B0604020202020204" pitchFamily="34" charset="0"/>
                  </a:rPr>
                  <a:t> </a:t>
                </a:r>
                <a14:m>
                  <m:oMath xmlns:m="http://schemas.openxmlformats.org/officeDocument/2006/math">
                    <m:sSubSup>
                      <m:sSubSupPr>
                        <m:ctrlPr>
                          <a:rPr lang="en-US" sz="1500" i="1" smtClean="0">
                            <a:solidFill>
                              <a:srgbClr val="836967"/>
                            </a:solidFill>
                            <a:latin typeface="Cambria Math" panose="02040503050406030204" pitchFamily="18" charset="0"/>
                          </a:rPr>
                        </m:ctrlPr>
                      </m:sSubSupPr>
                      <m:e>
                        <m:r>
                          <a:rPr lang="en-US" sz="1500" i="1">
                            <a:latin typeface="Cambria Math" panose="02040503050406030204" pitchFamily="18" charset="0"/>
                          </a:rPr>
                          <m:t>𝜀</m:t>
                        </m:r>
                      </m:e>
                      <m:sub>
                        <m:r>
                          <a:rPr lang="en-US" sz="1500" i="1">
                            <a:latin typeface="Cambria Math" panose="02040503050406030204" pitchFamily="18" charset="0"/>
                          </a:rPr>
                          <m:t>𝑖</m:t>
                        </m:r>
                      </m:sub>
                      <m:sup/>
                    </m:sSubSup>
                    <m:r>
                      <a:rPr lang="en-US" sz="1500" i="1">
                        <a:latin typeface="Cambria Math" panose="02040503050406030204" pitchFamily="18" charset="0"/>
                      </a:rPr>
                      <m:t> </m:t>
                    </m:r>
                  </m:oMath>
                </a14:m>
                <a:r>
                  <a:rPr lang="en-US" sz="1500" b="0" i="0">
                    <a:effectLst/>
                    <a:latin typeface="Arial" panose="020B0604020202020204" pitchFamily="34" charset="0"/>
                    <a:cs typeface="Arial" panose="020B0604020202020204" pitchFamily="34" charset="0"/>
                  </a:rPr>
                  <a:t>is the random effect for district </a:t>
                </a:r>
                <a:r>
                  <a:rPr lang="en-US" sz="1500" b="0" i="1">
                    <a:effectLst/>
                    <a:latin typeface="Arial" panose="020B0604020202020204" pitchFamily="34" charset="0"/>
                    <a:cs typeface="Arial" panose="020B0604020202020204" pitchFamily="34" charset="0"/>
                  </a:rPr>
                  <a:t>i</a:t>
                </a:r>
                <a:r>
                  <a:rPr lang="en-US" sz="1500" b="0" i="0">
                    <a:effectLst/>
                    <a:latin typeface="Arial" panose="020B0604020202020204" pitchFamily="34" charset="0"/>
                    <a:cs typeface="Arial" panose="020B0604020202020204" pitchFamily="34" charset="0"/>
                  </a:rPr>
                  <a:t>, modeled using </a:t>
                </a:r>
                <a:r>
                  <a:rPr lang="en-US" sz="1500" b="0" i="0" err="1">
                    <a:effectLst/>
                    <a:latin typeface="Arial" panose="020B0604020202020204" pitchFamily="34" charset="0"/>
                    <a:cs typeface="Arial" panose="020B0604020202020204" pitchFamily="34" charset="0"/>
                  </a:rPr>
                  <a:t>BYM</a:t>
                </a:r>
                <a:r>
                  <a:rPr lang="en-US" sz="1500">
                    <a:latin typeface="Arial" panose="020B0604020202020204" pitchFamily="34" charset="0"/>
                    <a:cs typeface="Arial" panose="020B0604020202020204" pitchFamily="34" charset="0"/>
                  </a:rPr>
                  <a:t>.</a:t>
                </a:r>
              </a:p>
              <a:p>
                <a:pPr algn="l"/>
                <a:r>
                  <a:rPr lang="en-US" sz="1500" b="0" i="0">
                    <a:effectLst/>
                    <a:latin typeface="Arial" panose="020B0604020202020204" pitchFamily="34" charset="0"/>
                    <a:cs typeface="Arial" panose="020B0604020202020204" pitchFamily="34" charset="0"/>
                  </a:rPr>
                  <a:t>​ </a:t>
                </a:r>
                <a14:m>
                  <m:oMath xmlns:m="http://schemas.openxmlformats.org/officeDocument/2006/math">
                    <m:sSub>
                      <m:sSubPr>
                        <m:ctrlPr>
                          <a:rPr lang="en-US" sz="1500" i="1" smtClean="0">
                            <a:solidFill>
                              <a:srgbClr val="836967"/>
                            </a:solidFill>
                            <a:latin typeface="Cambria Math" panose="02040503050406030204" pitchFamily="18" charset="0"/>
                          </a:rPr>
                        </m:ctrlPr>
                      </m:sSubPr>
                      <m:e>
                        <m:r>
                          <a:rPr lang="en-US" sz="1500" b="0" i="1" smtClean="0">
                            <a:solidFill>
                              <a:srgbClr val="836967"/>
                            </a:solidFill>
                            <a:latin typeface="Cambria Math" panose="02040503050406030204" pitchFamily="18" charset="0"/>
                          </a:rPr>
                          <m:t>𝑢</m:t>
                        </m:r>
                      </m:e>
                      <m:sub>
                        <m:r>
                          <a:rPr lang="en-US" sz="1500" i="1">
                            <a:latin typeface="Cambria Math" panose="02040503050406030204" pitchFamily="18" charset="0"/>
                          </a:rPr>
                          <m:t>𝑖</m:t>
                        </m:r>
                      </m:sub>
                    </m:sSub>
                    <m:r>
                      <a:rPr lang="en-US" sz="1500" i="1">
                        <a:latin typeface="Cambria Math" panose="02040503050406030204" pitchFamily="18" charset="0"/>
                      </a:rPr>
                      <m:t> </m:t>
                    </m:r>
                  </m:oMath>
                </a14:m>
                <a:r>
                  <a:rPr lang="en-US" sz="1500" b="0" i="0">
                    <a:effectLst/>
                    <a:latin typeface="Arial" panose="020B0604020202020204" pitchFamily="34" charset="0"/>
                    <a:cs typeface="Arial" panose="020B0604020202020204" pitchFamily="34" charset="0"/>
                  </a:rPr>
                  <a:t>is the random spatial effect for district </a:t>
                </a:r>
                <a:r>
                  <a:rPr lang="en-US" sz="1500" b="0" i="1">
                    <a:effectLst/>
                    <a:latin typeface="Arial" panose="020B0604020202020204" pitchFamily="34" charset="0"/>
                    <a:cs typeface="Arial" panose="020B0604020202020204" pitchFamily="34" charset="0"/>
                  </a:rPr>
                  <a:t>i</a:t>
                </a:r>
                <a:r>
                  <a:rPr lang="en-US" sz="1500" b="0" i="0">
                    <a:effectLst/>
                    <a:latin typeface="Arial" panose="020B0604020202020204" pitchFamily="34" charset="0"/>
                    <a:cs typeface="Arial" panose="020B0604020202020204" pitchFamily="34" charset="0"/>
                  </a:rPr>
                  <a:t>.</a:t>
                </a:r>
              </a:p>
              <a:p>
                <a:pPr algn="l"/>
                <a:r>
                  <a:rPr lang="en-US" sz="1500" b="0" i="0">
                    <a:effectLst/>
                    <a:latin typeface="Arial" panose="020B0604020202020204" pitchFamily="34" charset="0"/>
                    <a:cs typeface="Arial" panose="020B0604020202020204" pitchFamily="34" charset="0"/>
                  </a:rPr>
                  <a:t>​ </a:t>
                </a:r>
                <a14:m>
                  <m:oMath xmlns:m="http://schemas.openxmlformats.org/officeDocument/2006/math">
                    <m:sSub>
                      <m:sSubPr>
                        <m:ctrlPr>
                          <a:rPr lang="en-US" sz="1500" i="1" dirty="0" smtClean="0">
                            <a:solidFill>
                              <a:srgbClr val="836967"/>
                            </a:solidFill>
                            <a:latin typeface="Cambria Math" panose="02040503050406030204" pitchFamily="18" charset="0"/>
                          </a:rPr>
                        </m:ctrlPr>
                      </m:sSubPr>
                      <m:e>
                        <m:r>
                          <a:rPr lang="en-US" sz="1500" i="1" dirty="0" smtClean="0">
                            <a:latin typeface="Cambria Math" panose="02040503050406030204" pitchFamily="18" charset="0"/>
                          </a:rPr>
                          <m:t>𝐵</m:t>
                        </m:r>
                      </m:e>
                      <m:sub>
                        <m:r>
                          <a:rPr lang="en-US" sz="1500" i="0" dirty="0" smtClean="0">
                            <a:latin typeface="Cambria Math" panose="02040503050406030204" pitchFamily="18" charset="0"/>
                          </a:rPr>
                          <m:t>1</m:t>
                        </m:r>
                      </m:sub>
                    </m:sSub>
                    <m:r>
                      <a:rPr lang="en-US" sz="1500" i="0" dirty="0" smtClean="0">
                        <a:latin typeface="Cambria Math" panose="02040503050406030204" pitchFamily="18" charset="0"/>
                      </a:rPr>
                      <m:t>⋅</m:t>
                    </m:r>
                    <m:sSub>
                      <m:sSubPr>
                        <m:ctrlPr>
                          <a:rPr lang="en-US" sz="1500" i="1" dirty="0" smtClean="0">
                            <a:solidFill>
                              <a:srgbClr val="836967"/>
                            </a:solidFill>
                            <a:latin typeface="Cambria Math" panose="02040503050406030204" pitchFamily="18" charset="0"/>
                          </a:rPr>
                        </m:ctrlPr>
                      </m:sSubPr>
                      <m:e>
                        <m:r>
                          <a:rPr lang="en-US" sz="1500" b="0" i="1" dirty="0" smtClean="0">
                            <a:solidFill>
                              <a:srgbClr val="836967"/>
                            </a:solidFill>
                            <a:latin typeface="Cambria Math" panose="02040503050406030204" pitchFamily="18" charset="0"/>
                          </a:rPr>
                          <m:t>𝑋</m:t>
                        </m:r>
                      </m:e>
                      <m:sub>
                        <m:r>
                          <a:rPr lang="en-US" sz="1500" i="0" dirty="0" smtClean="0">
                            <a:latin typeface="Cambria Math" panose="02040503050406030204" pitchFamily="18" charset="0"/>
                          </a:rPr>
                          <m:t>1,</m:t>
                        </m:r>
                        <m:r>
                          <a:rPr lang="en-US" sz="1500" i="1" dirty="0" smtClean="0">
                            <a:latin typeface="Cambria Math" panose="02040503050406030204" pitchFamily="18" charset="0"/>
                          </a:rPr>
                          <m:t>𝑖𝑡</m:t>
                        </m:r>
                      </m:sub>
                    </m:sSub>
                    <m:r>
                      <a:rPr lang="en-US" sz="1500" i="1" dirty="0" smtClean="0">
                        <a:latin typeface="Cambria Math" panose="02040503050406030204" pitchFamily="18" charset="0"/>
                      </a:rPr>
                      <m:t> </m:t>
                    </m:r>
                  </m:oMath>
                </a14:m>
                <a:r>
                  <a:rPr lang="en-US" sz="1500" b="0" i="0">
                    <a:effectLst/>
                    <a:latin typeface="Arial" panose="020B0604020202020204" pitchFamily="34" charset="0"/>
                    <a:cs typeface="Arial" panose="020B0604020202020204" pitchFamily="34" charset="0"/>
                  </a:rPr>
                  <a:t>effect of temperature at time </a:t>
                </a:r>
                <a:r>
                  <a:rPr lang="en-US" sz="1500" b="0" i="1">
                    <a:effectLst/>
                    <a:latin typeface="Arial" panose="020B0604020202020204" pitchFamily="34" charset="0"/>
                    <a:cs typeface="Arial" panose="020B0604020202020204" pitchFamily="34" charset="0"/>
                  </a:rPr>
                  <a:t>t</a:t>
                </a:r>
                <a:r>
                  <a:rPr lang="en-US" sz="1500" b="0" i="0">
                    <a:effectLst/>
                    <a:latin typeface="Arial" panose="020B0604020202020204" pitchFamily="34" charset="0"/>
                    <a:cs typeface="Arial" panose="020B0604020202020204" pitchFamily="34" charset="0"/>
                  </a:rPr>
                  <a:t> in district </a:t>
                </a:r>
                <a:r>
                  <a:rPr lang="en-US" sz="1500" b="0" i="1">
                    <a:effectLst/>
                    <a:latin typeface="Arial" panose="020B0604020202020204" pitchFamily="34" charset="0"/>
                    <a:cs typeface="Arial" panose="020B0604020202020204" pitchFamily="34" charset="0"/>
                  </a:rPr>
                  <a:t>i</a:t>
                </a:r>
                <a:r>
                  <a:rPr lang="en-US" sz="1500" b="0" i="0">
                    <a:effectLst/>
                    <a:latin typeface="Arial" panose="020B0604020202020204" pitchFamily="34" charset="0"/>
                    <a:cs typeface="Arial" panose="020B0604020202020204" pitchFamily="34" charset="0"/>
                  </a:rPr>
                  <a:t>.</a:t>
                </a:r>
              </a:p>
              <a:p>
                <a:pPr algn="l"/>
                <a14:m>
                  <m:oMath xmlns:m="http://schemas.openxmlformats.org/officeDocument/2006/math">
                    <m:sSub>
                      <m:sSubPr>
                        <m:ctrlPr>
                          <a:rPr lang="en-US" sz="1500" i="1" dirty="0" smtClean="0">
                            <a:solidFill>
                              <a:srgbClr val="836967"/>
                            </a:solidFill>
                            <a:latin typeface="Cambria Math" panose="02040503050406030204" pitchFamily="18" charset="0"/>
                          </a:rPr>
                        </m:ctrlPr>
                      </m:sSubPr>
                      <m:e>
                        <m:r>
                          <a:rPr lang="en-US" sz="1500" b="0" i="1" dirty="0" smtClean="0">
                            <a:solidFill>
                              <a:srgbClr val="836967"/>
                            </a:solidFill>
                            <a:latin typeface="Cambria Math" panose="02040503050406030204" pitchFamily="18" charset="0"/>
                          </a:rPr>
                          <m:t> </m:t>
                        </m:r>
                        <m:r>
                          <a:rPr lang="en-US" sz="1500" i="1" dirty="0" smtClean="0">
                            <a:latin typeface="Cambria Math" panose="02040503050406030204" pitchFamily="18" charset="0"/>
                          </a:rPr>
                          <m:t>𝐵</m:t>
                        </m:r>
                      </m:e>
                      <m:sub>
                        <m:r>
                          <a:rPr lang="en-US" sz="1500" i="0" dirty="0" smtClean="0">
                            <a:latin typeface="Cambria Math" panose="02040503050406030204" pitchFamily="18" charset="0"/>
                          </a:rPr>
                          <m:t>2</m:t>
                        </m:r>
                      </m:sub>
                    </m:sSub>
                    <m:r>
                      <a:rPr lang="en-US" sz="1500" i="0" dirty="0" smtClean="0">
                        <a:latin typeface="Cambria Math" panose="02040503050406030204" pitchFamily="18" charset="0"/>
                      </a:rPr>
                      <m:t>⋅</m:t>
                    </m:r>
                    <m:sSub>
                      <m:sSubPr>
                        <m:ctrlPr>
                          <a:rPr lang="en-US" sz="1500" i="1" dirty="0" smtClean="0">
                            <a:solidFill>
                              <a:srgbClr val="836967"/>
                            </a:solidFill>
                            <a:latin typeface="Cambria Math" panose="02040503050406030204" pitchFamily="18" charset="0"/>
                          </a:rPr>
                        </m:ctrlPr>
                      </m:sSubPr>
                      <m:e>
                        <m:r>
                          <a:rPr lang="en-US" sz="1500" b="0" i="1" dirty="0" smtClean="0">
                            <a:solidFill>
                              <a:srgbClr val="836967"/>
                            </a:solidFill>
                            <a:latin typeface="Cambria Math" panose="02040503050406030204" pitchFamily="18" charset="0"/>
                          </a:rPr>
                          <m:t>𝑋</m:t>
                        </m:r>
                      </m:e>
                      <m:sub>
                        <m:r>
                          <a:rPr lang="en-US" sz="1500" i="0" dirty="0" smtClean="0">
                            <a:latin typeface="Cambria Math" panose="02040503050406030204" pitchFamily="18" charset="0"/>
                          </a:rPr>
                          <m:t>2</m:t>
                        </m:r>
                        <m:r>
                          <a:rPr lang="en-US" sz="1500" i="1" dirty="0" smtClean="0">
                            <a:latin typeface="Cambria Math" panose="02040503050406030204" pitchFamily="18" charset="0"/>
                          </a:rPr>
                          <m:t>𝑖</m:t>
                        </m:r>
                      </m:sub>
                    </m:sSub>
                    <m:r>
                      <a:rPr lang="en-US" sz="1500" i="1" dirty="0" smtClean="0">
                        <a:latin typeface="Cambria Math" panose="02040503050406030204" pitchFamily="18" charset="0"/>
                      </a:rPr>
                      <m:t> </m:t>
                    </m:r>
                  </m:oMath>
                </a14:m>
                <a:r>
                  <a:rPr lang="en-US" sz="1500" b="0" i="0">
                    <a:effectLst/>
                    <a:latin typeface="Arial" panose="020B0604020202020204" pitchFamily="34" charset="0"/>
                    <a:cs typeface="Arial" panose="020B0604020202020204" pitchFamily="34" charset="0"/>
                  </a:rPr>
                  <a:t>effect of population in district </a:t>
                </a:r>
                <a:r>
                  <a:rPr lang="en-US" sz="1500" b="0" i="1">
                    <a:effectLst/>
                    <a:latin typeface="Arial" panose="020B0604020202020204" pitchFamily="34" charset="0"/>
                    <a:cs typeface="Arial" panose="020B0604020202020204" pitchFamily="34" charset="0"/>
                  </a:rPr>
                  <a:t>i</a:t>
                </a:r>
                <a:r>
                  <a:rPr lang="en-US" sz="1500" b="0" i="0">
                    <a:effectLst/>
                    <a:latin typeface="Arial" panose="020B0604020202020204" pitchFamily="34" charset="0"/>
                    <a:cs typeface="Arial" panose="020B0604020202020204" pitchFamily="34" charset="0"/>
                  </a:rPr>
                  <a:t>.</a:t>
                </a:r>
              </a:p>
              <a:p>
                <a:pPr algn="l"/>
                <a14:m>
                  <m:oMath xmlns:m="http://schemas.openxmlformats.org/officeDocument/2006/math">
                    <m:sSub>
                      <m:sSubPr>
                        <m:ctrlPr>
                          <a:rPr lang="en-US" sz="1500" i="1" dirty="0" smtClean="0">
                            <a:latin typeface="Cambria Math" panose="02040503050406030204" pitchFamily="18" charset="0"/>
                          </a:rPr>
                        </m:ctrlPr>
                      </m:sSubPr>
                      <m:e>
                        <m:r>
                          <a:rPr lang="en-US" sz="1500" b="0" i="1" dirty="0" smtClean="0">
                            <a:latin typeface="Cambria Math" panose="02040503050406030204" pitchFamily="18" charset="0"/>
                          </a:rPr>
                          <m:t>𝐵</m:t>
                        </m:r>
                      </m:e>
                      <m:sub>
                        <m:r>
                          <a:rPr lang="en-US" sz="1500" b="0" i="1" dirty="0" smtClean="0">
                            <a:latin typeface="Cambria Math" panose="02040503050406030204" pitchFamily="18" charset="0"/>
                          </a:rPr>
                          <m:t>3</m:t>
                        </m:r>
                      </m:sub>
                    </m:sSub>
                    <m:r>
                      <a:rPr lang="en-US" sz="1500" i="1" dirty="0" smtClean="0">
                        <a:latin typeface="Cambria Math" panose="02040503050406030204" pitchFamily="18" charset="0"/>
                        <a:ea typeface="Cambria Math" panose="02040503050406030204" pitchFamily="18" charset="0"/>
                      </a:rPr>
                      <m:t>∙</m:t>
                    </m:r>
                    <m:sSub>
                      <m:sSubPr>
                        <m:ctrlPr>
                          <a:rPr lang="en-US" sz="1500" i="1" dirty="0" smtClean="0">
                            <a:latin typeface="Cambria Math" panose="02040503050406030204" pitchFamily="18" charset="0"/>
                            <a:ea typeface="Cambria Math" panose="02040503050406030204" pitchFamily="18" charset="0"/>
                          </a:rPr>
                        </m:ctrlPr>
                      </m:sSubPr>
                      <m:e>
                        <m:r>
                          <a:rPr lang="en-US" sz="1500" b="0" i="1" dirty="0" smtClean="0">
                            <a:latin typeface="Cambria Math" panose="02040503050406030204" pitchFamily="18" charset="0"/>
                            <a:ea typeface="Cambria Math" panose="02040503050406030204" pitchFamily="18" charset="0"/>
                          </a:rPr>
                          <m:t>𝑋</m:t>
                        </m:r>
                      </m:e>
                      <m:sub>
                        <m:r>
                          <a:rPr lang="en-US" sz="1500" b="0" i="1" dirty="0" smtClean="0">
                            <a:latin typeface="Cambria Math" panose="02040503050406030204" pitchFamily="18" charset="0"/>
                            <a:ea typeface="Cambria Math" panose="02040503050406030204" pitchFamily="18" charset="0"/>
                          </a:rPr>
                          <m:t>3,</m:t>
                        </m:r>
                        <m:r>
                          <a:rPr lang="en-US" sz="1500" b="0" i="1" dirty="0" smtClean="0">
                            <a:latin typeface="Cambria Math" panose="02040503050406030204" pitchFamily="18" charset="0"/>
                            <a:ea typeface="Cambria Math" panose="02040503050406030204" pitchFamily="18" charset="0"/>
                          </a:rPr>
                          <m:t>𝑖𝑡</m:t>
                        </m:r>
                      </m:sub>
                    </m:sSub>
                    <m:r>
                      <a:rPr lang="en-US" sz="1500" b="0" i="1" dirty="0" smtClean="0">
                        <a:latin typeface="Cambria Math" panose="02040503050406030204" pitchFamily="18" charset="0"/>
                        <a:ea typeface="Cambria Math" panose="02040503050406030204" pitchFamily="18" charset="0"/>
                      </a:rPr>
                      <m:t> </m:t>
                    </m:r>
                  </m:oMath>
                </a14:m>
                <a:r>
                  <a:rPr lang="en-US" sz="1500" b="0" i="0">
                    <a:effectLst/>
                    <a:latin typeface="Arial" panose="020B0604020202020204" pitchFamily="34" charset="0"/>
                    <a:cs typeface="Arial" panose="020B0604020202020204" pitchFamily="34" charset="0"/>
                  </a:rPr>
                  <a:t>​ effect of wealth status at time </a:t>
                </a:r>
                <a:r>
                  <a:rPr lang="en-US" sz="1500" b="0" i="1">
                    <a:effectLst/>
                    <a:latin typeface="Arial" panose="020B0604020202020204" pitchFamily="34" charset="0"/>
                    <a:cs typeface="Arial" panose="020B0604020202020204" pitchFamily="34" charset="0"/>
                  </a:rPr>
                  <a:t>t</a:t>
                </a:r>
                <a:r>
                  <a:rPr lang="en-US" sz="1500" b="0" i="0">
                    <a:effectLst/>
                    <a:latin typeface="Arial" panose="020B0604020202020204" pitchFamily="34" charset="0"/>
                    <a:cs typeface="Arial" panose="020B0604020202020204" pitchFamily="34" charset="0"/>
                  </a:rPr>
                  <a:t> in district </a:t>
                </a:r>
                <a:r>
                  <a:rPr lang="en-US" sz="1500" b="0" i="1">
                    <a:effectLst/>
                    <a:latin typeface="Arial" panose="020B0604020202020204" pitchFamily="34" charset="0"/>
                    <a:cs typeface="Arial" panose="020B0604020202020204" pitchFamily="34" charset="0"/>
                  </a:rPr>
                  <a:t>i</a:t>
                </a:r>
                <a:r>
                  <a:rPr lang="en-US" sz="1500" b="0" i="0">
                    <a:effectLst/>
                    <a:latin typeface="Arial" panose="020B0604020202020204" pitchFamily="34" charset="0"/>
                    <a:cs typeface="Arial" panose="020B0604020202020204" pitchFamily="34" charset="0"/>
                  </a:rPr>
                  <a:t>.</a:t>
                </a:r>
              </a:p>
              <a:p>
                <a:pPr algn="l"/>
                <a:r>
                  <a:rPr lang="en-US" sz="1500" b="0" i="0">
                    <a:effectLst/>
                    <a:latin typeface="Arial" panose="020B0604020202020204" pitchFamily="34" charset="0"/>
                    <a:cs typeface="Arial" panose="020B0604020202020204" pitchFamily="34" charset="0"/>
                  </a:rPr>
                  <a:t> </a:t>
                </a:r>
                <a14:m>
                  <m:oMath xmlns:m="http://schemas.openxmlformats.org/officeDocument/2006/math">
                    <m:sSub>
                      <m:sSubPr>
                        <m:ctrlPr>
                          <a:rPr lang="en-US" sz="1500" i="1" smtClean="0">
                            <a:solidFill>
                              <a:srgbClr val="836967"/>
                            </a:solidFill>
                            <a:latin typeface="Cambria Math" panose="02040503050406030204" pitchFamily="18" charset="0"/>
                          </a:rPr>
                        </m:ctrlPr>
                      </m:sSubPr>
                      <m:e>
                        <m:r>
                          <a:rPr lang="en-US" sz="1500" i="1">
                            <a:latin typeface="Cambria Math" panose="02040503050406030204" pitchFamily="18" charset="0"/>
                          </a:rPr>
                          <m:t>𝛹</m:t>
                        </m:r>
                      </m:e>
                      <m:sub>
                        <m:r>
                          <a:rPr lang="en-US" sz="1500" b="0" i="1" smtClean="0">
                            <a:latin typeface="Cambria Math" panose="02040503050406030204" pitchFamily="18" charset="0"/>
                          </a:rPr>
                          <m:t>𝑡</m:t>
                        </m:r>
                      </m:sub>
                    </m:sSub>
                    <m:r>
                      <a:rPr lang="en-US" sz="1500" b="0" i="1" smtClean="0">
                        <a:latin typeface="Cambria Math" panose="02040503050406030204" pitchFamily="18" charset="0"/>
                      </a:rPr>
                      <m:t> </m:t>
                    </m:r>
                  </m:oMath>
                </a14:m>
                <a:r>
                  <a:rPr lang="en-US" sz="1500" b="0" i="0">
                    <a:effectLst/>
                    <a:latin typeface="Arial" panose="020B0604020202020204" pitchFamily="34" charset="0"/>
                    <a:cs typeface="Arial" panose="020B0604020202020204" pitchFamily="34" charset="0"/>
                  </a:rPr>
                  <a:t>is the temporal effect for month </a:t>
                </a:r>
                <a:r>
                  <a:rPr lang="en-US" sz="1500" b="0" i="1">
                    <a:effectLst/>
                    <a:latin typeface="Arial" panose="020B0604020202020204" pitchFamily="34" charset="0"/>
                    <a:cs typeface="Arial" panose="020B0604020202020204" pitchFamily="34" charset="0"/>
                  </a:rPr>
                  <a:t>t</a:t>
                </a:r>
                <a:r>
                  <a:rPr lang="en-US" sz="1500" b="0" i="0">
                    <a:effectLst/>
                    <a:latin typeface="Arial" panose="020B0604020202020204" pitchFamily="34" charset="0"/>
                    <a:cs typeface="Arial" panose="020B0604020202020204" pitchFamily="34" charset="0"/>
                  </a:rPr>
                  <a:t>, tracked using temperature.</a:t>
                </a:r>
                <a:endParaRPr lang="en-US" sz="1500" b="1">
                  <a:latin typeface="Arial" panose="020B0604020202020204" pitchFamily="34" charset="0"/>
                  <a:cs typeface="Arial" panose="020B0604020202020204" pitchFamily="34" charset="0"/>
                </a:endParaRPr>
              </a:p>
            </p:txBody>
          </p:sp>
        </mc:Choice>
        <mc:Fallback>
          <p:sp>
            <p:nvSpPr>
              <p:cNvPr id="3" name="Subtitle 2">
                <a:extLst>
                  <a:ext uri="{FF2B5EF4-FFF2-40B4-BE49-F238E27FC236}">
                    <a16:creationId xmlns:a16="http://schemas.microsoft.com/office/drawing/2014/main" id="{E0335B97-E61C-5F39-780D-5EA03270E1E6}"/>
                  </a:ext>
                </a:extLst>
              </p:cNvPr>
              <p:cNvSpPr>
                <a:spLocks noGrp="1" noRot="1" noChangeAspect="1" noMove="1" noResize="1" noEditPoints="1" noAdjustHandles="1" noChangeArrowheads="1" noChangeShapeType="1" noTextEdit="1"/>
              </p:cNvSpPr>
              <p:nvPr>
                <p:ph type="subTitle" idx="1"/>
              </p:nvPr>
            </p:nvSpPr>
            <p:spPr>
              <a:xfrm>
                <a:off x="480291" y="702527"/>
                <a:ext cx="11471564" cy="5790637"/>
              </a:xfrm>
              <a:blipFill>
                <a:blip r:embed="rId2"/>
                <a:stretch>
                  <a:fillRect l="-159" t="-211"/>
                </a:stretch>
              </a:blipFill>
            </p:spPr>
            <p:txBody>
              <a:bodyPr/>
              <a:lstStyle/>
              <a:p>
                <a:r>
                  <a:rPr lang="en-US">
                    <a:noFill/>
                  </a:rPr>
                  <a:t> </a:t>
                </a:r>
              </a:p>
            </p:txBody>
          </p:sp>
        </mc:Fallback>
      </mc:AlternateContent>
    </p:spTree>
    <p:extLst>
      <p:ext uri="{BB962C8B-B14F-4D97-AF65-F5344CB8AC3E}">
        <p14:creationId xmlns:p14="http://schemas.microsoft.com/office/powerpoint/2010/main" val="68459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40A7190-01C3-EB5F-290B-2565AB617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C5267-C96D-D8A5-085B-2B4E09D1DBF3}"/>
              </a:ext>
            </a:extLst>
          </p:cNvPr>
          <p:cNvSpPr>
            <a:spLocks noGrp="1"/>
          </p:cNvSpPr>
          <p:nvPr>
            <p:ph type="ctrTitle"/>
          </p:nvPr>
        </p:nvSpPr>
        <p:spPr>
          <a:xfrm>
            <a:off x="602429" y="5293849"/>
            <a:ext cx="7209728" cy="1178688"/>
          </a:xfrm>
        </p:spPr>
        <p:txBody>
          <a:bodyPr anchor="ctr">
            <a:normAutofit/>
          </a:bodyPr>
          <a:lstStyle/>
          <a:p>
            <a:pPr algn="l"/>
            <a:r>
              <a:rPr lang="en-US"/>
              <a:t>Questions??</a:t>
            </a:r>
          </a:p>
        </p:txBody>
      </p:sp>
      <p:pic>
        <p:nvPicPr>
          <p:cNvPr id="7" name="Graphic 6" descr="Question mark">
            <a:extLst>
              <a:ext uri="{FF2B5EF4-FFF2-40B4-BE49-F238E27FC236}">
                <a16:creationId xmlns:a16="http://schemas.microsoft.com/office/drawing/2014/main" id="{27C86077-1F15-D603-BDD2-39DFFDA2AB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46194" y="385463"/>
            <a:ext cx="4522922" cy="4522922"/>
          </a:xfrm>
          <a:prstGeom prst="rect">
            <a:avLst/>
          </a:prstGeom>
        </p:spPr>
      </p:pic>
    </p:spTree>
    <p:extLst>
      <p:ext uri="{BB962C8B-B14F-4D97-AF65-F5344CB8AC3E}">
        <p14:creationId xmlns:p14="http://schemas.microsoft.com/office/powerpoint/2010/main" val="95118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nilla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Widescreen</PresentationFormat>
  <Paragraphs>82</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Neue Haas Grotesk Text Pro</vt:lpstr>
      <vt:lpstr>Wingdings</vt:lpstr>
      <vt:lpstr>VanillaVTI</vt:lpstr>
      <vt:lpstr>MA478 Project Proposal</vt:lpstr>
      <vt:lpstr>Background</vt:lpstr>
      <vt:lpstr>Problem Statement</vt:lpstr>
      <vt:lpstr>PowerPoint Presentation</vt:lpstr>
      <vt:lpstr>Research Questions &amp; Hypothesis</vt:lpstr>
      <vt:lpstr>Initial Exploratory Data Analysis</vt:lpstr>
      <vt:lpstr>Proposed Models</vt:lpstr>
      <vt:lpstr>Model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MA478 Project Proposal</dc:title>
  <dc:creator>Villanti, Lucas G CDT 2024</dc:creator>
  <cp:lastModifiedBy>Villanti, Lucas G CDT 2024</cp:lastModifiedBy>
  <cp:revision>1</cp:revision>
  <dcterms:created xsi:type="dcterms:W3CDTF">2024-04-08T20:22:31Z</dcterms:created>
  <dcterms:modified xsi:type="dcterms:W3CDTF">2024-04-09T12:45:52Z</dcterms:modified>
</cp:coreProperties>
</file>