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056765b8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056765b8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56765b8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056765b8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56765b8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56765b8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056765b8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056765b8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56765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56765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56765b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56765b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56765b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56765b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56765b8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56765b8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056765b8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056765b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056765b8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056765b8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56765b8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56765b8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056765b8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056765b8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trokesplus.ne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24975" y="1102950"/>
            <a:ext cx="55830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Code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with my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Mouse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0400" y="38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</a:t>
            </a:r>
            <a:r>
              <a:rPr lang="en"/>
              <a:t>Programmable Buttons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0" y="2056200"/>
            <a:ext cx="6294600" cy="23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2348275" y="1656000"/>
            <a:ext cx="851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G-shift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2"/>
          <p:cNvCxnSpPr>
            <a:stCxn id="216" idx="2"/>
          </p:cNvCxnSpPr>
          <p:nvPr/>
        </p:nvCxnSpPr>
        <p:spPr>
          <a:xfrm>
            <a:off x="2773975" y="2056200"/>
            <a:ext cx="177300" cy="15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5824575" y="1300750"/>
            <a:ext cx="32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Holding  G-shift adds 10 more buttons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Programmable Buttons</a:t>
            </a: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9950"/>
            <a:ext cx="1363675" cy="23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50" y="3199600"/>
            <a:ext cx="3212675" cy="11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432775" y="2371650"/>
            <a:ext cx="9792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Duplicate line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564200" y="2371650"/>
            <a:ext cx="11955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Restart VScode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3348350" y="1492550"/>
            <a:ext cx="851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undo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348413" y="1970025"/>
            <a:ext cx="8514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Indent forward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151588" y="2662900"/>
            <a:ext cx="10482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Indent backward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635088" y="1019100"/>
            <a:ext cx="12375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Comment line(s)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6157225" y="1790000"/>
            <a:ext cx="851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redo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307875" y="819000"/>
            <a:ext cx="11955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Select next occurrence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307875" y="2830488"/>
            <a:ext cx="11955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Save all files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5" name="Google Shape;235;p23"/>
          <p:cNvCxnSpPr>
            <a:stCxn id="226" idx="2"/>
          </p:cNvCxnSpPr>
          <p:nvPr/>
        </p:nvCxnSpPr>
        <p:spPr>
          <a:xfrm>
            <a:off x="922375" y="2987250"/>
            <a:ext cx="8868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>
            <a:stCxn id="227" idx="2"/>
          </p:cNvCxnSpPr>
          <p:nvPr/>
        </p:nvCxnSpPr>
        <p:spPr>
          <a:xfrm>
            <a:off x="2161950" y="2987250"/>
            <a:ext cx="1581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>
            <a:stCxn id="228" idx="3"/>
          </p:cNvCxnSpPr>
          <p:nvPr/>
        </p:nvCxnSpPr>
        <p:spPr>
          <a:xfrm>
            <a:off x="4199750" y="1692650"/>
            <a:ext cx="10005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3"/>
          <p:cNvCxnSpPr>
            <a:stCxn id="232" idx="1"/>
          </p:cNvCxnSpPr>
          <p:nvPr/>
        </p:nvCxnSpPr>
        <p:spPr>
          <a:xfrm flipH="1">
            <a:off x="5519425" y="1990100"/>
            <a:ext cx="6378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3"/>
          <p:cNvCxnSpPr>
            <a:stCxn id="231" idx="2"/>
          </p:cNvCxnSpPr>
          <p:nvPr/>
        </p:nvCxnSpPr>
        <p:spPr>
          <a:xfrm>
            <a:off x="5253838" y="1634700"/>
            <a:ext cx="1167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>
            <a:stCxn id="233" idx="1"/>
          </p:cNvCxnSpPr>
          <p:nvPr/>
        </p:nvCxnSpPr>
        <p:spPr>
          <a:xfrm flipH="1">
            <a:off x="5602875" y="1126800"/>
            <a:ext cx="705000" cy="10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>
            <a:stCxn id="229" idx="3"/>
          </p:cNvCxnSpPr>
          <p:nvPr/>
        </p:nvCxnSpPr>
        <p:spPr>
          <a:xfrm>
            <a:off x="4199813" y="2277825"/>
            <a:ext cx="6669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3"/>
          <p:cNvCxnSpPr>
            <a:stCxn id="230" idx="3"/>
          </p:cNvCxnSpPr>
          <p:nvPr/>
        </p:nvCxnSpPr>
        <p:spPr>
          <a:xfrm flipH="1" rot="10800000">
            <a:off x="4199788" y="2646400"/>
            <a:ext cx="6315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>
            <a:stCxn id="234" idx="1"/>
          </p:cNvCxnSpPr>
          <p:nvPr/>
        </p:nvCxnSpPr>
        <p:spPr>
          <a:xfrm rot="10800000">
            <a:off x="5398875" y="3000888"/>
            <a:ext cx="9090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evel 4 Gestures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1297500" y="1461450"/>
            <a:ext cx="533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https://www.strokesplus.net/</a:t>
            </a:r>
            <a:endParaRPr sz="2100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ctrTitle"/>
          </p:nvPr>
        </p:nvSpPr>
        <p:spPr>
          <a:xfrm>
            <a:off x="2624975" y="1102950"/>
            <a:ext cx="55830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Code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with my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Mouse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 of Choice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72054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5677200" y="1691400"/>
            <a:ext cx="265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Logitech G502  Hero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661400" y="2199300"/>
            <a:ext cx="30507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Hyper-Fast scroll wheel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DPI &amp; Polling Rate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 (20) programmable buttons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Hyper-Fast scroll wheel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and navigating web pages faster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through documentation faster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code faster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movement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DPI &amp; Polling Rate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Smoother more precise control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move across multiple monitors in a single swipe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movement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0400" y="38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</a:t>
            </a:r>
            <a:r>
              <a:rPr lang="en"/>
              <a:t>Programmable Buttons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0" y="2056200"/>
            <a:ext cx="6294600" cy="23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2546925" y="1656000"/>
            <a:ext cx="6528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955050" y="1656000"/>
            <a:ext cx="6528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Paste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>
            <a:stCxn id="161" idx="2"/>
          </p:cNvCxnSpPr>
          <p:nvPr/>
        </p:nvCxnSpPr>
        <p:spPr>
          <a:xfrm>
            <a:off x="2873325" y="2056200"/>
            <a:ext cx="5958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>
            <a:stCxn id="162" idx="2"/>
          </p:cNvCxnSpPr>
          <p:nvPr/>
        </p:nvCxnSpPr>
        <p:spPr>
          <a:xfrm>
            <a:off x="4281450" y="2056200"/>
            <a:ext cx="39000" cy="9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 txBox="1"/>
          <p:nvPr/>
        </p:nvSpPr>
        <p:spPr>
          <a:xfrm>
            <a:off x="5987750" y="1724775"/>
            <a:ext cx="307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Double click = word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Triple click = line/paragraph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Four clicks = all*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902875" y="4653950"/>
            <a:ext cx="160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*in vscode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0400" y="38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Programmable Buttons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0" y="2056200"/>
            <a:ext cx="6294600" cy="23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2405025" y="1656000"/>
            <a:ext cx="7947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Ctrl + 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8"/>
          <p:cNvCxnSpPr>
            <a:stCxn id="173" idx="2"/>
          </p:cNvCxnSpPr>
          <p:nvPr/>
        </p:nvCxnSpPr>
        <p:spPr>
          <a:xfrm>
            <a:off x="2802375" y="2056200"/>
            <a:ext cx="5958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stCxn id="176" idx="2"/>
          </p:cNvCxnSpPr>
          <p:nvPr/>
        </p:nvCxnSpPr>
        <p:spPr>
          <a:xfrm>
            <a:off x="4281450" y="2056200"/>
            <a:ext cx="39000" cy="9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5987750" y="1724775"/>
            <a:ext cx="307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scroll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zoom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 link = open in new tab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VScode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 to definition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file path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902875" y="4653950"/>
            <a:ext cx="160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*in vscode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903600" y="1656000"/>
            <a:ext cx="7947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Ctrl + 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Level Programmable Buttons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75" y="1474425"/>
            <a:ext cx="20220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1213150" y="1833375"/>
            <a:ext cx="10431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Backspace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397625" y="2524950"/>
            <a:ext cx="8586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9"/>
          <p:cNvCxnSpPr>
            <a:stCxn id="186" idx="3"/>
          </p:cNvCxnSpPr>
          <p:nvPr/>
        </p:nvCxnSpPr>
        <p:spPr>
          <a:xfrm>
            <a:off x="2256250" y="2033475"/>
            <a:ext cx="631200" cy="1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87" idx="3"/>
          </p:cNvCxnSpPr>
          <p:nvPr/>
        </p:nvCxnSpPr>
        <p:spPr>
          <a:xfrm flipH="1" rot="10800000">
            <a:off x="2256225" y="2603550"/>
            <a:ext cx="617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5336400" y="16178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Backspace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Character behind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Character ahead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</a:t>
            </a:r>
            <a:r>
              <a:rPr lang="en"/>
              <a:t>Programmable Buttons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75" y="1474425"/>
            <a:ext cx="20220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1184775" y="2536275"/>
            <a:ext cx="1071600" cy="61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Clipboard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 win + v 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0"/>
          <p:cNvCxnSpPr>
            <a:stCxn id="197" idx="3"/>
          </p:cNvCxnSpPr>
          <p:nvPr/>
        </p:nvCxnSpPr>
        <p:spPr>
          <a:xfrm>
            <a:off x="2256375" y="2844075"/>
            <a:ext cx="13974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0"/>
          <p:cNvSpPr txBox="1"/>
          <p:nvPr/>
        </p:nvSpPr>
        <p:spPr>
          <a:xfrm>
            <a:off x="5336400" y="16178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Last 25 things you copied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</a:t>
            </a:r>
            <a:r>
              <a:rPr lang="en"/>
              <a:t>Programmable Buttons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75" y="1474425"/>
            <a:ext cx="20220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865525" y="1833375"/>
            <a:ext cx="13908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Volume  down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4572000" y="1787125"/>
            <a:ext cx="1238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Volume 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1"/>
          <p:cNvCxnSpPr>
            <a:stCxn id="206" idx="3"/>
          </p:cNvCxnSpPr>
          <p:nvPr/>
        </p:nvCxnSpPr>
        <p:spPr>
          <a:xfrm>
            <a:off x="2256325" y="2033475"/>
            <a:ext cx="11988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>
            <a:stCxn id="207" idx="1"/>
          </p:cNvCxnSpPr>
          <p:nvPr/>
        </p:nvCxnSpPr>
        <p:spPr>
          <a:xfrm flipH="1">
            <a:off x="3813000" y="1987225"/>
            <a:ext cx="7590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