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3" r:id="rId3"/>
    <p:sldId id="258" r:id="rId4"/>
    <p:sldId id="257" r:id="rId5"/>
    <p:sldId id="264" r:id="rId6"/>
    <p:sldId id="265" r:id="rId7"/>
    <p:sldId id="271" r:id="rId8"/>
    <p:sldId id="272" r:id="rId9"/>
    <p:sldId id="259" r:id="rId10"/>
    <p:sldId id="260" r:id="rId11"/>
    <p:sldId id="27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C5BF-90C8-4404-9454-8E9397980D7C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A511-FBB8-4BE2-8996-27376A023B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30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C5BF-90C8-4404-9454-8E9397980D7C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A511-FBB8-4BE2-8996-27376A023B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2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C5BF-90C8-4404-9454-8E9397980D7C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A511-FBB8-4BE2-8996-27376A023B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918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C5BF-90C8-4404-9454-8E9397980D7C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A511-FBB8-4BE2-8996-27376A023B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597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C5BF-90C8-4404-9454-8E9397980D7C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A511-FBB8-4BE2-8996-27376A023B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242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C5BF-90C8-4404-9454-8E9397980D7C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A511-FBB8-4BE2-8996-27376A023B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203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C5BF-90C8-4404-9454-8E9397980D7C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A511-FBB8-4BE2-8996-27376A023B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30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C5BF-90C8-4404-9454-8E9397980D7C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A511-FBB8-4BE2-8996-27376A023B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830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C5BF-90C8-4404-9454-8E9397980D7C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A511-FBB8-4BE2-8996-27376A023B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49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C5BF-90C8-4404-9454-8E9397980D7C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A511-FBB8-4BE2-8996-27376A023B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80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C5BF-90C8-4404-9454-8E9397980D7C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A511-FBB8-4BE2-8996-27376A023B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34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C5BF-90C8-4404-9454-8E9397980D7C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A511-FBB8-4BE2-8996-27376A023B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8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C5BF-90C8-4404-9454-8E9397980D7C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A511-FBB8-4BE2-8996-27376A023B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47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C5BF-90C8-4404-9454-8E9397980D7C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A511-FBB8-4BE2-8996-27376A023B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82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C5BF-90C8-4404-9454-8E9397980D7C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A511-FBB8-4BE2-8996-27376A023B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87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C5BF-90C8-4404-9454-8E9397980D7C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A511-FBB8-4BE2-8996-27376A023B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43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C5BF-90C8-4404-9454-8E9397980D7C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A511-FBB8-4BE2-8996-27376A023B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21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780C5BF-90C8-4404-9454-8E9397980D7C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BD4A511-FBB8-4BE2-8996-27376A023B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63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29047" y="825730"/>
            <a:ext cx="9185564" cy="1734590"/>
          </a:xfrm>
        </p:spPr>
        <p:txBody>
          <a:bodyPr>
            <a:noAutofit/>
          </a:bodyPr>
          <a:lstStyle/>
          <a:p>
            <a:r>
              <a:rPr lang="zh-TW" altLang="en-US" sz="6600" dirty="0"/>
              <a:t>期末專題</a:t>
            </a:r>
            <a:r>
              <a:rPr lang="en-US" altLang="zh-TW" sz="6600" dirty="0"/>
              <a:t>---</a:t>
            </a:r>
            <a:r>
              <a:rPr lang="zh-TW" altLang="en-US" sz="6600" dirty="0"/>
              <a:t>網路爬蟲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43763" y="3283528"/>
            <a:ext cx="9070848" cy="1953490"/>
          </a:xfrm>
        </p:spPr>
        <p:txBody>
          <a:bodyPr>
            <a:noAutofit/>
          </a:bodyPr>
          <a:lstStyle/>
          <a:p>
            <a:pPr algn="r"/>
            <a:r>
              <a:rPr lang="zh-TW" altLang="en-US" sz="2800" dirty="0"/>
              <a:t>組員</a:t>
            </a:r>
            <a:r>
              <a:rPr lang="en-US" altLang="zh-TW" sz="2800" dirty="0"/>
              <a:t>: 107400232--</a:t>
            </a:r>
            <a:r>
              <a:rPr lang="zh-TW" altLang="en-US" sz="2800" dirty="0"/>
              <a:t>王冠仁</a:t>
            </a:r>
            <a:endParaRPr lang="en-US" altLang="zh-TW" sz="2800" dirty="0"/>
          </a:p>
          <a:p>
            <a:pPr algn="r"/>
            <a:r>
              <a:rPr lang="en-US" altLang="zh-TW" sz="2800" dirty="0"/>
              <a:t>107400204--</a:t>
            </a:r>
            <a:r>
              <a:rPr lang="zh-TW" altLang="en-US" sz="2800" dirty="0"/>
              <a:t>蔡德融</a:t>
            </a:r>
            <a:endParaRPr lang="en-US" altLang="zh-TW" sz="2800" dirty="0"/>
          </a:p>
          <a:p>
            <a:pPr algn="r"/>
            <a:r>
              <a:rPr lang="en-US" altLang="zh-TW" sz="2800" dirty="0"/>
              <a:t>107400211--</a:t>
            </a:r>
            <a:r>
              <a:rPr lang="zh-TW" altLang="en-US" sz="2800" dirty="0"/>
              <a:t>林承勳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79" y="2839835"/>
            <a:ext cx="5743473" cy="297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88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結果與討論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zh-TW" sz="28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由王冠仁同學完成程式編碼，其他組員分別為文書處理與簡報述說。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970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B98FA24-24AB-4385-A5F5-29C8C0FFBBE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853" y="763830"/>
            <a:ext cx="6656293" cy="533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5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8000" dirty="0"/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u"/>
            </a:pPr>
            <a:r>
              <a:rPr lang="zh-TW" altLang="en-US" sz="3400" dirty="0"/>
              <a:t>人員分配</a:t>
            </a:r>
            <a:endParaRPr lang="en-US" altLang="zh-TW" sz="34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3400" dirty="0"/>
              <a:t>程式編碼</a:t>
            </a:r>
            <a:endParaRPr lang="en-US" altLang="zh-TW" sz="34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3400" dirty="0"/>
              <a:t>遭遇困難及解決方法</a:t>
            </a:r>
            <a:endParaRPr lang="en-US" altLang="zh-TW" sz="34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3400" dirty="0"/>
              <a:t>結果與討論</a:t>
            </a:r>
            <a:endParaRPr lang="en-US" altLang="zh-TW" sz="3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629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zh-TW" altLang="en-US" sz="6600" dirty="0"/>
              <a:t>人員分配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65956048"/>
              </p:ext>
            </p:extLst>
          </p:nvPr>
        </p:nvGraphicFramePr>
        <p:xfrm>
          <a:off x="914400" y="2366961"/>
          <a:ext cx="10363200" cy="35350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1142304112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788604323"/>
                    </a:ext>
                  </a:extLst>
                </a:gridCol>
              </a:tblGrid>
              <a:tr h="1178358"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5400" dirty="0"/>
                        <a:t>王冠仁</a:t>
                      </a:r>
                      <a:endParaRPr lang="en-US" altLang="zh-TW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5400" dirty="0"/>
                        <a:t>程式撰寫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48420"/>
                  </a:ext>
                </a:extLst>
              </a:tr>
              <a:tr h="1178358"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5400" dirty="0"/>
                        <a:t>蔡德融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5400" dirty="0"/>
                        <a:t>簡報製作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611765"/>
                  </a:ext>
                </a:extLst>
              </a:tr>
              <a:tr h="1178358"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5400" dirty="0"/>
                        <a:t>林承勳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5400" dirty="0"/>
                        <a:t>文書處理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0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22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zh-TW" altLang="en-US" sz="6600" dirty="0"/>
              <a:t>程式編碼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12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FA101-26E3-4775-9EA9-5A25297C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400" b="1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執行主程式碼</a:t>
            </a:r>
            <a:endParaRPr lang="zh-TW" altLang="en-US" sz="4400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5ED4788F-9196-4C37-B90C-2032BDBEC18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05431" y="2659224"/>
            <a:ext cx="8581137" cy="2926781"/>
          </a:xfrm>
        </p:spPr>
      </p:pic>
    </p:spTree>
    <p:extLst>
      <p:ext uri="{BB962C8B-B14F-4D97-AF65-F5344CB8AC3E}">
        <p14:creationId xmlns:p14="http://schemas.microsoft.com/office/powerpoint/2010/main" val="68340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>
            <a:extLst>
              <a:ext uri="{FF2B5EF4-FFF2-40B4-BE49-F238E27FC236}">
                <a16:creationId xmlns:a16="http://schemas.microsoft.com/office/drawing/2014/main" id="{55185833-50A1-4075-9C90-F6E7B153A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48F57D9-4797-4D7F-B4C3-17628994F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A8B61A-2886-413E-9007-E458CA20B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B577446-7045-4DE1-81C6-12CB1613B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AEB421C-9A89-4EE4-81CC-E4558C5DC011}"/>
              </a:ext>
            </a:extLst>
          </p:cNvPr>
          <p:cNvPicPr/>
          <p:nvPr/>
        </p:nvPicPr>
        <p:blipFill rotWithShape="1">
          <a:blip r:embed="rId4"/>
          <a:srcRect r="4682" b="-1"/>
          <a:stretch/>
        </p:blipFill>
        <p:spPr>
          <a:xfrm>
            <a:off x="5125153" y="1"/>
            <a:ext cx="7066847" cy="342899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B4F8ADD-74A0-4CE9-900B-79DB6A21443A}"/>
              </a:ext>
            </a:extLst>
          </p:cNvPr>
          <p:cNvPicPr/>
          <p:nvPr/>
        </p:nvPicPr>
        <p:blipFill rotWithShape="1">
          <a:blip r:embed="rId5"/>
          <a:srcRect r="6745" b="1"/>
          <a:stretch/>
        </p:blipFill>
        <p:spPr>
          <a:xfrm>
            <a:off x="5125150" y="3428999"/>
            <a:ext cx="7066847" cy="34290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385C2C-5D27-43F7-841B-394D345A7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61807" y="3433232"/>
            <a:ext cx="6990862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55637A-121A-4284-80AA-048EE374E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0494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81F856E-AF2A-4099-A8E0-432745BEC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A6A1631-C059-40CE-87DE-677A82C5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5" y="1358901"/>
            <a:ext cx="3163002" cy="27304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呼叫副函式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下列為其中一個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984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E1408BAF-1350-4BC5-9C72-82A08BB0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0E67B53-E530-4CC6-B1E7-4CCC1FD6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0CE3B82-2663-428D-B8FC-6D7F0F807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9964AE96-0DA1-4E62-9E86-854C3A04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13">
            <a:extLst>
              <a:ext uri="{FF2B5EF4-FFF2-40B4-BE49-F238E27FC236}">
                <a16:creationId xmlns:a16="http://schemas.microsoft.com/office/drawing/2014/main" id="{98C3B650-744C-4B8E-B324-CCA30E5EA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774" y="550655"/>
            <a:ext cx="10364452" cy="3690466"/>
          </a:xfrm>
          <a:prstGeom prst="roundRect">
            <a:avLst>
              <a:gd name="adj" fmla="val 483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5E6BB68F-D788-45B0-B678-82255F16372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20189" y="715246"/>
            <a:ext cx="4853839" cy="3361283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817190C-14DC-4B84-8BF7-03AC12382BB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177864" y="890213"/>
            <a:ext cx="4936638" cy="3011348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FA16B7-51FC-4F20-9D0C-6627A7891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78"/>
          <a:stretch/>
        </p:blipFill>
        <p:spPr>
          <a:xfrm>
            <a:off x="-2607" y="0"/>
            <a:ext cx="12192000" cy="30533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7F0028E-50BA-4248-806E-A0C83A0E9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4" t="46543"/>
          <a:stretch/>
        </p:blipFill>
        <p:spPr>
          <a:xfrm>
            <a:off x="8500434" y="3191932"/>
            <a:ext cx="3686351" cy="366606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A6A1631-C059-40CE-87DE-677A82C5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副函式呼叫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MongoDB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上傳</a:t>
            </a:r>
            <a:endParaRPr lang="en-US" altLang="zh-TW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601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>
            <a:extLst>
              <a:ext uri="{FF2B5EF4-FFF2-40B4-BE49-F238E27FC236}">
                <a16:creationId xmlns:a16="http://schemas.microsoft.com/office/drawing/2014/main" id="{55185833-50A1-4075-9C90-F6E7B153A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48F57D9-4797-4D7F-B4C3-17628994F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8C35C972-32F5-4997-A58E-4602336B1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BD3B4A96-4B85-43E7-B816-CBDF9F0F1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33BEF02-A033-4756-ADE5-F726338E88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" r="27418"/>
          <a:stretch/>
        </p:blipFill>
        <p:spPr>
          <a:xfrm>
            <a:off x="20" y="-4679"/>
            <a:ext cx="6094386" cy="418773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01C5105-4A49-4A8E-99F4-E1ED574C6526}"/>
              </a:ext>
            </a:extLst>
          </p:cNvPr>
          <p:cNvPicPr/>
          <p:nvPr/>
        </p:nvPicPr>
        <p:blipFill rotWithShape="1">
          <a:blip r:embed="rId5"/>
          <a:srcRect r="38118" b="1"/>
          <a:stretch/>
        </p:blipFill>
        <p:spPr>
          <a:xfrm>
            <a:off x="6094410" y="-4679"/>
            <a:ext cx="6097589" cy="4187739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DBA7D21-D854-408A-BB51-05AA3AB42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3258" y="-2"/>
            <a:ext cx="82296" cy="4197096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980C2B5-DCB5-414E-ADCF-E81E6BE5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229100"/>
            <a:ext cx="12192000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2BBC4CE5-238C-480B-9A2E-518E22178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A6A1631-C059-40CE-87DE-677A82C5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48" y="4437888"/>
            <a:ext cx="9899904" cy="11167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800"/>
              <a:t>執行結果</a:t>
            </a:r>
            <a:endParaRPr lang="en-US" altLang="zh-TW" sz="4800"/>
          </a:p>
        </p:txBody>
      </p:sp>
    </p:spTree>
    <p:extLst>
      <p:ext uri="{BB962C8B-B14F-4D97-AF65-F5344CB8AC3E}">
        <p14:creationId xmlns:p14="http://schemas.microsoft.com/office/powerpoint/2010/main" val="87811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遭遇困難及解決方法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zh-TW" sz="28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因飼料進口編排凌亂，所以抓取不到。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7382835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97</Words>
  <Application>Microsoft Office PowerPoint</Application>
  <PresentationFormat>寬螢幕</PresentationFormat>
  <Paragraphs>25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標楷體</vt:lpstr>
      <vt:lpstr>Arial</vt:lpstr>
      <vt:lpstr>Calibri</vt:lpstr>
      <vt:lpstr>Tw Cen MT</vt:lpstr>
      <vt:lpstr>Wingdings</vt:lpstr>
      <vt:lpstr>小水滴</vt:lpstr>
      <vt:lpstr>期末專題---網路爬蟲</vt:lpstr>
      <vt:lpstr>目錄</vt:lpstr>
      <vt:lpstr>人員分配</vt:lpstr>
      <vt:lpstr>程式編碼</vt:lpstr>
      <vt:lpstr>執行主程式碼</vt:lpstr>
      <vt:lpstr>呼叫副函式(下列為其中一個)</vt:lpstr>
      <vt:lpstr>副函式呼叫MongoDB上傳</vt:lpstr>
      <vt:lpstr>執行結果</vt:lpstr>
      <vt:lpstr>遭遇困難及解決方法</vt:lpstr>
      <vt:lpstr>結果與討論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期末專題---網路爬蟲</dc:title>
  <dc:creator>冠仁 王</dc:creator>
  <cp:lastModifiedBy>冠仁 王</cp:lastModifiedBy>
  <cp:revision>2</cp:revision>
  <dcterms:created xsi:type="dcterms:W3CDTF">2021-01-08T18:22:21Z</dcterms:created>
  <dcterms:modified xsi:type="dcterms:W3CDTF">2021-01-08T18:33:52Z</dcterms:modified>
</cp:coreProperties>
</file>