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FB1-13DE-43E9-A769-8454B3F1D736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513A-1C08-4B38-B367-304DF9448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7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FB1-13DE-43E9-A769-8454B3F1D736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513A-1C08-4B38-B367-304DF9448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5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FB1-13DE-43E9-A769-8454B3F1D736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513A-1C08-4B38-B367-304DF9448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FB1-13DE-43E9-A769-8454B3F1D736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513A-1C08-4B38-B367-304DF9448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65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FB1-13DE-43E9-A769-8454B3F1D736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513A-1C08-4B38-B367-304DF9448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87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FB1-13DE-43E9-A769-8454B3F1D736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513A-1C08-4B38-B367-304DF9448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03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FB1-13DE-43E9-A769-8454B3F1D736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513A-1C08-4B38-B367-304DF9448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12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FB1-13DE-43E9-A769-8454B3F1D736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513A-1C08-4B38-B367-304DF9448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31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FB1-13DE-43E9-A769-8454B3F1D736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513A-1C08-4B38-B367-304DF9448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58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FB1-13DE-43E9-A769-8454B3F1D736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513A-1C08-4B38-B367-304DF9448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46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FB1-13DE-43E9-A769-8454B3F1D736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513A-1C08-4B38-B367-304DF9448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22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7FB1-13DE-43E9-A769-8454B3F1D736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B513A-1C08-4B38-B367-304DF9448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66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i.ytimg.com/vi/lX6ua26HkRg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330036" y="540327"/>
            <a:ext cx="3915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chemeClr val="bg1"/>
                </a:solidFill>
              </a:rPr>
              <a:t>皮卡丘打電子</a:t>
            </a:r>
            <a:r>
              <a:rPr lang="zh-TW" altLang="en-US" sz="4000" b="1" dirty="0">
                <a:solidFill>
                  <a:schemeClr val="bg1"/>
                </a:solidFill>
              </a:rPr>
              <a:t>猴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0036" y="1762298"/>
            <a:ext cx="50873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chemeClr val="bg1"/>
                </a:solidFill>
              </a:rPr>
              <a:t>遊戲構想：源自於一個簡單的傳統遊戲，但就是將皮卡丘改成電子系特有的代表物－電子猴        ，並加入一些有趣的特色。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07629" y="1030778"/>
            <a:ext cx="4006734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b="1" dirty="0" smtClean="0">
                <a:solidFill>
                  <a:schemeClr val="bg1"/>
                </a:solidFill>
              </a:rPr>
              <a:t>特色</a:t>
            </a:r>
            <a:r>
              <a:rPr lang="en-US" altLang="zh-TW" sz="2500" b="1" dirty="0" smtClean="0">
                <a:solidFill>
                  <a:schemeClr val="bg1"/>
                </a:solidFill>
              </a:rPr>
              <a:t>1</a:t>
            </a:r>
            <a:r>
              <a:rPr lang="zh-TW" altLang="en-US" sz="2500" b="1" dirty="0" smtClean="0">
                <a:solidFill>
                  <a:schemeClr val="bg1"/>
                </a:solidFill>
              </a:rPr>
              <a:t>：將球改成電子猴的圖像。</a:t>
            </a:r>
            <a:endParaRPr lang="en-US" altLang="zh-TW" sz="2500" b="1" dirty="0" smtClean="0">
              <a:solidFill>
                <a:schemeClr val="bg1"/>
              </a:solidFill>
            </a:endParaRPr>
          </a:p>
          <a:p>
            <a:r>
              <a:rPr lang="zh-TW" altLang="en-US" sz="2500" b="1" dirty="0" smtClean="0">
                <a:solidFill>
                  <a:schemeClr val="bg1"/>
                </a:solidFill>
              </a:rPr>
              <a:t>特色</a:t>
            </a:r>
            <a:r>
              <a:rPr lang="en-US" altLang="zh-TW" sz="2500" b="1" dirty="0" smtClean="0">
                <a:solidFill>
                  <a:schemeClr val="bg1"/>
                </a:solidFill>
              </a:rPr>
              <a:t>2</a:t>
            </a:r>
            <a:r>
              <a:rPr lang="zh-TW" altLang="en-US" sz="2500" b="1" dirty="0" smtClean="0">
                <a:solidFill>
                  <a:schemeClr val="bg1"/>
                </a:solidFill>
              </a:rPr>
              <a:t>：殺球時會有爆炸的特效，在球打到地上時地板會炸開的特效</a:t>
            </a:r>
            <a:endParaRPr lang="en-US" altLang="zh-TW" sz="2500" b="1" dirty="0" smtClean="0">
              <a:solidFill>
                <a:schemeClr val="bg1"/>
              </a:solidFill>
            </a:endParaRPr>
          </a:p>
          <a:p>
            <a:r>
              <a:rPr lang="zh-TW" altLang="en-US" sz="2500" b="1" dirty="0" smtClean="0">
                <a:solidFill>
                  <a:schemeClr val="bg1"/>
                </a:solidFill>
              </a:rPr>
              <a:t>特色</a:t>
            </a:r>
            <a:r>
              <a:rPr lang="en-US" altLang="zh-TW" sz="2500" b="1" dirty="0" smtClean="0">
                <a:solidFill>
                  <a:schemeClr val="bg1"/>
                </a:solidFill>
              </a:rPr>
              <a:t>3</a:t>
            </a:r>
            <a:r>
              <a:rPr lang="zh-TW" altLang="en-US" sz="2500" b="1" dirty="0" smtClean="0">
                <a:solidFill>
                  <a:schemeClr val="bg1"/>
                </a:solidFill>
              </a:rPr>
              <a:t>：加入分級難度，有簡單、普通、困難。</a:t>
            </a:r>
            <a:endParaRPr lang="en-US" altLang="zh-TW" sz="2500" b="1" dirty="0" smtClean="0">
              <a:solidFill>
                <a:schemeClr val="bg1"/>
              </a:solidFill>
            </a:endParaRPr>
          </a:p>
          <a:p>
            <a:r>
              <a:rPr lang="zh-TW" altLang="en-US" sz="2500" b="1" dirty="0" smtClean="0">
                <a:solidFill>
                  <a:schemeClr val="bg1"/>
                </a:solidFill>
              </a:rPr>
              <a:t>特色</a:t>
            </a:r>
            <a:r>
              <a:rPr lang="en-US" altLang="zh-TW" sz="2500" b="1" dirty="0" smtClean="0">
                <a:solidFill>
                  <a:schemeClr val="bg1"/>
                </a:solidFill>
              </a:rPr>
              <a:t>4</a:t>
            </a:r>
            <a:r>
              <a:rPr lang="zh-TW" altLang="en-US" sz="2500" b="1" dirty="0" smtClean="0">
                <a:solidFill>
                  <a:schemeClr val="bg1"/>
                </a:solidFill>
              </a:rPr>
              <a:t>：加入隨機對戰模式，能跟世界各地的人相互對戰。</a:t>
            </a:r>
            <a:endParaRPr lang="en-US" altLang="zh-TW" sz="2500" b="1" dirty="0" smtClean="0">
              <a:solidFill>
                <a:schemeClr val="bg1"/>
              </a:solidFill>
            </a:endParaRPr>
          </a:p>
          <a:p>
            <a:r>
              <a:rPr lang="zh-TW" altLang="en-US" sz="2500" b="1" dirty="0" smtClean="0">
                <a:solidFill>
                  <a:schemeClr val="bg1"/>
                </a:solidFill>
              </a:rPr>
              <a:t>特色</a:t>
            </a:r>
            <a:r>
              <a:rPr lang="en-US" altLang="zh-TW" sz="2500" b="1" dirty="0" smtClean="0">
                <a:solidFill>
                  <a:schemeClr val="bg1"/>
                </a:solidFill>
              </a:rPr>
              <a:t>5</a:t>
            </a:r>
            <a:r>
              <a:rPr lang="zh-TW" altLang="en-US" sz="2500" b="1" dirty="0" smtClean="0">
                <a:solidFill>
                  <a:schemeClr val="bg1"/>
                </a:solidFill>
              </a:rPr>
              <a:t>：排名榜。</a:t>
            </a:r>
            <a:endParaRPr lang="en-US" altLang="zh-TW" sz="2500" b="1" dirty="0" smtClean="0">
              <a:solidFill>
                <a:schemeClr val="bg1"/>
              </a:solidFill>
            </a:endParaRPr>
          </a:p>
          <a:p>
            <a:r>
              <a:rPr lang="zh-TW" altLang="en-US" sz="2500" b="1" dirty="0" smtClean="0">
                <a:solidFill>
                  <a:schemeClr val="bg1"/>
                </a:solidFill>
              </a:rPr>
              <a:t>特色</a:t>
            </a:r>
            <a:r>
              <a:rPr lang="en-US" altLang="zh-TW" sz="2500" b="1" dirty="0" smtClean="0">
                <a:solidFill>
                  <a:schemeClr val="bg1"/>
                </a:solidFill>
              </a:rPr>
              <a:t>6</a:t>
            </a:r>
            <a:r>
              <a:rPr lang="zh-TW" altLang="en-US" sz="2500" b="1" dirty="0" smtClean="0">
                <a:solidFill>
                  <a:schemeClr val="bg1"/>
                </a:solidFill>
              </a:rPr>
              <a:t>：能自</a:t>
            </a:r>
            <a:r>
              <a:rPr lang="zh-TW" altLang="en-US" sz="2500" b="1" smtClean="0">
                <a:solidFill>
                  <a:schemeClr val="bg1"/>
                </a:solidFill>
              </a:rPr>
              <a:t>選</a:t>
            </a:r>
            <a:r>
              <a:rPr lang="zh-TW" altLang="en-US" sz="2500" b="1" smtClean="0">
                <a:solidFill>
                  <a:schemeClr val="bg1"/>
                </a:solidFill>
              </a:rPr>
              <a:t>背景及人物，背景和人物能</a:t>
            </a:r>
            <a:r>
              <a:rPr lang="zh-TW" altLang="en-US" sz="2500" b="1" dirty="0" smtClean="0">
                <a:solidFill>
                  <a:schemeClr val="bg1"/>
                </a:solidFill>
              </a:rPr>
              <a:t>由達到某些特定條件而解鎖。</a:t>
            </a:r>
            <a:endParaRPr lang="zh-TW" altLang="en-US" sz="2500" b="1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609" y="4306878"/>
            <a:ext cx="968952" cy="5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3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138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2017-12-11T03:28:20Z</dcterms:created>
  <dcterms:modified xsi:type="dcterms:W3CDTF">2017-12-11T03:46:38Z</dcterms:modified>
</cp:coreProperties>
</file>