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4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07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94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1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371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4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376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654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54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97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47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18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96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0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58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12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2AE5-92DC-4EA8-9B5F-D50E0F71CE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8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4A2AE5-92DC-4EA8-9B5F-D50E0F71CE67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F0E464-D7EB-4578-AB31-15E87AC3E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07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F7975-E5CA-4204-8CC4-998B6223B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369993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zh-TW" altLang="en-US" sz="8800" b="1" i="1" dirty="0"/>
              <a:t>第八組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4E3CC4-F86E-4427-B50A-500C6CCDA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1888" y="3027679"/>
            <a:ext cx="6987645" cy="1388534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/>
              <a:t>專題主題：</a:t>
            </a:r>
            <a:endParaRPr lang="en-US" altLang="zh-TW" sz="3600" dirty="0"/>
          </a:p>
          <a:p>
            <a:pPr algn="ctr"/>
            <a:r>
              <a:rPr lang="zh-TW" altLang="en-US" sz="3600" dirty="0"/>
              <a:t>皮卡超人打皮卡猴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3C6F5F-4921-4CB8-A67B-2D724B0EF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520" y="5431010"/>
            <a:ext cx="968952" cy="5480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01940E1-31ED-42A9-8958-27E1A7DE2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1" y="5769096"/>
            <a:ext cx="968952" cy="5480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E53D280-D992-4A98-BD1E-9315C720C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88" y="369993"/>
            <a:ext cx="968952" cy="5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8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爆炸: 十四角 5">
            <a:extLst>
              <a:ext uri="{FF2B5EF4-FFF2-40B4-BE49-F238E27FC236}">
                <a16:creationId xmlns:a16="http://schemas.microsoft.com/office/drawing/2014/main" id="{26E0F52D-9D7D-4A11-90D8-F9769FC726FD}"/>
              </a:ext>
            </a:extLst>
          </p:cNvPr>
          <p:cNvSpPr/>
          <p:nvPr/>
        </p:nvSpPr>
        <p:spPr>
          <a:xfrm>
            <a:off x="-766481" y="-1506070"/>
            <a:ext cx="18105812" cy="7341326"/>
          </a:xfrm>
          <a:prstGeom prst="irregularSeal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330E472-70C0-4EA7-99F3-3545C9EC8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853" y="1855994"/>
            <a:ext cx="8574622" cy="2616199"/>
          </a:xfrm>
        </p:spPr>
        <p:txBody>
          <a:bodyPr>
            <a:noAutofit/>
          </a:bodyPr>
          <a:lstStyle/>
          <a:p>
            <a:pPr algn="l"/>
            <a:r>
              <a:rPr lang="zh-TW" altLang="en-US" sz="4400" dirty="0">
                <a:solidFill>
                  <a:schemeClr val="accent1"/>
                </a:solidFill>
              </a:rPr>
              <a:t>遊戲構想：</a:t>
            </a:r>
            <a:r>
              <a:rPr lang="en-US" altLang="zh-TW" sz="4400" dirty="0">
                <a:solidFill>
                  <a:schemeClr val="accent1"/>
                </a:solidFill>
              </a:rPr>
              <a:t/>
            </a:r>
            <a:br>
              <a:rPr lang="en-US" altLang="zh-TW" sz="4400" dirty="0">
                <a:solidFill>
                  <a:schemeClr val="accent1"/>
                </a:solidFill>
              </a:rPr>
            </a:br>
            <a:r>
              <a:rPr lang="zh-TW" altLang="en-US" sz="4400" dirty="0">
                <a:solidFill>
                  <a:schemeClr val="accent1"/>
                </a:solidFill>
              </a:rPr>
              <a:t>源自於一個簡單的傳統遊戲，但就是將皮卡丘改成電子系特有的代表物－電子猴 ，並加入一些有趣的特色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1C2865-E9DB-4AD9-AB82-F8B1F88FA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66"/>
            <a:ext cx="3140039" cy="17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0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53B44-5B89-4BEF-8C18-38619786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0"/>
            <a:ext cx="9143999" cy="1854926"/>
          </a:xfrm>
        </p:spPr>
        <p:txBody>
          <a:bodyPr/>
          <a:lstStyle/>
          <a:p>
            <a:pPr algn="l"/>
            <a:r>
              <a:rPr lang="zh-TW" altLang="en-US" dirty="0"/>
              <a:t>我們想做這樣的東西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5EBD8A-6E5C-47FD-A981-6BC29C9EC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1714501"/>
            <a:ext cx="9143999" cy="51434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202818-72F2-40DF-82A3-943F7350A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25" y="5081953"/>
            <a:ext cx="705119" cy="3987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55E3DAB-EA95-4B39-A8FD-8525E7E89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691" y="1306912"/>
            <a:ext cx="968952" cy="548014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 rot="9396174">
            <a:off x="7025054" y="3812655"/>
            <a:ext cx="1397977" cy="835269"/>
          </a:xfrm>
          <a:prstGeom prst="rightArrow">
            <a:avLst>
              <a:gd name="adj1" fmla="val 57413"/>
              <a:gd name="adj2" fmla="val 5030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20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1DA0B2-B1D9-4585-BFB0-0A4F97BD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463540"/>
          </a:xfrm>
        </p:spPr>
        <p:txBody>
          <a:bodyPr>
            <a:noAutofit/>
          </a:bodyPr>
          <a:lstStyle/>
          <a:p>
            <a:pPr algn="l"/>
            <a:r>
              <a:rPr lang="zh-TW" altLang="en-US" sz="2600" b="1" dirty="0">
                <a:solidFill>
                  <a:srgbClr val="FF0000"/>
                </a:solidFill>
              </a:rPr>
              <a:t>特色</a:t>
            </a:r>
            <a:r>
              <a:rPr lang="en-US" altLang="zh-TW" sz="2600" b="1" dirty="0">
                <a:solidFill>
                  <a:srgbClr val="FF0000"/>
                </a:solidFill>
              </a:rPr>
              <a:t>1</a:t>
            </a:r>
            <a:r>
              <a:rPr lang="zh-TW" altLang="en-US" sz="2600" b="1" dirty="0">
                <a:solidFill>
                  <a:srgbClr val="FF0000"/>
                </a:solidFill>
              </a:rPr>
              <a:t>：將球改成電子猴的圖像。</a:t>
            </a:r>
            <a:r>
              <a:rPr lang="en-US" altLang="zh-TW" sz="2600" b="1" dirty="0">
                <a:solidFill>
                  <a:srgbClr val="FF0000"/>
                </a:solidFill>
              </a:rPr>
              <a:t/>
            </a:r>
            <a:br>
              <a:rPr lang="en-US" altLang="zh-TW" sz="2600" b="1" dirty="0">
                <a:solidFill>
                  <a:srgbClr val="FF0000"/>
                </a:solidFill>
              </a:rPr>
            </a:br>
            <a:r>
              <a:rPr lang="en-US" altLang="zh-TW" sz="2600" b="1" dirty="0">
                <a:solidFill>
                  <a:srgbClr val="FF0000"/>
                </a:solidFill>
              </a:rPr>
              <a:t/>
            </a:r>
            <a:br>
              <a:rPr lang="en-US" altLang="zh-TW" sz="2600" b="1" dirty="0">
                <a:solidFill>
                  <a:srgbClr val="FF0000"/>
                </a:solidFill>
              </a:rPr>
            </a:br>
            <a:r>
              <a:rPr lang="zh-TW" altLang="en-US" sz="2600" b="1" dirty="0">
                <a:solidFill>
                  <a:srgbClr val="FF0000"/>
                </a:solidFill>
              </a:rPr>
              <a:t>特色</a:t>
            </a:r>
            <a:r>
              <a:rPr lang="en-US" altLang="zh-TW" sz="2600" b="1" dirty="0">
                <a:solidFill>
                  <a:srgbClr val="FF0000"/>
                </a:solidFill>
              </a:rPr>
              <a:t>2</a:t>
            </a:r>
            <a:r>
              <a:rPr lang="zh-TW" altLang="en-US" sz="2600" b="1" dirty="0">
                <a:solidFill>
                  <a:srgbClr val="FF0000"/>
                </a:solidFill>
              </a:rPr>
              <a:t>：殺球時會有爆炸的特效，在球打到地上時地板會炸開的特效</a:t>
            </a:r>
            <a:r>
              <a:rPr lang="en-US" altLang="zh-TW" sz="2600" b="1" dirty="0">
                <a:solidFill>
                  <a:srgbClr val="FF0000"/>
                </a:solidFill>
              </a:rPr>
              <a:t/>
            </a:r>
            <a:br>
              <a:rPr lang="en-US" altLang="zh-TW" sz="2600" b="1" dirty="0">
                <a:solidFill>
                  <a:srgbClr val="FF0000"/>
                </a:solidFill>
              </a:rPr>
            </a:br>
            <a:r>
              <a:rPr lang="en-US" altLang="zh-TW" sz="2600" b="1" dirty="0">
                <a:solidFill>
                  <a:srgbClr val="FF0000"/>
                </a:solidFill>
              </a:rPr>
              <a:t/>
            </a:r>
            <a:br>
              <a:rPr lang="en-US" altLang="zh-TW" sz="2600" b="1" dirty="0">
                <a:solidFill>
                  <a:srgbClr val="FF0000"/>
                </a:solidFill>
              </a:rPr>
            </a:br>
            <a:r>
              <a:rPr lang="zh-TW" altLang="en-US" sz="2600" b="1" dirty="0">
                <a:solidFill>
                  <a:srgbClr val="FF0000"/>
                </a:solidFill>
              </a:rPr>
              <a:t>特色</a:t>
            </a:r>
            <a:r>
              <a:rPr lang="en-US" altLang="zh-TW" sz="2600" b="1" dirty="0">
                <a:solidFill>
                  <a:srgbClr val="FF0000"/>
                </a:solidFill>
              </a:rPr>
              <a:t>3</a:t>
            </a:r>
            <a:r>
              <a:rPr lang="zh-TW" altLang="en-US" sz="2600" b="1" dirty="0">
                <a:solidFill>
                  <a:srgbClr val="FF0000"/>
                </a:solidFill>
              </a:rPr>
              <a:t>：加入分級難度，有簡單、普通、困難。</a:t>
            </a:r>
            <a:r>
              <a:rPr lang="en-US" altLang="zh-TW" sz="2600" b="1" dirty="0">
                <a:solidFill>
                  <a:srgbClr val="FF0000"/>
                </a:solidFill>
              </a:rPr>
              <a:t/>
            </a:r>
            <a:br>
              <a:rPr lang="en-US" altLang="zh-TW" sz="2600" b="1" dirty="0">
                <a:solidFill>
                  <a:srgbClr val="FF0000"/>
                </a:solidFill>
              </a:rPr>
            </a:br>
            <a:r>
              <a:rPr lang="en-US" altLang="zh-TW" sz="2600" b="1" dirty="0">
                <a:solidFill>
                  <a:srgbClr val="FF0000"/>
                </a:solidFill>
              </a:rPr>
              <a:t/>
            </a:r>
            <a:br>
              <a:rPr lang="en-US" altLang="zh-TW" sz="2600" b="1" dirty="0">
                <a:solidFill>
                  <a:srgbClr val="FF0000"/>
                </a:solidFill>
              </a:rPr>
            </a:br>
            <a:r>
              <a:rPr lang="zh-TW" altLang="en-US" sz="2600" b="1" dirty="0">
                <a:solidFill>
                  <a:srgbClr val="FF0000"/>
                </a:solidFill>
              </a:rPr>
              <a:t>特色</a:t>
            </a:r>
            <a:r>
              <a:rPr lang="en-US" altLang="zh-TW" sz="2600" b="1" dirty="0">
                <a:solidFill>
                  <a:srgbClr val="FF0000"/>
                </a:solidFill>
              </a:rPr>
              <a:t>4</a:t>
            </a:r>
            <a:r>
              <a:rPr lang="zh-TW" altLang="en-US" sz="2600" b="1" dirty="0">
                <a:solidFill>
                  <a:srgbClr val="FF0000"/>
                </a:solidFill>
              </a:rPr>
              <a:t>：加入對戰模式，能跟人相互對戰。</a:t>
            </a:r>
            <a:r>
              <a:rPr lang="en-US" altLang="zh-TW" sz="2600" b="1" dirty="0">
                <a:solidFill>
                  <a:srgbClr val="FF0000"/>
                </a:solidFill>
              </a:rPr>
              <a:t/>
            </a:r>
            <a:br>
              <a:rPr lang="en-US" altLang="zh-TW" sz="2600" b="1" dirty="0">
                <a:solidFill>
                  <a:srgbClr val="FF0000"/>
                </a:solidFill>
              </a:rPr>
            </a:br>
            <a:r>
              <a:rPr lang="en-US" altLang="zh-TW" sz="2600" b="1" dirty="0">
                <a:solidFill>
                  <a:srgbClr val="FF0000"/>
                </a:solidFill>
              </a:rPr>
              <a:t/>
            </a:r>
            <a:br>
              <a:rPr lang="en-US" altLang="zh-TW" sz="2600" b="1" dirty="0">
                <a:solidFill>
                  <a:srgbClr val="FF0000"/>
                </a:solidFill>
              </a:rPr>
            </a:br>
            <a:r>
              <a:rPr lang="zh-TW" altLang="en-US" sz="2600" b="1" dirty="0">
                <a:solidFill>
                  <a:srgbClr val="FF0000"/>
                </a:solidFill>
              </a:rPr>
              <a:t>特色</a:t>
            </a:r>
            <a:r>
              <a:rPr lang="en-US" altLang="zh-TW" sz="2600" b="1" dirty="0">
                <a:solidFill>
                  <a:srgbClr val="FF0000"/>
                </a:solidFill>
              </a:rPr>
              <a:t>5</a:t>
            </a:r>
            <a:r>
              <a:rPr lang="zh-TW" altLang="en-US" sz="2600" b="1" dirty="0">
                <a:solidFill>
                  <a:srgbClr val="FF0000"/>
                </a:solidFill>
              </a:rPr>
              <a:t>：能自選背景及人物，背景和人物能由達到某些特定條件而解鎖。</a:t>
            </a:r>
            <a:br>
              <a:rPr lang="zh-TW" altLang="en-US" sz="2600" b="1" dirty="0">
                <a:solidFill>
                  <a:srgbClr val="FF0000"/>
                </a:solidFill>
              </a:rPr>
            </a:br>
            <a:endParaRPr lang="zh-TW" altLang="en-US" sz="2600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FC3B59-D951-4B08-8488-408B3A3F9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079" y="3417570"/>
            <a:ext cx="968952" cy="5480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12B822A-35BF-455D-9EC5-7B91024EC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27" y="5875333"/>
            <a:ext cx="968952" cy="5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7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969478" y="773723"/>
            <a:ext cx="8748346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</a:rPr>
              <a:t>可能遭遇到的困難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 smtClean="0"/>
              <a:t>理想狀態下這些對一般線上手機遊戲都是很基本的配備</a:t>
            </a:r>
            <a:endParaRPr lang="en-US" altLang="zh-TW" b="1" dirty="0" smtClean="0"/>
          </a:p>
          <a:p>
            <a:r>
              <a:rPr lang="en-US" altLang="zh-TW" b="1" dirty="0" smtClean="0"/>
              <a:t>	</a:t>
            </a:r>
            <a:r>
              <a:rPr lang="zh-TW" altLang="en-US" b="1" dirty="0" smtClean="0"/>
              <a:t>但以沒有太多設備和資源來說</a:t>
            </a:r>
            <a:endParaRPr lang="en-US" altLang="zh-TW" b="1" dirty="0" smtClean="0"/>
          </a:p>
          <a:p>
            <a:r>
              <a:rPr lang="en-US" altLang="zh-TW" b="1" dirty="0" smtClean="0"/>
              <a:t>	</a:t>
            </a:r>
            <a:r>
              <a:rPr lang="zh-TW" altLang="en-US" b="1" dirty="0" smtClean="0"/>
              <a:t>要採取</a:t>
            </a:r>
            <a:r>
              <a:rPr lang="en-US" altLang="zh-TW" b="1" dirty="0" smtClean="0"/>
              <a:t>PVP</a:t>
            </a:r>
            <a:r>
              <a:rPr lang="zh-TW" altLang="en-US" b="1" dirty="0" smtClean="0"/>
              <a:t>的模式可能會需要用到私服器之類的物件</a:t>
            </a:r>
            <a:endParaRPr lang="en-US" altLang="zh-TW" b="1" dirty="0" smtClean="0"/>
          </a:p>
          <a:p>
            <a:r>
              <a:rPr lang="en-US" altLang="zh-TW" b="1" dirty="0" smtClean="0"/>
              <a:t>	</a:t>
            </a:r>
            <a:r>
              <a:rPr lang="zh-TW" altLang="en-US" b="1" dirty="0" smtClean="0"/>
              <a:t>就以我們來說是不太可能實行的</a:t>
            </a:r>
            <a:endParaRPr lang="en-US" altLang="zh-TW" b="1" dirty="0" smtClean="0"/>
          </a:p>
          <a:p>
            <a:pPr marL="457200" indent="-457200">
              <a:buFont typeface="+mj-lt"/>
              <a:buAutoNum type="arabicPeriod" startAt="2"/>
            </a:pPr>
            <a:endParaRPr lang="en-US" altLang="zh-TW" b="1" dirty="0"/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b="1" dirty="0" smtClean="0"/>
              <a:t>場景解鎖來說需要用到需多美術圖和設定條件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zh-TW" altLang="en-US" b="1" dirty="0" smtClean="0"/>
              <a:t>但這樣程式碼或許會過於複雜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zh-TW" altLang="en-US" b="1" dirty="0" smtClean="0"/>
              <a:t>以現有資源來說可能沒辦法完成這項特色</a:t>
            </a:r>
            <a:endParaRPr lang="en-US" altLang="zh-TW" b="1" dirty="0" smtClean="0"/>
          </a:p>
          <a:p>
            <a:endParaRPr lang="en-US" altLang="zh-TW" b="1" dirty="0"/>
          </a:p>
          <a:p>
            <a:pPr marL="342900" indent="-342900">
              <a:buFont typeface="+mj-lt"/>
              <a:buAutoNum type="arabicPeriod" startAt="3"/>
            </a:pPr>
            <a:r>
              <a:rPr lang="zh-TW" altLang="en-US" b="1" dirty="0" smtClean="0"/>
              <a:t>殺球條件是必須建立在按下起跳鍵並同時按下攻擊鍵</a:t>
            </a:r>
            <a:endParaRPr lang="en-US" altLang="zh-TW" b="1" dirty="0"/>
          </a:p>
          <a:p>
            <a:r>
              <a:rPr lang="zh-TW" altLang="en-US" b="1" dirty="0"/>
              <a:t> </a:t>
            </a:r>
            <a:r>
              <a:rPr lang="zh-TW" altLang="en-US" b="1" dirty="0" smtClean="0"/>
              <a:t>      而爆炸和地面裂掉的特效也是需要美術圖</a:t>
            </a:r>
            <a:endParaRPr lang="en-US" altLang="zh-TW" b="1" dirty="0" smtClean="0"/>
          </a:p>
          <a:p>
            <a:endParaRPr lang="zh-TW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7109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AA263-73C9-4534-A80B-0759B377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554979"/>
          </a:xfrm>
        </p:spPr>
        <p:txBody>
          <a:bodyPr>
            <a:normAutofit/>
          </a:bodyPr>
          <a:lstStyle/>
          <a:p>
            <a:r>
              <a:rPr lang="en" altLang="zh-TW" sz="5400" dirty="0">
                <a:solidFill>
                  <a:schemeClr val="accent1">
                    <a:lumMod val="50000"/>
                  </a:schemeClr>
                </a:solidFill>
              </a:rPr>
              <a:t>Thank</a:t>
            </a:r>
            <a:r>
              <a:rPr lang="zh-TW" altLang="en-US" sz="5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accent1">
                    <a:lumMod val="50000"/>
                  </a:schemeClr>
                </a:solidFill>
              </a:rPr>
              <a:t>you for your attention</a:t>
            </a:r>
            <a:r>
              <a:rPr lang="en" altLang="zh-TW" sz="5400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zh-TW" alt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27F094-8BBA-43EF-9AA8-6884306F3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213" y="3764404"/>
            <a:ext cx="968952" cy="5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1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6953B-C0AE-48A6-98B7-388B508E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871" y="274320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altLang="zh-TW" sz="9600" dirty="0">
                <a:solidFill>
                  <a:srgbClr val="FF0000"/>
                </a:solidFill>
              </a:rPr>
              <a:t>Q</a:t>
            </a:r>
            <a:r>
              <a:rPr lang="zh-TW" altLang="en-US" sz="9600" dirty="0">
                <a:solidFill>
                  <a:srgbClr val="FF0000"/>
                </a:solidFill>
              </a:rPr>
              <a:t> </a:t>
            </a:r>
            <a:r>
              <a:rPr lang="en-US" altLang="zh-TW" sz="9600" dirty="0">
                <a:solidFill>
                  <a:srgbClr val="FF0000"/>
                </a:solidFill>
              </a:rPr>
              <a:t>&amp;</a:t>
            </a:r>
            <a:r>
              <a:rPr lang="zh-TW" altLang="en-US" sz="9600" dirty="0">
                <a:solidFill>
                  <a:srgbClr val="FF0000"/>
                </a:solidFill>
              </a:rPr>
              <a:t> </a:t>
            </a:r>
            <a:r>
              <a:rPr lang="en-US" altLang="zh-TW" sz="9600" dirty="0">
                <a:solidFill>
                  <a:srgbClr val="FF0000"/>
                </a:solidFill>
              </a:rPr>
              <a:t>A</a:t>
            </a:r>
            <a:endParaRPr lang="zh-TW" altLang="en-US" sz="96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834F43-23D9-4F57-ABEA-400B6926B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329" y="4839286"/>
            <a:ext cx="2923800" cy="165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0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E90822-8419-416A-ABD6-E63D13774C2B}"/>
              </a:ext>
            </a:extLst>
          </p:cNvPr>
          <p:cNvSpPr txBox="1"/>
          <p:nvPr/>
        </p:nvSpPr>
        <p:spPr>
          <a:xfrm>
            <a:off x="3108960" y="1588770"/>
            <a:ext cx="71094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+mn-ea"/>
              </a:rPr>
              <a:t>小組成員</a:t>
            </a:r>
            <a:r>
              <a:rPr lang="en-US" altLang="zh-TW" sz="3200" dirty="0">
                <a:latin typeface="+mn-ea"/>
              </a:rPr>
              <a:t>:</a:t>
            </a:r>
          </a:p>
          <a:p>
            <a:r>
              <a:rPr lang="en-US" altLang="zh-TW" sz="3200" dirty="0">
                <a:latin typeface="+mn-ea"/>
              </a:rPr>
              <a:t>0552001</a:t>
            </a:r>
            <a:r>
              <a:rPr lang="zh-TW" altLang="en-US" sz="3200" dirty="0">
                <a:latin typeface="+mn-ea"/>
              </a:rPr>
              <a:t> 劉晟岳</a:t>
            </a:r>
            <a:endParaRPr lang="en-US" altLang="zh-TW" sz="3200" dirty="0">
              <a:latin typeface="+mn-ea"/>
            </a:endParaRPr>
          </a:p>
          <a:p>
            <a:r>
              <a:rPr lang="en-US" altLang="zh-TW" sz="3200" dirty="0">
                <a:latin typeface="+mn-ea"/>
              </a:rPr>
              <a:t>0552007</a:t>
            </a:r>
            <a:r>
              <a:rPr lang="zh-TW" altLang="en-US" sz="3200" dirty="0">
                <a:latin typeface="+mn-ea"/>
              </a:rPr>
              <a:t> 趙香腸</a:t>
            </a:r>
            <a:endParaRPr lang="en-US" altLang="zh-TW" sz="3200" dirty="0">
              <a:latin typeface="+mn-ea"/>
            </a:endParaRPr>
          </a:p>
          <a:p>
            <a:r>
              <a:rPr lang="en-US" altLang="zh-TW" sz="3200" dirty="0">
                <a:latin typeface="+mn-ea"/>
              </a:rPr>
              <a:t>0552026</a:t>
            </a:r>
            <a:r>
              <a:rPr lang="zh-TW" altLang="en-US" sz="3200" dirty="0">
                <a:latin typeface="+mn-ea"/>
              </a:rPr>
              <a:t> 孫祥恩</a:t>
            </a:r>
            <a:endParaRPr lang="en-US" altLang="zh-TW" sz="3200" dirty="0">
              <a:latin typeface="+mn-ea"/>
            </a:endParaRPr>
          </a:p>
          <a:p>
            <a:r>
              <a:rPr lang="en-US" altLang="zh-TW" sz="3200" dirty="0">
                <a:latin typeface="+mn-ea"/>
              </a:rPr>
              <a:t>0552058</a:t>
            </a:r>
            <a:r>
              <a:rPr lang="zh-TW" altLang="en-US" sz="3200" dirty="0">
                <a:latin typeface="+mn-ea"/>
              </a:rPr>
              <a:t> 林振毅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7F0321-C138-43E5-AA6B-018F76732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452" y="929624"/>
            <a:ext cx="968952" cy="5480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CFD8CB6-4039-4731-A643-171450756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86" y="6041026"/>
            <a:ext cx="968952" cy="5480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F59865A-F116-44E9-A2BA-0EFDA40A4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19" y="1392248"/>
            <a:ext cx="968952" cy="54801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25626D7-544E-4A48-A681-3728D4124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338"/>
            <a:ext cx="968952" cy="5480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57BD070-E6AE-4F25-81C7-DBF718E90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91" y="2291753"/>
            <a:ext cx="968952" cy="54801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2E62503-E886-4AE3-A001-DBAFA520F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492" y="4369573"/>
            <a:ext cx="968952" cy="54801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C87CCBB-B95C-44B0-9DD9-4203AC685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033" y="3154993"/>
            <a:ext cx="968952" cy="54801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C6D11B9-6C05-446E-95BA-DDDE65686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557" y="6149237"/>
            <a:ext cx="968952" cy="54801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CA07651-8641-4E4E-87D1-D72B96BA2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84" y="5318920"/>
            <a:ext cx="968952" cy="54801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0222526-8ECC-4BCA-A4B3-CD38BD1A0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426" y="5191745"/>
            <a:ext cx="968952" cy="5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60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63</TotalTime>
  <Words>76</Words>
  <Application>Microsoft Office PowerPoint</Application>
  <PresentationFormat>寬螢幕</PresentationFormat>
  <Paragraphs>26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新細明體</vt:lpstr>
      <vt:lpstr>Arial</vt:lpstr>
      <vt:lpstr>Corbel</vt:lpstr>
      <vt:lpstr>視差</vt:lpstr>
      <vt:lpstr>第八組</vt:lpstr>
      <vt:lpstr>遊戲構想： 源自於一個簡單的傳統遊戲，但就是將皮卡丘改成電子系特有的代表物－電子猴 ，並加入一些有趣的特色</vt:lpstr>
      <vt:lpstr>我們想做這樣的東西</vt:lpstr>
      <vt:lpstr>特色1：將球改成電子猴的圖像。  特色2：殺球時會有爆炸的特效，在球打到地上時地板會炸開的特效  特色3：加入分級難度，有簡單、普通、困難。  特色4：加入對戰模式，能跟人相互對戰。  特色5：能自選背景及人物，背景和人物能由達到某些特定條件而解鎖。 </vt:lpstr>
      <vt:lpstr>PowerPoint 簡報</vt:lpstr>
      <vt:lpstr>Thank you for your attention!</vt:lpstr>
      <vt:lpstr>Q &amp; A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第八組</dc:title>
  <dc:creator>哲哲</dc:creator>
  <cp:lastModifiedBy>User</cp:lastModifiedBy>
  <cp:revision>6</cp:revision>
  <dcterms:created xsi:type="dcterms:W3CDTF">2018-01-07T07:48:10Z</dcterms:created>
  <dcterms:modified xsi:type="dcterms:W3CDTF">2018-01-08T03:02:59Z</dcterms:modified>
</cp:coreProperties>
</file>