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9" r:id="rId3"/>
    <p:sldId id="293" r:id="rId4"/>
    <p:sldId id="292" r:id="rId5"/>
    <p:sldId id="286" r:id="rId6"/>
    <p:sldId id="291" r:id="rId7"/>
  </p:sldIdLst>
  <p:sldSz cx="9144000" cy="5143500" type="screen16x9"/>
  <p:notesSz cx="6858000" cy="9144000"/>
  <p:embeddedFontLst>
    <p:embeddedFont>
      <p:font typeface="華康細圓體(P)" panose="020F0300000000000000" pitchFamily="34" charset="-120"/>
      <p:regular r:id="rId9"/>
    </p:embeddedFont>
    <p:embeddedFont>
      <p:font typeface="Amatic SC" panose="020B0604020202020204" charset="-79"/>
      <p:regular r:id="rId10"/>
      <p:bold r:id="rId11"/>
    </p:embeddedFont>
    <p:embeddedFont>
      <p:font typeface="Muli Light" panose="02000303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F3"/>
    <a:srgbClr val="2F7C8A"/>
    <a:srgbClr val="C9EECF"/>
    <a:srgbClr val="ADDED4"/>
    <a:srgbClr val="C8EDCF"/>
    <a:srgbClr val="70CEC5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50" y="-1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487713" y="1991825"/>
            <a:ext cx="61250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Python</a:t>
            </a: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r>
              <a:rPr lang="en-US" altLang="zh-TW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/>
            </a:r>
            <a:br>
              <a:rPr lang="en-US" altLang="zh-TW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</a:b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讓你與程式一</a:t>
            </a:r>
            <a:r>
              <a:rPr lang="en-US" altLang="zh-TW" dirty="0" err="1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</a:t>
            </a: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即合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183533" y="955412"/>
            <a:ext cx="6593700" cy="58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林廷翰</a:t>
            </a:r>
            <a:r>
              <a:rPr lang="en-US" altLang="zh-TW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(Nick)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2" y="868363"/>
            <a:ext cx="2281257" cy="34067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261360" y="1755648"/>
            <a:ext cx="529742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206496" y="1865375"/>
            <a:ext cx="52974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學習經歷</a:t>
            </a:r>
            <a:endParaRPr lang="en-US" altLang="zh-TW" sz="2400" b="1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2017~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中央大學 資訊管理學系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2018~2019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 </a:t>
            </a:r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中央創遊 社長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2013~2017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中壢高中 數理資優班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zh-TW" altLang="en-US" sz="2400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開發經歷</a:t>
            </a:r>
            <a:endParaRPr lang="en-US" altLang="zh-TW" sz="2400" b="1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2020~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學習生涯技能樹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2019</a:t>
            </a:r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	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興趣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交友平台</a:t>
            </a:r>
            <a:endParaRPr lang="en-US" altLang="zh-TW" sz="2400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endParaRPr lang="zh-TW" altLang="en-US" sz="18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183533" y="955412"/>
            <a:ext cx="6593700" cy="58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社群經歷</a:t>
            </a:r>
            <a:r>
              <a:rPr lang="en-US" altLang="zh-TW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</a:t>
            </a:r>
            <a:r>
              <a:rPr lang="zh-TW" altLang="en-US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中央創遊</a:t>
            </a:r>
            <a:r>
              <a:rPr lang="en-US" altLang="zh-TW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2" y="1431122"/>
            <a:ext cx="2281257" cy="22812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261360" y="1755648"/>
            <a:ext cx="529742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206496" y="1865375"/>
            <a:ext cx="5535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活動</a:t>
            </a:r>
            <a:r>
              <a:rPr lang="zh-TW" altLang="en-US" sz="2400" b="1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經歷</a:t>
            </a:r>
            <a:endParaRPr lang="en-US" altLang="zh-TW" sz="2400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2018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受邀參加</a:t>
            </a:r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Digital  Taipei</a:t>
            </a:r>
            <a:endParaRPr lang="en-US" altLang="zh-TW" sz="18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受邀參加台北國際電玩展</a:t>
            </a: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開設遊戲製作微課程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臺灣學生遊戲開發者論壇副執行長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62649"/>
            <a:ext cx="7505700" cy="42182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0" y="294030"/>
            <a:ext cx="6073920" cy="45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183533" y="955412"/>
            <a:ext cx="6593700" cy="58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社群經歷</a:t>
            </a:r>
            <a:r>
              <a:rPr lang="en-US" altLang="zh-TW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</a:t>
            </a:r>
            <a:r>
              <a:rPr lang="zh-TW" altLang="en-US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中央創遊</a:t>
            </a:r>
            <a:r>
              <a:rPr lang="en-US" altLang="zh-TW" sz="3200" b="1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b="1" dirty="0" smtClean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2" y="1431122"/>
            <a:ext cx="2281257" cy="22812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261360" y="1755648"/>
            <a:ext cx="529742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206496" y="1865375"/>
            <a:ext cx="52974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活動</a:t>
            </a:r>
            <a:r>
              <a:rPr lang="zh-TW" altLang="en-US" sz="2400" b="1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經歷</a:t>
            </a:r>
            <a:endParaRPr lang="en-US" altLang="zh-TW" sz="2400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2019</a:t>
            </a:r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</a:t>
            </a:r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舉辦中央創遊第四屆</a:t>
            </a:r>
            <a:r>
              <a:rPr lang="en-US" altLang="zh-TW" sz="1800" dirty="0" err="1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GameJam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</a:t>
            </a:r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舉辦築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夢逐夢成果發表</a:t>
            </a:r>
          </a:p>
          <a:p>
            <a:r>
              <a:rPr lang="en-US" altLang="zh-TW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		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串聯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學校社群，舉辦社群聯</a:t>
            </a:r>
            <a:r>
              <a:rPr lang="zh-TW" altLang="en-US" sz="18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展</a:t>
            </a:r>
            <a:endParaRPr lang="en-US" altLang="zh-TW" sz="1800" dirty="0" smtClean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zh-TW" altLang="en-US" sz="2400" b="1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遊戲作品</a:t>
            </a:r>
            <a:endParaRPr lang="en-US" altLang="zh-TW" sz="2400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2019		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「軍忌」團隊程式</a:t>
            </a:r>
            <a:endParaRPr lang="en-US" altLang="zh-TW" sz="18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  <a:p>
            <a:pPr lvl="0"/>
            <a:r>
              <a:rPr lang="en-US" altLang="zh-TW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2018		</a:t>
            </a:r>
            <a:r>
              <a:rPr lang="zh-TW" altLang="en-US" sz="18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「逃出魔掌」團隊主程式</a:t>
            </a:r>
          </a:p>
          <a:p>
            <a:endParaRPr lang="zh-TW" altLang="en-US" sz="18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" y="967768"/>
            <a:ext cx="2394609" cy="33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6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在課程結束後，我希望讓大家帶走的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看到程式碼不</a:t>
            </a:r>
            <a:r>
              <a:rPr lang="zh-TW" altLang="en-US" dirty="0" smtClean="0"/>
              <a:t>害怕，宛如見到自己的好友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了解程式</a:t>
            </a:r>
            <a:r>
              <a:rPr lang="zh-TW" altLang="en-US" dirty="0" smtClean="0"/>
              <a:t>語言，之後學其他語言也能輕鬆上手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了解如何操作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，並能用設計簡單的小遊戲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了解時下流行的網路爬蟲及機器學習是什麼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3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課程大綱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暫定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)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1650"/>
              </p:ext>
            </p:extLst>
          </p:nvPr>
        </p:nvGraphicFramePr>
        <p:xfrm>
          <a:off x="1517904" y="1332230"/>
          <a:ext cx="6096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8240"/>
                <a:gridCol w="493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認識程式語言與建置環境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 基本語法與迴圈控制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Python </a:t>
                      </a:r>
                      <a:r>
                        <a:rPr lang="zh-TW" altLang="en-US" dirty="0" smtClean="0"/>
                        <a:t>函式與模組介紹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Python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物件導向基礎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zh-TW" altLang="en-US" dirty="0" smtClean="0"/>
                        <a:t>設計一隻小遊戲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zh-TW" altLang="en-US" dirty="0" smtClean="0"/>
                        <a:t>設計一隻小遊戲</a:t>
                      </a:r>
                      <a:r>
                        <a:rPr lang="en-US" altLang="zh-TW" dirty="0" smtClean="0"/>
                        <a:t>(2)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網路爬蟲</a:t>
                      </a:r>
                      <a:r>
                        <a:rPr lang="en-US" altLang="zh-TW" dirty="0" smtClean="0"/>
                        <a:t>(Web Crawler)</a:t>
                      </a:r>
                      <a:r>
                        <a:rPr lang="zh-TW" altLang="en-US" dirty="0" smtClean="0"/>
                        <a:t>初探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Day 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機器學習</a:t>
                      </a:r>
                      <a:r>
                        <a:rPr lang="en-US" altLang="zh-TW" dirty="0" smtClean="0"/>
                        <a:t>(Machine Learning)</a:t>
                      </a:r>
                      <a:r>
                        <a:rPr lang="zh-TW" altLang="en-US" dirty="0" smtClean="0"/>
                        <a:t>初探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6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169</Words>
  <Application>Microsoft Office PowerPoint</Application>
  <PresentationFormat>如螢幕大小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新細明體</vt:lpstr>
      <vt:lpstr>華康細圓體(P)</vt:lpstr>
      <vt:lpstr>Amatic SC</vt:lpstr>
      <vt:lpstr>Muli Light</vt:lpstr>
      <vt:lpstr>Quickly template</vt:lpstr>
      <vt:lpstr>Python  讓你與程式一Py即合</vt:lpstr>
      <vt:lpstr>PowerPoint 簡報</vt:lpstr>
      <vt:lpstr>PowerPoint 簡報</vt:lpstr>
      <vt:lpstr>PowerPoint 簡報</vt:lpstr>
      <vt:lpstr>在課程結束後，我希望讓大家帶走的</vt:lpstr>
      <vt:lpstr>課程大綱(暫定)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26</cp:revision>
  <dcterms:modified xsi:type="dcterms:W3CDTF">2020-05-31T06:35:52Z</dcterms:modified>
</cp:coreProperties>
</file>