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1"/>
  </p:notesMasterIdLst>
  <p:sldIdLst>
    <p:sldId id="256" r:id="rId2"/>
    <p:sldId id="286" r:id="rId3"/>
    <p:sldId id="291" r:id="rId4"/>
    <p:sldId id="334" r:id="rId5"/>
    <p:sldId id="335" r:id="rId6"/>
    <p:sldId id="336" r:id="rId7"/>
    <p:sldId id="338" r:id="rId8"/>
    <p:sldId id="340" r:id="rId9"/>
    <p:sldId id="292" r:id="rId10"/>
    <p:sldId id="304" r:id="rId11"/>
    <p:sldId id="341" r:id="rId12"/>
    <p:sldId id="342" r:id="rId13"/>
    <p:sldId id="343" r:id="rId14"/>
    <p:sldId id="305" r:id="rId15"/>
    <p:sldId id="344" r:id="rId16"/>
    <p:sldId id="345" r:id="rId17"/>
    <p:sldId id="354" r:id="rId18"/>
    <p:sldId id="346" r:id="rId19"/>
    <p:sldId id="347" r:id="rId20"/>
    <p:sldId id="348" r:id="rId21"/>
    <p:sldId id="357" r:id="rId22"/>
    <p:sldId id="349" r:id="rId23"/>
    <p:sldId id="350" r:id="rId24"/>
    <p:sldId id="356" r:id="rId25"/>
    <p:sldId id="351" r:id="rId26"/>
    <p:sldId id="358" r:id="rId27"/>
    <p:sldId id="360" r:id="rId28"/>
    <p:sldId id="352" r:id="rId29"/>
    <p:sldId id="307" r:id="rId30"/>
    <p:sldId id="353" r:id="rId31"/>
    <p:sldId id="287" r:id="rId32"/>
    <p:sldId id="309" r:id="rId33"/>
    <p:sldId id="359" r:id="rId34"/>
    <p:sldId id="288" r:id="rId35"/>
    <p:sldId id="313" r:id="rId36"/>
    <p:sldId id="361" r:id="rId37"/>
    <p:sldId id="362" r:id="rId38"/>
    <p:sldId id="363" r:id="rId39"/>
    <p:sldId id="364" r:id="rId40"/>
  </p:sldIdLst>
  <p:sldSz cx="9144000" cy="5143500" type="screen16x9"/>
  <p:notesSz cx="6858000" cy="9144000"/>
  <p:embeddedFontLst>
    <p:embeddedFont>
      <p:font typeface="華康細圓體(P)" panose="020F0300000000000000" pitchFamily="34" charset="-120"/>
      <p:regular r:id="rId42"/>
    </p:embeddedFont>
    <p:embeddedFont>
      <p:font typeface="Muli Light" panose="02000303000000000000" pitchFamily="2" charset="0"/>
      <p:regular r:id="rId43"/>
    </p:embeddedFont>
    <p:embeddedFont>
      <p:font typeface="Amatic SC" panose="020B0604020202020204" charset="-79"/>
      <p:regular r:id="rId44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7C8A"/>
    <a:srgbClr val="C9EECF"/>
    <a:srgbClr val="ADDED4"/>
    <a:srgbClr val="C8EDCF"/>
    <a:srgbClr val="70CEC5"/>
    <a:srgbClr val="70C1CE"/>
    <a:srgbClr val="42D2BA"/>
    <a:srgbClr val="8DCCD7"/>
    <a:srgbClr val="51B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E5F3AA00-1F21-4B7C-88DC-B17609360679}">
  <a:tblStyle styleId="{E5F3AA00-1F21-4B7C-88DC-B176093606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224" y="-4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67820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BCDBE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4100" y="125700"/>
            <a:ext cx="8775855" cy="4892131"/>
          </a:xfrm>
          <a:custGeom>
            <a:avLst/>
            <a:gdLst/>
            <a:ahLst/>
            <a:cxnLst/>
            <a:rect l="l" t="t" r="r" b="b"/>
            <a:pathLst>
              <a:path w="92849" h="51759" extrusionOk="0">
                <a:moveTo>
                  <a:pt x="3110" y="336"/>
                </a:moveTo>
                <a:lnTo>
                  <a:pt x="2942" y="578"/>
                </a:lnTo>
                <a:lnTo>
                  <a:pt x="2756" y="783"/>
                </a:lnTo>
                <a:lnTo>
                  <a:pt x="2812" y="652"/>
                </a:lnTo>
                <a:lnTo>
                  <a:pt x="2886" y="522"/>
                </a:lnTo>
                <a:lnTo>
                  <a:pt x="2979" y="410"/>
                </a:lnTo>
                <a:lnTo>
                  <a:pt x="3110" y="336"/>
                </a:lnTo>
                <a:close/>
                <a:moveTo>
                  <a:pt x="19252" y="336"/>
                </a:moveTo>
                <a:lnTo>
                  <a:pt x="19103" y="559"/>
                </a:lnTo>
                <a:lnTo>
                  <a:pt x="18935" y="783"/>
                </a:lnTo>
                <a:lnTo>
                  <a:pt x="18935" y="708"/>
                </a:lnTo>
                <a:lnTo>
                  <a:pt x="18954" y="634"/>
                </a:lnTo>
                <a:lnTo>
                  <a:pt x="18991" y="578"/>
                </a:lnTo>
                <a:lnTo>
                  <a:pt x="19028" y="503"/>
                </a:lnTo>
                <a:lnTo>
                  <a:pt x="19065" y="448"/>
                </a:lnTo>
                <a:lnTo>
                  <a:pt x="19121" y="392"/>
                </a:lnTo>
                <a:lnTo>
                  <a:pt x="19177" y="355"/>
                </a:lnTo>
                <a:lnTo>
                  <a:pt x="19252" y="336"/>
                </a:lnTo>
                <a:close/>
                <a:moveTo>
                  <a:pt x="9980" y="373"/>
                </a:moveTo>
                <a:lnTo>
                  <a:pt x="9924" y="503"/>
                </a:lnTo>
                <a:lnTo>
                  <a:pt x="9849" y="634"/>
                </a:lnTo>
                <a:lnTo>
                  <a:pt x="9756" y="746"/>
                </a:lnTo>
                <a:lnTo>
                  <a:pt x="9663" y="857"/>
                </a:lnTo>
                <a:lnTo>
                  <a:pt x="9700" y="708"/>
                </a:lnTo>
                <a:lnTo>
                  <a:pt x="9775" y="578"/>
                </a:lnTo>
                <a:lnTo>
                  <a:pt x="9868" y="466"/>
                </a:lnTo>
                <a:lnTo>
                  <a:pt x="9980" y="373"/>
                </a:lnTo>
                <a:close/>
                <a:moveTo>
                  <a:pt x="32172" y="615"/>
                </a:moveTo>
                <a:lnTo>
                  <a:pt x="32079" y="783"/>
                </a:lnTo>
                <a:lnTo>
                  <a:pt x="31949" y="932"/>
                </a:lnTo>
                <a:lnTo>
                  <a:pt x="31968" y="820"/>
                </a:lnTo>
                <a:lnTo>
                  <a:pt x="32024" y="727"/>
                </a:lnTo>
                <a:lnTo>
                  <a:pt x="32098" y="652"/>
                </a:lnTo>
                <a:lnTo>
                  <a:pt x="32172" y="615"/>
                </a:lnTo>
                <a:close/>
                <a:moveTo>
                  <a:pt x="5772" y="801"/>
                </a:moveTo>
                <a:lnTo>
                  <a:pt x="5660" y="894"/>
                </a:lnTo>
                <a:lnTo>
                  <a:pt x="5549" y="969"/>
                </a:lnTo>
                <a:lnTo>
                  <a:pt x="5660" y="876"/>
                </a:lnTo>
                <a:lnTo>
                  <a:pt x="5772" y="801"/>
                </a:lnTo>
                <a:close/>
                <a:moveTo>
                  <a:pt x="60621" y="708"/>
                </a:moveTo>
                <a:lnTo>
                  <a:pt x="60472" y="857"/>
                </a:lnTo>
                <a:lnTo>
                  <a:pt x="60304" y="988"/>
                </a:lnTo>
                <a:lnTo>
                  <a:pt x="60360" y="894"/>
                </a:lnTo>
                <a:lnTo>
                  <a:pt x="60435" y="801"/>
                </a:lnTo>
                <a:lnTo>
                  <a:pt x="60528" y="746"/>
                </a:lnTo>
                <a:lnTo>
                  <a:pt x="60621" y="708"/>
                </a:lnTo>
                <a:close/>
                <a:moveTo>
                  <a:pt x="33383" y="690"/>
                </a:moveTo>
                <a:lnTo>
                  <a:pt x="33271" y="839"/>
                </a:lnTo>
                <a:lnTo>
                  <a:pt x="33141" y="1006"/>
                </a:lnTo>
                <a:lnTo>
                  <a:pt x="33141" y="1006"/>
                </a:lnTo>
                <a:lnTo>
                  <a:pt x="33178" y="894"/>
                </a:lnTo>
                <a:lnTo>
                  <a:pt x="33215" y="801"/>
                </a:lnTo>
                <a:lnTo>
                  <a:pt x="33290" y="727"/>
                </a:lnTo>
                <a:lnTo>
                  <a:pt x="33383" y="690"/>
                </a:lnTo>
                <a:close/>
                <a:moveTo>
                  <a:pt x="59020" y="727"/>
                </a:moveTo>
                <a:lnTo>
                  <a:pt x="58945" y="932"/>
                </a:lnTo>
                <a:lnTo>
                  <a:pt x="58908" y="1006"/>
                </a:lnTo>
                <a:lnTo>
                  <a:pt x="58927" y="913"/>
                </a:lnTo>
                <a:lnTo>
                  <a:pt x="59020" y="727"/>
                </a:lnTo>
                <a:close/>
                <a:moveTo>
                  <a:pt x="43232" y="522"/>
                </a:moveTo>
                <a:lnTo>
                  <a:pt x="43176" y="652"/>
                </a:lnTo>
                <a:lnTo>
                  <a:pt x="43101" y="783"/>
                </a:lnTo>
                <a:lnTo>
                  <a:pt x="43008" y="913"/>
                </a:lnTo>
                <a:lnTo>
                  <a:pt x="42915" y="1025"/>
                </a:lnTo>
                <a:lnTo>
                  <a:pt x="42896" y="950"/>
                </a:lnTo>
                <a:lnTo>
                  <a:pt x="42915" y="857"/>
                </a:lnTo>
                <a:lnTo>
                  <a:pt x="42952" y="783"/>
                </a:lnTo>
                <a:lnTo>
                  <a:pt x="42990" y="708"/>
                </a:lnTo>
                <a:lnTo>
                  <a:pt x="43027" y="652"/>
                </a:lnTo>
                <a:lnTo>
                  <a:pt x="43083" y="597"/>
                </a:lnTo>
                <a:lnTo>
                  <a:pt x="43157" y="541"/>
                </a:lnTo>
                <a:lnTo>
                  <a:pt x="43232" y="522"/>
                </a:lnTo>
                <a:close/>
                <a:moveTo>
                  <a:pt x="36771" y="801"/>
                </a:moveTo>
                <a:lnTo>
                  <a:pt x="36380" y="1043"/>
                </a:lnTo>
                <a:lnTo>
                  <a:pt x="36455" y="950"/>
                </a:lnTo>
                <a:lnTo>
                  <a:pt x="36548" y="894"/>
                </a:lnTo>
                <a:lnTo>
                  <a:pt x="36659" y="839"/>
                </a:lnTo>
                <a:lnTo>
                  <a:pt x="36771" y="801"/>
                </a:lnTo>
                <a:close/>
                <a:moveTo>
                  <a:pt x="92048" y="746"/>
                </a:moveTo>
                <a:lnTo>
                  <a:pt x="91862" y="932"/>
                </a:lnTo>
                <a:lnTo>
                  <a:pt x="91657" y="1081"/>
                </a:lnTo>
                <a:lnTo>
                  <a:pt x="91657" y="1081"/>
                </a:lnTo>
                <a:lnTo>
                  <a:pt x="91843" y="894"/>
                </a:lnTo>
                <a:lnTo>
                  <a:pt x="91936" y="820"/>
                </a:lnTo>
                <a:lnTo>
                  <a:pt x="92048" y="746"/>
                </a:lnTo>
                <a:close/>
                <a:moveTo>
                  <a:pt x="8509" y="634"/>
                </a:moveTo>
                <a:lnTo>
                  <a:pt x="8360" y="876"/>
                </a:lnTo>
                <a:lnTo>
                  <a:pt x="8267" y="969"/>
                </a:lnTo>
                <a:lnTo>
                  <a:pt x="8155" y="1081"/>
                </a:lnTo>
                <a:lnTo>
                  <a:pt x="8211" y="950"/>
                </a:lnTo>
                <a:lnTo>
                  <a:pt x="8286" y="839"/>
                </a:lnTo>
                <a:lnTo>
                  <a:pt x="8397" y="727"/>
                </a:lnTo>
                <a:lnTo>
                  <a:pt x="8509" y="634"/>
                </a:lnTo>
                <a:close/>
                <a:moveTo>
                  <a:pt x="14411" y="652"/>
                </a:moveTo>
                <a:lnTo>
                  <a:pt x="14281" y="783"/>
                </a:lnTo>
                <a:lnTo>
                  <a:pt x="14150" y="913"/>
                </a:lnTo>
                <a:lnTo>
                  <a:pt x="14001" y="1006"/>
                </a:lnTo>
                <a:lnTo>
                  <a:pt x="13834" y="1081"/>
                </a:lnTo>
                <a:lnTo>
                  <a:pt x="13871" y="1006"/>
                </a:lnTo>
                <a:lnTo>
                  <a:pt x="13927" y="932"/>
                </a:lnTo>
                <a:lnTo>
                  <a:pt x="13983" y="857"/>
                </a:lnTo>
                <a:lnTo>
                  <a:pt x="14057" y="783"/>
                </a:lnTo>
                <a:lnTo>
                  <a:pt x="14132" y="746"/>
                </a:lnTo>
                <a:lnTo>
                  <a:pt x="14225" y="690"/>
                </a:lnTo>
                <a:lnTo>
                  <a:pt x="14318" y="671"/>
                </a:lnTo>
                <a:lnTo>
                  <a:pt x="14411" y="652"/>
                </a:lnTo>
                <a:close/>
                <a:moveTo>
                  <a:pt x="17315" y="634"/>
                </a:moveTo>
                <a:lnTo>
                  <a:pt x="17185" y="857"/>
                </a:lnTo>
                <a:lnTo>
                  <a:pt x="17017" y="1081"/>
                </a:lnTo>
                <a:lnTo>
                  <a:pt x="17036" y="857"/>
                </a:lnTo>
                <a:lnTo>
                  <a:pt x="17166" y="727"/>
                </a:lnTo>
                <a:lnTo>
                  <a:pt x="17315" y="634"/>
                </a:lnTo>
                <a:close/>
                <a:moveTo>
                  <a:pt x="38074" y="969"/>
                </a:moveTo>
                <a:lnTo>
                  <a:pt x="37944" y="1081"/>
                </a:lnTo>
                <a:lnTo>
                  <a:pt x="38000" y="1025"/>
                </a:lnTo>
                <a:lnTo>
                  <a:pt x="38074" y="969"/>
                </a:lnTo>
                <a:close/>
                <a:moveTo>
                  <a:pt x="49431" y="988"/>
                </a:moveTo>
                <a:lnTo>
                  <a:pt x="49394" y="1081"/>
                </a:lnTo>
                <a:lnTo>
                  <a:pt x="49357" y="1025"/>
                </a:lnTo>
                <a:lnTo>
                  <a:pt x="49357" y="1006"/>
                </a:lnTo>
                <a:lnTo>
                  <a:pt x="49394" y="988"/>
                </a:lnTo>
                <a:close/>
                <a:moveTo>
                  <a:pt x="86816" y="783"/>
                </a:moveTo>
                <a:lnTo>
                  <a:pt x="86612" y="932"/>
                </a:lnTo>
                <a:lnTo>
                  <a:pt x="86407" y="1081"/>
                </a:lnTo>
                <a:lnTo>
                  <a:pt x="86481" y="988"/>
                </a:lnTo>
                <a:lnTo>
                  <a:pt x="86593" y="894"/>
                </a:lnTo>
                <a:lnTo>
                  <a:pt x="86686" y="820"/>
                </a:lnTo>
                <a:lnTo>
                  <a:pt x="86816" y="783"/>
                </a:lnTo>
                <a:close/>
                <a:moveTo>
                  <a:pt x="633" y="224"/>
                </a:moveTo>
                <a:lnTo>
                  <a:pt x="801" y="261"/>
                </a:lnTo>
                <a:lnTo>
                  <a:pt x="950" y="317"/>
                </a:lnTo>
                <a:lnTo>
                  <a:pt x="1099" y="410"/>
                </a:lnTo>
                <a:lnTo>
                  <a:pt x="1211" y="522"/>
                </a:lnTo>
                <a:lnTo>
                  <a:pt x="1304" y="652"/>
                </a:lnTo>
                <a:lnTo>
                  <a:pt x="1360" y="783"/>
                </a:lnTo>
                <a:lnTo>
                  <a:pt x="1397" y="950"/>
                </a:lnTo>
                <a:lnTo>
                  <a:pt x="1397" y="1118"/>
                </a:lnTo>
                <a:lnTo>
                  <a:pt x="1136" y="988"/>
                </a:lnTo>
                <a:lnTo>
                  <a:pt x="987" y="876"/>
                </a:lnTo>
                <a:lnTo>
                  <a:pt x="838" y="764"/>
                </a:lnTo>
                <a:lnTo>
                  <a:pt x="727" y="634"/>
                </a:lnTo>
                <a:lnTo>
                  <a:pt x="633" y="503"/>
                </a:lnTo>
                <a:lnTo>
                  <a:pt x="615" y="429"/>
                </a:lnTo>
                <a:lnTo>
                  <a:pt x="615" y="355"/>
                </a:lnTo>
                <a:lnTo>
                  <a:pt x="615" y="299"/>
                </a:lnTo>
                <a:lnTo>
                  <a:pt x="633" y="224"/>
                </a:lnTo>
                <a:close/>
                <a:moveTo>
                  <a:pt x="44591" y="839"/>
                </a:moveTo>
                <a:lnTo>
                  <a:pt x="44460" y="988"/>
                </a:lnTo>
                <a:lnTo>
                  <a:pt x="44330" y="1118"/>
                </a:lnTo>
                <a:lnTo>
                  <a:pt x="44367" y="1025"/>
                </a:lnTo>
                <a:lnTo>
                  <a:pt x="44442" y="969"/>
                </a:lnTo>
                <a:lnTo>
                  <a:pt x="44498" y="894"/>
                </a:lnTo>
                <a:lnTo>
                  <a:pt x="44591" y="839"/>
                </a:lnTo>
                <a:close/>
                <a:moveTo>
                  <a:pt x="84471" y="839"/>
                </a:moveTo>
                <a:lnTo>
                  <a:pt x="84340" y="988"/>
                </a:lnTo>
                <a:lnTo>
                  <a:pt x="84191" y="1118"/>
                </a:lnTo>
                <a:lnTo>
                  <a:pt x="84229" y="988"/>
                </a:lnTo>
                <a:lnTo>
                  <a:pt x="84284" y="913"/>
                </a:lnTo>
                <a:lnTo>
                  <a:pt x="84359" y="857"/>
                </a:lnTo>
                <a:lnTo>
                  <a:pt x="84471" y="839"/>
                </a:lnTo>
                <a:close/>
                <a:moveTo>
                  <a:pt x="20573" y="746"/>
                </a:moveTo>
                <a:lnTo>
                  <a:pt x="20648" y="764"/>
                </a:lnTo>
                <a:lnTo>
                  <a:pt x="20406" y="969"/>
                </a:lnTo>
                <a:lnTo>
                  <a:pt x="20257" y="1062"/>
                </a:lnTo>
                <a:lnTo>
                  <a:pt x="20127" y="1137"/>
                </a:lnTo>
                <a:lnTo>
                  <a:pt x="20127" y="1137"/>
                </a:lnTo>
                <a:lnTo>
                  <a:pt x="20164" y="1062"/>
                </a:lnTo>
                <a:lnTo>
                  <a:pt x="20201" y="988"/>
                </a:lnTo>
                <a:lnTo>
                  <a:pt x="20257" y="913"/>
                </a:lnTo>
                <a:lnTo>
                  <a:pt x="20331" y="839"/>
                </a:lnTo>
                <a:lnTo>
                  <a:pt x="20406" y="801"/>
                </a:lnTo>
                <a:lnTo>
                  <a:pt x="20480" y="764"/>
                </a:lnTo>
                <a:lnTo>
                  <a:pt x="20573" y="746"/>
                </a:lnTo>
                <a:close/>
                <a:moveTo>
                  <a:pt x="24409" y="932"/>
                </a:moveTo>
                <a:lnTo>
                  <a:pt x="24278" y="1155"/>
                </a:lnTo>
                <a:lnTo>
                  <a:pt x="24334" y="1043"/>
                </a:lnTo>
                <a:lnTo>
                  <a:pt x="24409" y="932"/>
                </a:lnTo>
                <a:close/>
                <a:moveTo>
                  <a:pt x="29175" y="652"/>
                </a:moveTo>
                <a:lnTo>
                  <a:pt x="29063" y="820"/>
                </a:lnTo>
                <a:lnTo>
                  <a:pt x="28952" y="969"/>
                </a:lnTo>
                <a:lnTo>
                  <a:pt x="28821" y="1099"/>
                </a:lnTo>
                <a:lnTo>
                  <a:pt x="28672" y="1211"/>
                </a:lnTo>
                <a:lnTo>
                  <a:pt x="28672" y="1118"/>
                </a:lnTo>
                <a:lnTo>
                  <a:pt x="28691" y="1025"/>
                </a:lnTo>
                <a:lnTo>
                  <a:pt x="28728" y="932"/>
                </a:lnTo>
                <a:lnTo>
                  <a:pt x="28803" y="857"/>
                </a:lnTo>
                <a:lnTo>
                  <a:pt x="28877" y="783"/>
                </a:lnTo>
                <a:lnTo>
                  <a:pt x="28970" y="727"/>
                </a:lnTo>
                <a:lnTo>
                  <a:pt x="29082" y="671"/>
                </a:lnTo>
                <a:lnTo>
                  <a:pt x="29175" y="652"/>
                </a:lnTo>
                <a:close/>
                <a:moveTo>
                  <a:pt x="82944" y="839"/>
                </a:moveTo>
                <a:lnTo>
                  <a:pt x="82665" y="1043"/>
                </a:lnTo>
                <a:lnTo>
                  <a:pt x="82367" y="1211"/>
                </a:lnTo>
                <a:lnTo>
                  <a:pt x="82478" y="1062"/>
                </a:lnTo>
                <a:lnTo>
                  <a:pt x="82609" y="950"/>
                </a:lnTo>
                <a:lnTo>
                  <a:pt x="82776" y="876"/>
                </a:lnTo>
                <a:lnTo>
                  <a:pt x="82944" y="839"/>
                </a:lnTo>
                <a:close/>
                <a:moveTo>
                  <a:pt x="80840" y="708"/>
                </a:moveTo>
                <a:lnTo>
                  <a:pt x="80747" y="857"/>
                </a:lnTo>
                <a:lnTo>
                  <a:pt x="80617" y="988"/>
                </a:lnTo>
                <a:lnTo>
                  <a:pt x="80486" y="1118"/>
                </a:lnTo>
                <a:lnTo>
                  <a:pt x="80356" y="1230"/>
                </a:lnTo>
                <a:lnTo>
                  <a:pt x="80375" y="1155"/>
                </a:lnTo>
                <a:lnTo>
                  <a:pt x="80412" y="1081"/>
                </a:lnTo>
                <a:lnTo>
                  <a:pt x="80524" y="932"/>
                </a:lnTo>
                <a:lnTo>
                  <a:pt x="80691" y="801"/>
                </a:lnTo>
                <a:lnTo>
                  <a:pt x="80840" y="708"/>
                </a:lnTo>
                <a:close/>
                <a:moveTo>
                  <a:pt x="39806" y="913"/>
                </a:moveTo>
                <a:lnTo>
                  <a:pt x="39657" y="1099"/>
                </a:lnTo>
                <a:lnTo>
                  <a:pt x="39471" y="1248"/>
                </a:lnTo>
                <a:lnTo>
                  <a:pt x="39620" y="1062"/>
                </a:lnTo>
                <a:lnTo>
                  <a:pt x="39806" y="913"/>
                </a:lnTo>
                <a:close/>
                <a:moveTo>
                  <a:pt x="88325" y="969"/>
                </a:moveTo>
                <a:lnTo>
                  <a:pt x="88380" y="988"/>
                </a:lnTo>
                <a:lnTo>
                  <a:pt x="88231" y="1137"/>
                </a:lnTo>
                <a:lnTo>
                  <a:pt x="88064" y="1267"/>
                </a:lnTo>
                <a:lnTo>
                  <a:pt x="88083" y="1211"/>
                </a:lnTo>
                <a:lnTo>
                  <a:pt x="88101" y="1137"/>
                </a:lnTo>
                <a:lnTo>
                  <a:pt x="88138" y="1081"/>
                </a:lnTo>
                <a:lnTo>
                  <a:pt x="88176" y="1025"/>
                </a:lnTo>
                <a:lnTo>
                  <a:pt x="88213" y="988"/>
                </a:lnTo>
                <a:lnTo>
                  <a:pt x="88269" y="969"/>
                </a:lnTo>
                <a:close/>
                <a:moveTo>
                  <a:pt x="22137" y="708"/>
                </a:moveTo>
                <a:lnTo>
                  <a:pt x="22137" y="727"/>
                </a:lnTo>
                <a:lnTo>
                  <a:pt x="22119" y="783"/>
                </a:lnTo>
                <a:lnTo>
                  <a:pt x="22081" y="857"/>
                </a:lnTo>
                <a:lnTo>
                  <a:pt x="21970" y="1025"/>
                </a:lnTo>
                <a:lnTo>
                  <a:pt x="21746" y="1285"/>
                </a:lnTo>
                <a:lnTo>
                  <a:pt x="21746" y="1230"/>
                </a:lnTo>
                <a:lnTo>
                  <a:pt x="21784" y="1137"/>
                </a:lnTo>
                <a:lnTo>
                  <a:pt x="21933" y="913"/>
                </a:lnTo>
                <a:lnTo>
                  <a:pt x="22063" y="746"/>
                </a:lnTo>
                <a:lnTo>
                  <a:pt x="22119" y="708"/>
                </a:lnTo>
                <a:close/>
                <a:moveTo>
                  <a:pt x="23180" y="746"/>
                </a:moveTo>
                <a:lnTo>
                  <a:pt x="23161" y="894"/>
                </a:lnTo>
                <a:lnTo>
                  <a:pt x="23143" y="1025"/>
                </a:lnTo>
                <a:lnTo>
                  <a:pt x="23087" y="1155"/>
                </a:lnTo>
                <a:lnTo>
                  <a:pt x="23031" y="1285"/>
                </a:lnTo>
                <a:lnTo>
                  <a:pt x="23012" y="1211"/>
                </a:lnTo>
                <a:lnTo>
                  <a:pt x="22994" y="1137"/>
                </a:lnTo>
                <a:lnTo>
                  <a:pt x="22994" y="1062"/>
                </a:lnTo>
                <a:lnTo>
                  <a:pt x="23012" y="988"/>
                </a:lnTo>
                <a:lnTo>
                  <a:pt x="23031" y="913"/>
                </a:lnTo>
                <a:lnTo>
                  <a:pt x="23068" y="857"/>
                </a:lnTo>
                <a:lnTo>
                  <a:pt x="23124" y="801"/>
                </a:lnTo>
                <a:lnTo>
                  <a:pt x="23180" y="746"/>
                </a:lnTo>
                <a:close/>
                <a:moveTo>
                  <a:pt x="34760" y="894"/>
                </a:moveTo>
                <a:lnTo>
                  <a:pt x="34853" y="913"/>
                </a:lnTo>
                <a:lnTo>
                  <a:pt x="34667" y="1099"/>
                </a:lnTo>
                <a:lnTo>
                  <a:pt x="34481" y="1285"/>
                </a:lnTo>
                <a:lnTo>
                  <a:pt x="34463" y="1211"/>
                </a:lnTo>
                <a:lnTo>
                  <a:pt x="34463" y="1137"/>
                </a:lnTo>
                <a:lnTo>
                  <a:pt x="34500" y="1062"/>
                </a:lnTo>
                <a:lnTo>
                  <a:pt x="34537" y="1006"/>
                </a:lnTo>
                <a:lnTo>
                  <a:pt x="34611" y="932"/>
                </a:lnTo>
                <a:lnTo>
                  <a:pt x="34686" y="894"/>
                </a:lnTo>
                <a:close/>
                <a:moveTo>
                  <a:pt x="70712" y="913"/>
                </a:moveTo>
                <a:lnTo>
                  <a:pt x="70656" y="1025"/>
                </a:lnTo>
                <a:lnTo>
                  <a:pt x="70582" y="1137"/>
                </a:lnTo>
                <a:lnTo>
                  <a:pt x="70488" y="1211"/>
                </a:lnTo>
                <a:lnTo>
                  <a:pt x="70395" y="1285"/>
                </a:lnTo>
                <a:lnTo>
                  <a:pt x="70451" y="1192"/>
                </a:lnTo>
                <a:lnTo>
                  <a:pt x="70526" y="1081"/>
                </a:lnTo>
                <a:lnTo>
                  <a:pt x="70619" y="1006"/>
                </a:lnTo>
                <a:lnTo>
                  <a:pt x="70712" y="913"/>
                </a:lnTo>
                <a:close/>
                <a:moveTo>
                  <a:pt x="57400" y="913"/>
                </a:moveTo>
                <a:lnTo>
                  <a:pt x="57661" y="950"/>
                </a:lnTo>
                <a:lnTo>
                  <a:pt x="57549" y="1043"/>
                </a:lnTo>
                <a:lnTo>
                  <a:pt x="57437" y="1137"/>
                </a:lnTo>
                <a:lnTo>
                  <a:pt x="57195" y="1304"/>
                </a:lnTo>
                <a:lnTo>
                  <a:pt x="57195" y="1192"/>
                </a:lnTo>
                <a:lnTo>
                  <a:pt x="57232" y="1062"/>
                </a:lnTo>
                <a:lnTo>
                  <a:pt x="57270" y="1006"/>
                </a:lnTo>
                <a:lnTo>
                  <a:pt x="57307" y="969"/>
                </a:lnTo>
                <a:lnTo>
                  <a:pt x="57344" y="932"/>
                </a:lnTo>
                <a:lnTo>
                  <a:pt x="57400" y="913"/>
                </a:lnTo>
                <a:close/>
                <a:moveTo>
                  <a:pt x="76800" y="876"/>
                </a:moveTo>
                <a:lnTo>
                  <a:pt x="76893" y="894"/>
                </a:lnTo>
                <a:lnTo>
                  <a:pt x="76986" y="950"/>
                </a:lnTo>
                <a:lnTo>
                  <a:pt x="76726" y="1137"/>
                </a:lnTo>
                <a:lnTo>
                  <a:pt x="76446" y="1304"/>
                </a:lnTo>
                <a:lnTo>
                  <a:pt x="76446" y="1211"/>
                </a:lnTo>
                <a:lnTo>
                  <a:pt x="76483" y="1099"/>
                </a:lnTo>
                <a:lnTo>
                  <a:pt x="76539" y="1006"/>
                </a:lnTo>
                <a:lnTo>
                  <a:pt x="76614" y="950"/>
                </a:lnTo>
                <a:lnTo>
                  <a:pt x="76707" y="894"/>
                </a:lnTo>
                <a:lnTo>
                  <a:pt x="76800" y="876"/>
                </a:lnTo>
                <a:close/>
                <a:moveTo>
                  <a:pt x="30627" y="932"/>
                </a:moveTo>
                <a:lnTo>
                  <a:pt x="30515" y="1043"/>
                </a:lnTo>
                <a:lnTo>
                  <a:pt x="30404" y="1155"/>
                </a:lnTo>
                <a:lnTo>
                  <a:pt x="30273" y="1248"/>
                </a:lnTo>
                <a:lnTo>
                  <a:pt x="30143" y="1323"/>
                </a:lnTo>
                <a:lnTo>
                  <a:pt x="30143" y="1323"/>
                </a:lnTo>
                <a:lnTo>
                  <a:pt x="30218" y="1192"/>
                </a:lnTo>
                <a:lnTo>
                  <a:pt x="30329" y="1081"/>
                </a:lnTo>
                <a:lnTo>
                  <a:pt x="30478" y="988"/>
                </a:lnTo>
                <a:lnTo>
                  <a:pt x="30553" y="950"/>
                </a:lnTo>
                <a:lnTo>
                  <a:pt x="30627" y="932"/>
                </a:lnTo>
                <a:close/>
                <a:moveTo>
                  <a:pt x="63805" y="1006"/>
                </a:moveTo>
                <a:lnTo>
                  <a:pt x="63823" y="1025"/>
                </a:lnTo>
                <a:lnTo>
                  <a:pt x="63823" y="1062"/>
                </a:lnTo>
                <a:lnTo>
                  <a:pt x="63749" y="1192"/>
                </a:lnTo>
                <a:lnTo>
                  <a:pt x="63693" y="1267"/>
                </a:lnTo>
                <a:lnTo>
                  <a:pt x="63656" y="1323"/>
                </a:lnTo>
                <a:lnTo>
                  <a:pt x="63618" y="1323"/>
                </a:lnTo>
                <a:lnTo>
                  <a:pt x="63618" y="1285"/>
                </a:lnTo>
                <a:lnTo>
                  <a:pt x="63637" y="1211"/>
                </a:lnTo>
                <a:lnTo>
                  <a:pt x="63674" y="1137"/>
                </a:lnTo>
                <a:lnTo>
                  <a:pt x="63730" y="1062"/>
                </a:lnTo>
                <a:lnTo>
                  <a:pt x="63786" y="1006"/>
                </a:lnTo>
                <a:close/>
                <a:moveTo>
                  <a:pt x="65759" y="1006"/>
                </a:moveTo>
                <a:lnTo>
                  <a:pt x="65834" y="1025"/>
                </a:lnTo>
                <a:lnTo>
                  <a:pt x="65648" y="1174"/>
                </a:lnTo>
                <a:lnTo>
                  <a:pt x="65462" y="1323"/>
                </a:lnTo>
                <a:lnTo>
                  <a:pt x="65480" y="1248"/>
                </a:lnTo>
                <a:lnTo>
                  <a:pt x="65499" y="1192"/>
                </a:lnTo>
                <a:lnTo>
                  <a:pt x="65536" y="1137"/>
                </a:lnTo>
                <a:lnTo>
                  <a:pt x="65592" y="1081"/>
                </a:lnTo>
                <a:lnTo>
                  <a:pt x="65648" y="1043"/>
                </a:lnTo>
                <a:lnTo>
                  <a:pt x="65704" y="1025"/>
                </a:lnTo>
                <a:lnTo>
                  <a:pt x="65759" y="1006"/>
                </a:lnTo>
                <a:close/>
                <a:moveTo>
                  <a:pt x="75068" y="783"/>
                </a:moveTo>
                <a:lnTo>
                  <a:pt x="75143" y="801"/>
                </a:lnTo>
                <a:lnTo>
                  <a:pt x="75180" y="820"/>
                </a:lnTo>
                <a:lnTo>
                  <a:pt x="75199" y="876"/>
                </a:lnTo>
                <a:lnTo>
                  <a:pt x="75199" y="950"/>
                </a:lnTo>
                <a:lnTo>
                  <a:pt x="75180" y="1006"/>
                </a:lnTo>
                <a:lnTo>
                  <a:pt x="75143" y="1062"/>
                </a:lnTo>
                <a:lnTo>
                  <a:pt x="75031" y="1155"/>
                </a:lnTo>
                <a:lnTo>
                  <a:pt x="74771" y="1323"/>
                </a:lnTo>
                <a:lnTo>
                  <a:pt x="74715" y="1211"/>
                </a:lnTo>
                <a:lnTo>
                  <a:pt x="74715" y="1099"/>
                </a:lnTo>
                <a:lnTo>
                  <a:pt x="74752" y="988"/>
                </a:lnTo>
                <a:lnTo>
                  <a:pt x="74826" y="894"/>
                </a:lnTo>
                <a:lnTo>
                  <a:pt x="74882" y="839"/>
                </a:lnTo>
                <a:lnTo>
                  <a:pt x="74938" y="801"/>
                </a:lnTo>
                <a:lnTo>
                  <a:pt x="75013" y="783"/>
                </a:lnTo>
                <a:close/>
                <a:moveTo>
                  <a:pt x="25917" y="783"/>
                </a:moveTo>
                <a:lnTo>
                  <a:pt x="25842" y="969"/>
                </a:lnTo>
                <a:lnTo>
                  <a:pt x="25731" y="1118"/>
                </a:lnTo>
                <a:lnTo>
                  <a:pt x="25600" y="1267"/>
                </a:lnTo>
                <a:lnTo>
                  <a:pt x="25433" y="1379"/>
                </a:lnTo>
                <a:lnTo>
                  <a:pt x="25451" y="1285"/>
                </a:lnTo>
                <a:lnTo>
                  <a:pt x="25489" y="1174"/>
                </a:lnTo>
                <a:lnTo>
                  <a:pt x="25526" y="1099"/>
                </a:lnTo>
                <a:lnTo>
                  <a:pt x="25600" y="1006"/>
                </a:lnTo>
                <a:lnTo>
                  <a:pt x="25656" y="932"/>
                </a:lnTo>
                <a:lnTo>
                  <a:pt x="25749" y="876"/>
                </a:lnTo>
                <a:lnTo>
                  <a:pt x="25824" y="820"/>
                </a:lnTo>
                <a:lnTo>
                  <a:pt x="25917" y="783"/>
                </a:lnTo>
                <a:close/>
                <a:moveTo>
                  <a:pt x="52541" y="988"/>
                </a:moveTo>
                <a:lnTo>
                  <a:pt x="52373" y="1192"/>
                </a:lnTo>
                <a:lnTo>
                  <a:pt x="52187" y="1379"/>
                </a:lnTo>
                <a:lnTo>
                  <a:pt x="52206" y="1323"/>
                </a:lnTo>
                <a:lnTo>
                  <a:pt x="52224" y="1267"/>
                </a:lnTo>
                <a:lnTo>
                  <a:pt x="52299" y="1155"/>
                </a:lnTo>
                <a:lnTo>
                  <a:pt x="52410" y="1043"/>
                </a:lnTo>
                <a:lnTo>
                  <a:pt x="52541" y="988"/>
                </a:lnTo>
                <a:close/>
                <a:moveTo>
                  <a:pt x="54347" y="1025"/>
                </a:moveTo>
                <a:lnTo>
                  <a:pt x="54216" y="1137"/>
                </a:lnTo>
                <a:lnTo>
                  <a:pt x="54086" y="1230"/>
                </a:lnTo>
                <a:lnTo>
                  <a:pt x="53956" y="1323"/>
                </a:lnTo>
                <a:lnTo>
                  <a:pt x="53825" y="1397"/>
                </a:lnTo>
                <a:lnTo>
                  <a:pt x="53844" y="1323"/>
                </a:lnTo>
                <a:lnTo>
                  <a:pt x="53881" y="1267"/>
                </a:lnTo>
                <a:lnTo>
                  <a:pt x="53937" y="1211"/>
                </a:lnTo>
                <a:lnTo>
                  <a:pt x="54011" y="1155"/>
                </a:lnTo>
                <a:lnTo>
                  <a:pt x="54179" y="1062"/>
                </a:lnTo>
                <a:lnTo>
                  <a:pt x="54347" y="1025"/>
                </a:lnTo>
                <a:close/>
                <a:moveTo>
                  <a:pt x="41630" y="969"/>
                </a:moveTo>
                <a:lnTo>
                  <a:pt x="41537" y="1099"/>
                </a:lnTo>
                <a:lnTo>
                  <a:pt x="41426" y="1230"/>
                </a:lnTo>
                <a:lnTo>
                  <a:pt x="41295" y="1341"/>
                </a:lnTo>
                <a:lnTo>
                  <a:pt x="41146" y="1434"/>
                </a:lnTo>
                <a:lnTo>
                  <a:pt x="41109" y="1360"/>
                </a:lnTo>
                <a:lnTo>
                  <a:pt x="41091" y="1267"/>
                </a:lnTo>
                <a:lnTo>
                  <a:pt x="41128" y="1192"/>
                </a:lnTo>
                <a:lnTo>
                  <a:pt x="41202" y="1118"/>
                </a:lnTo>
                <a:lnTo>
                  <a:pt x="41295" y="1043"/>
                </a:lnTo>
                <a:lnTo>
                  <a:pt x="41407" y="988"/>
                </a:lnTo>
                <a:lnTo>
                  <a:pt x="41519" y="969"/>
                </a:lnTo>
                <a:close/>
                <a:moveTo>
                  <a:pt x="71959" y="969"/>
                </a:moveTo>
                <a:lnTo>
                  <a:pt x="71903" y="1099"/>
                </a:lnTo>
                <a:lnTo>
                  <a:pt x="71829" y="1230"/>
                </a:lnTo>
                <a:lnTo>
                  <a:pt x="71736" y="1323"/>
                </a:lnTo>
                <a:lnTo>
                  <a:pt x="71624" y="1434"/>
                </a:lnTo>
                <a:lnTo>
                  <a:pt x="71606" y="1341"/>
                </a:lnTo>
                <a:lnTo>
                  <a:pt x="71624" y="1267"/>
                </a:lnTo>
                <a:lnTo>
                  <a:pt x="71643" y="1192"/>
                </a:lnTo>
                <a:lnTo>
                  <a:pt x="71680" y="1118"/>
                </a:lnTo>
                <a:lnTo>
                  <a:pt x="71736" y="1062"/>
                </a:lnTo>
                <a:lnTo>
                  <a:pt x="71810" y="1025"/>
                </a:lnTo>
                <a:lnTo>
                  <a:pt x="71885" y="988"/>
                </a:lnTo>
                <a:lnTo>
                  <a:pt x="71959" y="969"/>
                </a:lnTo>
                <a:close/>
                <a:moveTo>
                  <a:pt x="67510" y="969"/>
                </a:moveTo>
                <a:lnTo>
                  <a:pt x="67398" y="1099"/>
                </a:lnTo>
                <a:lnTo>
                  <a:pt x="67268" y="1230"/>
                </a:lnTo>
                <a:lnTo>
                  <a:pt x="67137" y="1341"/>
                </a:lnTo>
                <a:lnTo>
                  <a:pt x="66988" y="1453"/>
                </a:lnTo>
                <a:lnTo>
                  <a:pt x="67063" y="1323"/>
                </a:lnTo>
                <a:lnTo>
                  <a:pt x="67156" y="1192"/>
                </a:lnTo>
                <a:lnTo>
                  <a:pt x="67230" y="1118"/>
                </a:lnTo>
                <a:lnTo>
                  <a:pt x="67323" y="1062"/>
                </a:lnTo>
                <a:lnTo>
                  <a:pt x="67416" y="1006"/>
                </a:lnTo>
                <a:lnTo>
                  <a:pt x="67510" y="969"/>
                </a:lnTo>
                <a:close/>
                <a:moveTo>
                  <a:pt x="55817" y="932"/>
                </a:moveTo>
                <a:lnTo>
                  <a:pt x="55873" y="950"/>
                </a:lnTo>
                <a:lnTo>
                  <a:pt x="55892" y="988"/>
                </a:lnTo>
                <a:lnTo>
                  <a:pt x="55892" y="1025"/>
                </a:lnTo>
                <a:lnTo>
                  <a:pt x="55892" y="1062"/>
                </a:lnTo>
                <a:lnTo>
                  <a:pt x="55873" y="1099"/>
                </a:lnTo>
                <a:lnTo>
                  <a:pt x="55799" y="1174"/>
                </a:lnTo>
                <a:lnTo>
                  <a:pt x="55706" y="1267"/>
                </a:lnTo>
                <a:lnTo>
                  <a:pt x="55482" y="1416"/>
                </a:lnTo>
                <a:lnTo>
                  <a:pt x="55352" y="1490"/>
                </a:lnTo>
                <a:lnTo>
                  <a:pt x="55352" y="1416"/>
                </a:lnTo>
                <a:lnTo>
                  <a:pt x="55371" y="1323"/>
                </a:lnTo>
                <a:lnTo>
                  <a:pt x="55389" y="1267"/>
                </a:lnTo>
                <a:lnTo>
                  <a:pt x="55445" y="1192"/>
                </a:lnTo>
                <a:lnTo>
                  <a:pt x="55520" y="1118"/>
                </a:lnTo>
                <a:lnTo>
                  <a:pt x="55631" y="1006"/>
                </a:lnTo>
                <a:lnTo>
                  <a:pt x="55706" y="969"/>
                </a:lnTo>
                <a:lnTo>
                  <a:pt x="55762" y="932"/>
                </a:lnTo>
                <a:close/>
                <a:moveTo>
                  <a:pt x="69334" y="932"/>
                </a:moveTo>
                <a:lnTo>
                  <a:pt x="69353" y="950"/>
                </a:lnTo>
                <a:lnTo>
                  <a:pt x="69353" y="969"/>
                </a:lnTo>
                <a:lnTo>
                  <a:pt x="69334" y="1006"/>
                </a:lnTo>
                <a:lnTo>
                  <a:pt x="69297" y="1081"/>
                </a:lnTo>
                <a:lnTo>
                  <a:pt x="69111" y="1248"/>
                </a:lnTo>
                <a:lnTo>
                  <a:pt x="68906" y="1397"/>
                </a:lnTo>
                <a:lnTo>
                  <a:pt x="68776" y="1490"/>
                </a:lnTo>
                <a:lnTo>
                  <a:pt x="68831" y="1379"/>
                </a:lnTo>
                <a:lnTo>
                  <a:pt x="68887" y="1285"/>
                </a:lnTo>
                <a:lnTo>
                  <a:pt x="68962" y="1192"/>
                </a:lnTo>
                <a:lnTo>
                  <a:pt x="69036" y="1118"/>
                </a:lnTo>
                <a:lnTo>
                  <a:pt x="69185" y="1006"/>
                </a:lnTo>
                <a:lnTo>
                  <a:pt x="69297" y="950"/>
                </a:lnTo>
                <a:lnTo>
                  <a:pt x="69334" y="932"/>
                </a:lnTo>
                <a:close/>
                <a:moveTo>
                  <a:pt x="73095" y="1174"/>
                </a:moveTo>
                <a:lnTo>
                  <a:pt x="72946" y="1341"/>
                </a:lnTo>
                <a:lnTo>
                  <a:pt x="72797" y="1490"/>
                </a:lnTo>
                <a:lnTo>
                  <a:pt x="72760" y="1379"/>
                </a:lnTo>
                <a:lnTo>
                  <a:pt x="72741" y="1304"/>
                </a:lnTo>
                <a:lnTo>
                  <a:pt x="72741" y="1248"/>
                </a:lnTo>
                <a:lnTo>
                  <a:pt x="72778" y="1211"/>
                </a:lnTo>
                <a:lnTo>
                  <a:pt x="72834" y="1174"/>
                </a:lnTo>
                <a:close/>
                <a:moveTo>
                  <a:pt x="79332" y="988"/>
                </a:moveTo>
                <a:lnTo>
                  <a:pt x="79183" y="1137"/>
                </a:lnTo>
                <a:lnTo>
                  <a:pt x="79016" y="1267"/>
                </a:lnTo>
                <a:lnTo>
                  <a:pt x="78848" y="1379"/>
                </a:lnTo>
                <a:lnTo>
                  <a:pt x="78662" y="1490"/>
                </a:lnTo>
                <a:lnTo>
                  <a:pt x="78718" y="1379"/>
                </a:lnTo>
                <a:lnTo>
                  <a:pt x="78773" y="1304"/>
                </a:lnTo>
                <a:lnTo>
                  <a:pt x="78848" y="1230"/>
                </a:lnTo>
                <a:lnTo>
                  <a:pt x="78941" y="1155"/>
                </a:lnTo>
                <a:lnTo>
                  <a:pt x="79016" y="1099"/>
                </a:lnTo>
                <a:lnTo>
                  <a:pt x="79127" y="1043"/>
                </a:lnTo>
                <a:lnTo>
                  <a:pt x="79220" y="1006"/>
                </a:lnTo>
                <a:lnTo>
                  <a:pt x="79332" y="988"/>
                </a:lnTo>
                <a:close/>
                <a:moveTo>
                  <a:pt x="46229" y="1006"/>
                </a:moveTo>
                <a:lnTo>
                  <a:pt x="46155" y="1155"/>
                </a:lnTo>
                <a:lnTo>
                  <a:pt x="46062" y="1304"/>
                </a:lnTo>
                <a:lnTo>
                  <a:pt x="45950" y="1416"/>
                </a:lnTo>
                <a:lnTo>
                  <a:pt x="45820" y="1527"/>
                </a:lnTo>
                <a:lnTo>
                  <a:pt x="45801" y="1397"/>
                </a:lnTo>
                <a:lnTo>
                  <a:pt x="45820" y="1323"/>
                </a:lnTo>
                <a:lnTo>
                  <a:pt x="45857" y="1267"/>
                </a:lnTo>
                <a:lnTo>
                  <a:pt x="45968" y="1155"/>
                </a:lnTo>
                <a:lnTo>
                  <a:pt x="46099" y="1081"/>
                </a:lnTo>
                <a:lnTo>
                  <a:pt x="46229" y="1006"/>
                </a:lnTo>
                <a:close/>
                <a:moveTo>
                  <a:pt x="50995" y="1341"/>
                </a:moveTo>
                <a:lnTo>
                  <a:pt x="50884" y="1453"/>
                </a:lnTo>
                <a:lnTo>
                  <a:pt x="50791" y="1546"/>
                </a:lnTo>
                <a:lnTo>
                  <a:pt x="50809" y="1490"/>
                </a:lnTo>
                <a:lnTo>
                  <a:pt x="50846" y="1453"/>
                </a:lnTo>
                <a:lnTo>
                  <a:pt x="50995" y="1341"/>
                </a:lnTo>
                <a:close/>
                <a:moveTo>
                  <a:pt x="25712" y="1751"/>
                </a:moveTo>
                <a:lnTo>
                  <a:pt x="25786" y="1770"/>
                </a:lnTo>
                <a:lnTo>
                  <a:pt x="25786" y="1751"/>
                </a:lnTo>
                <a:close/>
                <a:moveTo>
                  <a:pt x="1043" y="1956"/>
                </a:moveTo>
                <a:lnTo>
                  <a:pt x="969" y="2030"/>
                </a:lnTo>
                <a:lnTo>
                  <a:pt x="876" y="2067"/>
                </a:lnTo>
                <a:lnTo>
                  <a:pt x="782" y="2123"/>
                </a:lnTo>
                <a:lnTo>
                  <a:pt x="689" y="2142"/>
                </a:lnTo>
                <a:lnTo>
                  <a:pt x="745" y="2067"/>
                </a:lnTo>
                <a:lnTo>
                  <a:pt x="838" y="1993"/>
                </a:lnTo>
                <a:lnTo>
                  <a:pt x="950" y="1974"/>
                </a:lnTo>
                <a:lnTo>
                  <a:pt x="1043" y="1956"/>
                </a:lnTo>
                <a:close/>
                <a:moveTo>
                  <a:pt x="92085" y="2142"/>
                </a:moveTo>
                <a:lnTo>
                  <a:pt x="92067" y="2198"/>
                </a:lnTo>
                <a:lnTo>
                  <a:pt x="92030" y="2254"/>
                </a:lnTo>
                <a:lnTo>
                  <a:pt x="91992" y="2309"/>
                </a:lnTo>
                <a:lnTo>
                  <a:pt x="91936" y="2347"/>
                </a:lnTo>
                <a:lnTo>
                  <a:pt x="91806" y="2403"/>
                </a:lnTo>
                <a:lnTo>
                  <a:pt x="91676" y="2403"/>
                </a:lnTo>
                <a:lnTo>
                  <a:pt x="91769" y="2309"/>
                </a:lnTo>
                <a:lnTo>
                  <a:pt x="91862" y="2235"/>
                </a:lnTo>
                <a:lnTo>
                  <a:pt x="91974" y="2179"/>
                </a:lnTo>
                <a:lnTo>
                  <a:pt x="92085" y="2142"/>
                </a:lnTo>
                <a:close/>
                <a:moveTo>
                  <a:pt x="92123" y="6759"/>
                </a:moveTo>
                <a:lnTo>
                  <a:pt x="92067" y="6796"/>
                </a:lnTo>
                <a:lnTo>
                  <a:pt x="91992" y="6834"/>
                </a:lnTo>
                <a:lnTo>
                  <a:pt x="91918" y="6852"/>
                </a:lnTo>
                <a:lnTo>
                  <a:pt x="91843" y="6871"/>
                </a:lnTo>
                <a:lnTo>
                  <a:pt x="91992" y="6815"/>
                </a:lnTo>
                <a:lnTo>
                  <a:pt x="92123" y="6759"/>
                </a:lnTo>
                <a:close/>
                <a:moveTo>
                  <a:pt x="91955" y="9850"/>
                </a:moveTo>
                <a:lnTo>
                  <a:pt x="91992" y="9868"/>
                </a:lnTo>
                <a:lnTo>
                  <a:pt x="91992" y="9906"/>
                </a:lnTo>
                <a:lnTo>
                  <a:pt x="91955" y="9924"/>
                </a:lnTo>
                <a:lnTo>
                  <a:pt x="91899" y="9961"/>
                </a:lnTo>
                <a:lnTo>
                  <a:pt x="91750" y="9999"/>
                </a:lnTo>
                <a:lnTo>
                  <a:pt x="91639" y="10017"/>
                </a:lnTo>
                <a:lnTo>
                  <a:pt x="91694" y="9943"/>
                </a:lnTo>
                <a:lnTo>
                  <a:pt x="91788" y="9906"/>
                </a:lnTo>
                <a:lnTo>
                  <a:pt x="91862" y="9868"/>
                </a:lnTo>
                <a:lnTo>
                  <a:pt x="91955" y="9850"/>
                </a:lnTo>
                <a:close/>
                <a:moveTo>
                  <a:pt x="1304" y="10297"/>
                </a:moveTo>
                <a:lnTo>
                  <a:pt x="1341" y="10315"/>
                </a:lnTo>
                <a:lnTo>
                  <a:pt x="1378" y="10315"/>
                </a:lnTo>
                <a:lnTo>
                  <a:pt x="1378" y="10352"/>
                </a:lnTo>
                <a:lnTo>
                  <a:pt x="1378" y="10371"/>
                </a:lnTo>
                <a:lnTo>
                  <a:pt x="1322" y="10446"/>
                </a:lnTo>
                <a:lnTo>
                  <a:pt x="1229" y="10539"/>
                </a:lnTo>
                <a:lnTo>
                  <a:pt x="1118" y="10650"/>
                </a:lnTo>
                <a:lnTo>
                  <a:pt x="1006" y="10743"/>
                </a:lnTo>
                <a:lnTo>
                  <a:pt x="894" y="10799"/>
                </a:lnTo>
                <a:lnTo>
                  <a:pt x="838" y="10818"/>
                </a:lnTo>
                <a:lnTo>
                  <a:pt x="782" y="10818"/>
                </a:lnTo>
                <a:lnTo>
                  <a:pt x="745" y="10799"/>
                </a:lnTo>
                <a:lnTo>
                  <a:pt x="727" y="10781"/>
                </a:lnTo>
                <a:lnTo>
                  <a:pt x="708" y="10725"/>
                </a:lnTo>
                <a:lnTo>
                  <a:pt x="727" y="10650"/>
                </a:lnTo>
                <a:lnTo>
                  <a:pt x="727" y="10594"/>
                </a:lnTo>
                <a:lnTo>
                  <a:pt x="764" y="10539"/>
                </a:lnTo>
                <a:lnTo>
                  <a:pt x="838" y="10464"/>
                </a:lnTo>
                <a:lnTo>
                  <a:pt x="969" y="10390"/>
                </a:lnTo>
                <a:lnTo>
                  <a:pt x="1080" y="10334"/>
                </a:lnTo>
                <a:lnTo>
                  <a:pt x="1211" y="10297"/>
                </a:lnTo>
                <a:close/>
                <a:moveTo>
                  <a:pt x="91639" y="11637"/>
                </a:moveTo>
                <a:lnTo>
                  <a:pt x="91583" y="11693"/>
                </a:lnTo>
                <a:lnTo>
                  <a:pt x="91527" y="11674"/>
                </a:lnTo>
                <a:lnTo>
                  <a:pt x="91639" y="11637"/>
                </a:lnTo>
                <a:close/>
                <a:moveTo>
                  <a:pt x="1099" y="12438"/>
                </a:moveTo>
                <a:lnTo>
                  <a:pt x="1211" y="12456"/>
                </a:lnTo>
                <a:lnTo>
                  <a:pt x="1341" y="12475"/>
                </a:lnTo>
                <a:lnTo>
                  <a:pt x="1434" y="12512"/>
                </a:lnTo>
                <a:lnTo>
                  <a:pt x="1304" y="12680"/>
                </a:lnTo>
                <a:lnTo>
                  <a:pt x="1155" y="12829"/>
                </a:lnTo>
                <a:lnTo>
                  <a:pt x="1006" y="12922"/>
                </a:lnTo>
                <a:lnTo>
                  <a:pt x="913" y="12959"/>
                </a:lnTo>
                <a:lnTo>
                  <a:pt x="857" y="12978"/>
                </a:lnTo>
                <a:lnTo>
                  <a:pt x="782" y="12978"/>
                </a:lnTo>
                <a:lnTo>
                  <a:pt x="727" y="12940"/>
                </a:lnTo>
                <a:lnTo>
                  <a:pt x="708" y="12866"/>
                </a:lnTo>
                <a:lnTo>
                  <a:pt x="689" y="12736"/>
                </a:lnTo>
                <a:lnTo>
                  <a:pt x="689" y="12680"/>
                </a:lnTo>
                <a:lnTo>
                  <a:pt x="708" y="12642"/>
                </a:lnTo>
                <a:lnTo>
                  <a:pt x="764" y="12549"/>
                </a:lnTo>
                <a:lnTo>
                  <a:pt x="857" y="12494"/>
                </a:lnTo>
                <a:lnTo>
                  <a:pt x="969" y="12456"/>
                </a:lnTo>
                <a:lnTo>
                  <a:pt x="1099" y="12438"/>
                </a:lnTo>
                <a:close/>
                <a:moveTo>
                  <a:pt x="91750" y="13201"/>
                </a:moveTo>
                <a:lnTo>
                  <a:pt x="91713" y="13275"/>
                </a:lnTo>
                <a:lnTo>
                  <a:pt x="91657" y="13331"/>
                </a:lnTo>
                <a:lnTo>
                  <a:pt x="91583" y="13387"/>
                </a:lnTo>
                <a:lnTo>
                  <a:pt x="91508" y="13406"/>
                </a:lnTo>
                <a:lnTo>
                  <a:pt x="91508" y="13406"/>
                </a:lnTo>
                <a:lnTo>
                  <a:pt x="91750" y="13201"/>
                </a:lnTo>
                <a:close/>
                <a:moveTo>
                  <a:pt x="1024" y="14355"/>
                </a:moveTo>
                <a:lnTo>
                  <a:pt x="1118" y="14374"/>
                </a:lnTo>
                <a:lnTo>
                  <a:pt x="820" y="14560"/>
                </a:lnTo>
                <a:lnTo>
                  <a:pt x="540" y="14709"/>
                </a:lnTo>
                <a:lnTo>
                  <a:pt x="540" y="14709"/>
                </a:lnTo>
                <a:lnTo>
                  <a:pt x="559" y="14635"/>
                </a:lnTo>
                <a:lnTo>
                  <a:pt x="615" y="14560"/>
                </a:lnTo>
                <a:lnTo>
                  <a:pt x="671" y="14486"/>
                </a:lnTo>
                <a:lnTo>
                  <a:pt x="764" y="14448"/>
                </a:lnTo>
                <a:lnTo>
                  <a:pt x="838" y="14393"/>
                </a:lnTo>
                <a:lnTo>
                  <a:pt x="931" y="14374"/>
                </a:lnTo>
                <a:lnTo>
                  <a:pt x="1024" y="14355"/>
                </a:lnTo>
                <a:close/>
                <a:moveTo>
                  <a:pt x="92104" y="14784"/>
                </a:moveTo>
                <a:lnTo>
                  <a:pt x="92067" y="14839"/>
                </a:lnTo>
                <a:lnTo>
                  <a:pt x="92030" y="14895"/>
                </a:lnTo>
                <a:lnTo>
                  <a:pt x="91918" y="14988"/>
                </a:lnTo>
                <a:lnTo>
                  <a:pt x="91769" y="15063"/>
                </a:lnTo>
                <a:lnTo>
                  <a:pt x="91620" y="15081"/>
                </a:lnTo>
                <a:lnTo>
                  <a:pt x="91620" y="15081"/>
                </a:lnTo>
                <a:lnTo>
                  <a:pt x="91862" y="14914"/>
                </a:lnTo>
                <a:lnTo>
                  <a:pt x="92104" y="14784"/>
                </a:lnTo>
                <a:close/>
                <a:moveTo>
                  <a:pt x="1173" y="15901"/>
                </a:moveTo>
                <a:lnTo>
                  <a:pt x="950" y="16087"/>
                </a:lnTo>
                <a:lnTo>
                  <a:pt x="727" y="16236"/>
                </a:lnTo>
                <a:lnTo>
                  <a:pt x="727" y="16143"/>
                </a:lnTo>
                <a:lnTo>
                  <a:pt x="764" y="16068"/>
                </a:lnTo>
                <a:lnTo>
                  <a:pt x="801" y="16012"/>
                </a:lnTo>
                <a:lnTo>
                  <a:pt x="876" y="15956"/>
                </a:lnTo>
                <a:lnTo>
                  <a:pt x="931" y="15938"/>
                </a:lnTo>
                <a:lnTo>
                  <a:pt x="1006" y="15901"/>
                </a:lnTo>
                <a:close/>
                <a:moveTo>
                  <a:pt x="92141" y="16366"/>
                </a:moveTo>
                <a:lnTo>
                  <a:pt x="92067" y="16459"/>
                </a:lnTo>
                <a:lnTo>
                  <a:pt x="91955" y="16515"/>
                </a:lnTo>
                <a:lnTo>
                  <a:pt x="91843" y="16552"/>
                </a:lnTo>
                <a:lnTo>
                  <a:pt x="91732" y="16552"/>
                </a:lnTo>
                <a:lnTo>
                  <a:pt x="91936" y="16459"/>
                </a:lnTo>
                <a:lnTo>
                  <a:pt x="92141" y="16366"/>
                </a:lnTo>
                <a:close/>
                <a:moveTo>
                  <a:pt x="876" y="17688"/>
                </a:moveTo>
                <a:lnTo>
                  <a:pt x="969" y="17725"/>
                </a:lnTo>
                <a:lnTo>
                  <a:pt x="801" y="17781"/>
                </a:lnTo>
                <a:lnTo>
                  <a:pt x="633" y="17818"/>
                </a:lnTo>
                <a:lnTo>
                  <a:pt x="633" y="17818"/>
                </a:lnTo>
                <a:lnTo>
                  <a:pt x="652" y="17762"/>
                </a:lnTo>
                <a:lnTo>
                  <a:pt x="689" y="17725"/>
                </a:lnTo>
                <a:lnTo>
                  <a:pt x="727" y="17707"/>
                </a:lnTo>
                <a:lnTo>
                  <a:pt x="764" y="17688"/>
                </a:lnTo>
                <a:close/>
                <a:moveTo>
                  <a:pt x="91992" y="17930"/>
                </a:moveTo>
                <a:lnTo>
                  <a:pt x="91899" y="17986"/>
                </a:lnTo>
                <a:lnTo>
                  <a:pt x="91806" y="18023"/>
                </a:lnTo>
                <a:lnTo>
                  <a:pt x="91694" y="18042"/>
                </a:lnTo>
                <a:lnTo>
                  <a:pt x="91583" y="18042"/>
                </a:lnTo>
                <a:lnTo>
                  <a:pt x="91788" y="17967"/>
                </a:lnTo>
                <a:lnTo>
                  <a:pt x="91992" y="17930"/>
                </a:lnTo>
                <a:close/>
                <a:moveTo>
                  <a:pt x="91955" y="19475"/>
                </a:moveTo>
                <a:lnTo>
                  <a:pt x="91881" y="19568"/>
                </a:lnTo>
                <a:lnTo>
                  <a:pt x="91806" y="19643"/>
                </a:lnTo>
                <a:lnTo>
                  <a:pt x="91694" y="19699"/>
                </a:lnTo>
                <a:lnTo>
                  <a:pt x="91583" y="19736"/>
                </a:lnTo>
                <a:lnTo>
                  <a:pt x="91359" y="19736"/>
                </a:lnTo>
                <a:lnTo>
                  <a:pt x="91248" y="19699"/>
                </a:lnTo>
                <a:lnTo>
                  <a:pt x="91136" y="19661"/>
                </a:lnTo>
                <a:lnTo>
                  <a:pt x="91229" y="19606"/>
                </a:lnTo>
                <a:lnTo>
                  <a:pt x="91341" y="19550"/>
                </a:lnTo>
                <a:lnTo>
                  <a:pt x="91527" y="19494"/>
                </a:lnTo>
                <a:lnTo>
                  <a:pt x="91750" y="19475"/>
                </a:lnTo>
                <a:close/>
                <a:moveTo>
                  <a:pt x="91769" y="20555"/>
                </a:moveTo>
                <a:lnTo>
                  <a:pt x="91676" y="20611"/>
                </a:lnTo>
                <a:lnTo>
                  <a:pt x="91564" y="20648"/>
                </a:lnTo>
                <a:lnTo>
                  <a:pt x="91564" y="20648"/>
                </a:lnTo>
                <a:lnTo>
                  <a:pt x="91657" y="20592"/>
                </a:lnTo>
                <a:lnTo>
                  <a:pt x="91769" y="20555"/>
                </a:lnTo>
                <a:close/>
                <a:moveTo>
                  <a:pt x="1118" y="20648"/>
                </a:moveTo>
                <a:lnTo>
                  <a:pt x="1024" y="20741"/>
                </a:lnTo>
                <a:lnTo>
                  <a:pt x="913" y="20797"/>
                </a:lnTo>
                <a:lnTo>
                  <a:pt x="801" y="20853"/>
                </a:lnTo>
                <a:lnTo>
                  <a:pt x="671" y="20872"/>
                </a:lnTo>
                <a:lnTo>
                  <a:pt x="671" y="20872"/>
                </a:lnTo>
                <a:lnTo>
                  <a:pt x="708" y="20816"/>
                </a:lnTo>
                <a:lnTo>
                  <a:pt x="764" y="20779"/>
                </a:lnTo>
                <a:lnTo>
                  <a:pt x="857" y="20704"/>
                </a:lnTo>
                <a:lnTo>
                  <a:pt x="987" y="20667"/>
                </a:lnTo>
                <a:lnTo>
                  <a:pt x="1118" y="20648"/>
                </a:lnTo>
                <a:close/>
                <a:moveTo>
                  <a:pt x="92141" y="30888"/>
                </a:moveTo>
                <a:lnTo>
                  <a:pt x="92104" y="30944"/>
                </a:lnTo>
                <a:lnTo>
                  <a:pt x="92067" y="31000"/>
                </a:lnTo>
                <a:lnTo>
                  <a:pt x="91955" y="31056"/>
                </a:lnTo>
                <a:lnTo>
                  <a:pt x="91825" y="31112"/>
                </a:lnTo>
                <a:lnTo>
                  <a:pt x="91694" y="31112"/>
                </a:lnTo>
                <a:lnTo>
                  <a:pt x="91788" y="31037"/>
                </a:lnTo>
                <a:lnTo>
                  <a:pt x="91899" y="30963"/>
                </a:lnTo>
                <a:lnTo>
                  <a:pt x="92011" y="30925"/>
                </a:lnTo>
                <a:lnTo>
                  <a:pt x="92141" y="30888"/>
                </a:lnTo>
                <a:close/>
                <a:moveTo>
                  <a:pt x="1266" y="31112"/>
                </a:moveTo>
                <a:lnTo>
                  <a:pt x="1155" y="31167"/>
                </a:lnTo>
                <a:lnTo>
                  <a:pt x="1062" y="31205"/>
                </a:lnTo>
                <a:lnTo>
                  <a:pt x="1155" y="31149"/>
                </a:lnTo>
                <a:lnTo>
                  <a:pt x="1266" y="31112"/>
                </a:lnTo>
                <a:close/>
                <a:moveTo>
                  <a:pt x="1341" y="32024"/>
                </a:moveTo>
                <a:lnTo>
                  <a:pt x="1453" y="32042"/>
                </a:lnTo>
                <a:lnTo>
                  <a:pt x="1564" y="32061"/>
                </a:lnTo>
                <a:lnTo>
                  <a:pt x="1676" y="32117"/>
                </a:lnTo>
                <a:lnTo>
                  <a:pt x="1583" y="32173"/>
                </a:lnTo>
                <a:lnTo>
                  <a:pt x="1490" y="32210"/>
                </a:lnTo>
                <a:lnTo>
                  <a:pt x="1285" y="32266"/>
                </a:lnTo>
                <a:lnTo>
                  <a:pt x="1080" y="32303"/>
                </a:lnTo>
                <a:lnTo>
                  <a:pt x="857" y="32285"/>
                </a:lnTo>
                <a:lnTo>
                  <a:pt x="931" y="32210"/>
                </a:lnTo>
                <a:lnTo>
                  <a:pt x="1024" y="32136"/>
                </a:lnTo>
                <a:lnTo>
                  <a:pt x="1118" y="32080"/>
                </a:lnTo>
                <a:lnTo>
                  <a:pt x="1229" y="32042"/>
                </a:lnTo>
                <a:lnTo>
                  <a:pt x="1341" y="32024"/>
                </a:lnTo>
                <a:close/>
                <a:moveTo>
                  <a:pt x="1118" y="33718"/>
                </a:moveTo>
                <a:lnTo>
                  <a:pt x="1229" y="33737"/>
                </a:lnTo>
                <a:lnTo>
                  <a:pt x="1024" y="33811"/>
                </a:lnTo>
                <a:lnTo>
                  <a:pt x="820" y="33830"/>
                </a:lnTo>
                <a:lnTo>
                  <a:pt x="913" y="33774"/>
                </a:lnTo>
                <a:lnTo>
                  <a:pt x="1024" y="33737"/>
                </a:lnTo>
                <a:lnTo>
                  <a:pt x="1118" y="33718"/>
                </a:lnTo>
                <a:close/>
                <a:moveTo>
                  <a:pt x="92197" y="33960"/>
                </a:moveTo>
                <a:lnTo>
                  <a:pt x="92160" y="33997"/>
                </a:lnTo>
                <a:lnTo>
                  <a:pt x="92141" y="34035"/>
                </a:lnTo>
                <a:lnTo>
                  <a:pt x="92104" y="34072"/>
                </a:lnTo>
                <a:lnTo>
                  <a:pt x="92048" y="34090"/>
                </a:lnTo>
                <a:lnTo>
                  <a:pt x="91955" y="34072"/>
                </a:lnTo>
                <a:lnTo>
                  <a:pt x="91843" y="34035"/>
                </a:lnTo>
                <a:lnTo>
                  <a:pt x="92011" y="33979"/>
                </a:lnTo>
                <a:lnTo>
                  <a:pt x="92197" y="33960"/>
                </a:lnTo>
                <a:close/>
                <a:moveTo>
                  <a:pt x="1099" y="35208"/>
                </a:moveTo>
                <a:lnTo>
                  <a:pt x="894" y="35319"/>
                </a:lnTo>
                <a:lnTo>
                  <a:pt x="671" y="35394"/>
                </a:lnTo>
                <a:lnTo>
                  <a:pt x="764" y="35319"/>
                </a:lnTo>
                <a:lnTo>
                  <a:pt x="857" y="35263"/>
                </a:lnTo>
                <a:lnTo>
                  <a:pt x="969" y="35226"/>
                </a:lnTo>
                <a:lnTo>
                  <a:pt x="1099" y="35208"/>
                </a:lnTo>
                <a:close/>
                <a:moveTo>
                  <a:pt x="92104" y="35543"/>
                </a:moveTo>
                <a:lnTo>
                  <a:pt x="92085" y="35636"/>
                </a:lnTo>
                <a:lnTo>
                  <a:pt x="92048" y="35692"/>
                </a:lnTo>
                <a:lnTo>
                  <a:pt x="92011" y="35766"/>
                </a:lnTo>
                <a:lnTo>
                  <a:pt x="91955" y="35803"/>
                </a:lnTo>
                <a:lnTo>
                  <a:pt x="91881" y="35841"/>
                </a:lnTo>
                <a:lnTo>
                  <a:pt x="91806" y="35859"/>
                </a:lnTo>
                <a:lnTo>
                  <a:pt x="91732" y="35878"/>
                </a:lnTo>
                <a:lnTo>
                  <a:pt x="91639" y="35859"/>
                </a:lnTo>
                <a:lnTo>
                  <a:pt x="91862" y="35692"/>
                </a:lnTo>
                <a:lnTo>
                  <a:pt x="92104" y="35543"/>
                </a:lnTo>
                <a:close/>
                <a:moveTo>
                  <a:pt x="1211" y="36697"/>
                </a:moveTo>
                <a:lnTo>
                  <a:pt x="969" y="36846"/>
                </a:lnTo>
                <a:lnTo>
                  <a:pt x="708" y="36995"/>
                </a:lnTo>
                <a:lnTo>
                  <a:pt x="745" y="36920"/>
                </a:lnTo>
                <a:lnTo>
                  <a:pt x="801" y="36865"/>
                </a:lnTo>
                <a:lnTo>
                  <a:pt x="913" y="36771"/>
                </a:lnTo>
                <a:lnTo>
                  <a:pt x="1043" y="36716"/>
                </a:lnTo>
                <a:lnTo>
                  <a:pt x="1211" y="36697"/>
                </a:lnTo>
                <a:close/>
                <a:moveTo>
                  <a:pt x="92290" y="37051"/>
                </a:moveTo>
                <a:lnTo>
                  <a:pt x="92253" y="37144"/>
                </a:lnTo>
                <a:lnTo>
                  <a:pt x="92197" y="37218"/>
                </a:lnTo>
                <a:lnTo>
                  <a:pt x="92141" y="37274"/>
                </a:lnTo>
                <a:lnTo>
                  <a:pt x="92067" y="37330"/>
                </a:lnTo>
                <a:lnTo>
                  <a:pt x="91974" y="37367"/>
                </a:lnTo>
                <a:lnTo>
                  <a:pt x="91899" y="37386"/>
                </a:lnTo>
                <a:lnTo>
                  <a:pt x="91806" y="37404"/>
                </a:lnTo>
                <a:lnTo>
                  <a:pt x="91713" y="37404"/>
                </a:lnTo>
                <a:lnTo>
                  <a:pt x="91992" y="37218"/>
                </a:lnTo>
                <a:lnTo>
                  <a:pt x="92290" y="37051"/>
                </a:lnTo>
                <a:close/>
                <a:moveTo>
                  <a:pt x="1322" y="38354"/>
                </a:moveTo>
                <a:lnTo>
                  <a:pt x="1062" y="38577"/>
                </a:lnTo>
                <a:lnTo>
                  <a:pt x="1062" y="38577"/>
                </a:lnTo>
                <a:lnTo>
                  <a:pt x="1099" y="38503"/>
                </a:lnTo>
                <a:lnTo>
                  <a:pt x="1155" y="38428"/>
                </a:lnTo>
                <a:lnTo>
                  <a:pt x="1229" y="38391"/>
                </a:lnTo>
                <a:lnTo>
                  <a:pt x="1322" y="38354"/>
                </a:lnTo>
                <a:close/>
                <a:moveTo>
                  <a:pt x="91974" y="38782"/>
                </a:moveTo>
                <a:lnTo>
                  <a:pt x="92030" y="38801"/>
                </a:lnTo>
                <a:lnTo>
                  <a:pt x="92085" y="38838"/>
                </a:lnTo>
                <a:lnTo>
                  <a:pt x="92123" y="38913"/>
                </a:lnTo>
                <a:lnTo>
                  <a:pt x="92123" y="39024"/>
                </a:lnTo>
                <a:lnTo>
                  <a:pt x="92123" y="39080"/>
                </a:lnTo>
                <a:lnTo>
                  <a:pt x="92104" y="39136"/>
                </a:lnTo>
                <a:lnTo>
                  <a:pt x="92048" y="39210"/>
                </a:lnTo>
                <a:lnTo>
                  <a:pt x="91955" y="39266"/>
                </a:lnTo>
                <a:lnTo>
                  <a:pt x="91843" y="39304"/>
                </a:lnTo>
                <a:lnTo>
                  <a:pt x="91732" y="39322"/>
                </a:lnTo>
                <a:lnTo>
                  <a:pt x="91601" y="39322"/>
                </a:lnTo>
                <a:lnTo>
                  <a:pt x="91490" y="39304"/>
                </a:lnTo>
                <a:lnTo>
                  <a:pt x="91378" y="39248"/>
                </a:lnTo>
                <a:lnTo>
                  <a:pt x="91508" y="39080"/>
                </a:lnTo>
                <a:lnTo>
                  <a:pt x="91676" y="38931"/>
                </a:lnTo>
                <a:lnTo>
                  <a:pt x="91825" y="38838"/>
                </a:lnTo>
                <a:lnTo>
                  <a:pt x="91899" y="38801"/>
                </a:lnTo>
                <a:lnTo>
                  <a:pt x="91974" y="38782"/>
                </a:lnTo>
                <a:close/>
                <a:moveTo>
                  <a:pt x="1285" y="40085"/>
                </a:moveTo>
                <a:lnTo>
                  <a:pt x="1192" y="40141"/>
                </a:lnTo>
                <a:lnTo>
                  <a:pt x="1192" y="40123"/>
                </a:lnTo>
                <a:lnTo>
                  <a:pt x="1229" y="40085"/>
                </a:lnTo>
                <a:close/>
                <a:moveTo>
                  <a:pt x="92030" y="40942"/>
                </a:moveTo>
                <a:lnTo>
                  <a:pt x="92067" y="40961"/>
                </a:lnTo>
                <a:lnTo>
                  <a:pt x="92085" y="40998"/>
                </a:lnTo>
                <a:lnTo>
                  <a:pt x="92104" y="41054"/>
                </a:lnTo>
                <a:lnTo>
                  <a:pt x="92104" y="41128"/>
                </a:lnTo>
                <a:lnTo>
                  <a:pt x="92085" y="41165"/>
                </a:lnTo>
                <a:lnTo>
                  <a:pt x="92067" y="41221"/>
                </a:lnTo>
                <a:lnTo>
                  <a:pt x="91974" y="41314"/>
                </a:lnTo>
                <a:lnTo>
                  <a:pt x="91862" y="41389"/>
                </a:lnTo>
                <a:lnTo>
                  <a:pt x="91732" y="41445"/>
                </a:lnTo>
                <a:lnTo>
                  <a:pt x="91601" y="41463"/>
                </a:lnTo>
                <a:lnTo>
                  <a:pt x="91471" y="41463"/>
                </a:lnTo>
                <a:lnTo>
                  <a:pt x="91452" y="41445"/>
                </a:lnTo>
                <a:lnTo>
                  <a:pt x="91434" y="41426"/>
                </a:lnTo>
                <a:lnTo>
                  <a:pt x="91452" y="41389"/>
                </a:lnTo>
                <a:lnTo>
                  <a:pt x="91490" y="41333"/>
                </a:lnTo>
                <a:lnTo>
                  <a:pt x="91583" y="41221"/>
                </a:lnTo>
                <a:lnTo>
                  <a:pt x="91694" y="41128"/>
                </a:lnTo>
                <a:lnTo>
                  <a:pt x="91825" y="41035"/>
                </a:lnTo>
                <a:lnTo>
                  <a:pt x="91936" y="40961"/>
                </a:lnTo>
                <a:lnTo>
                  <a:pt x="91992" y="40942"/>
                </a:lnTo>
                <a:close/>
                <a:moveTo>
                  <a:pt x="1192" y="41761"/>
                </a:moveTo>
                <a:lnTo>
                  <a:pt x="1118" y="41817"/>
                </a:lnTo>
                <a:lnTo>
                  <a:pt x="1043" y="41873"/>
                </a:lnTo>
                <a:lnTo>
                  <a:pt x="950" y="41891"/>
                </a:lnTo>
                <a:lnTo>
                  <a:pt x="857" y="41910"/>
                </a:lnTo>
                <a:lnTo>
                  <a:pt x="820" y="41891"/>
                </a:lnTo>
                <a:lnTo>
                  <a:pt x="838" y="41873"/>
                </a:lnTo>
                <a:lnTo>
                  <a:pt x="876" y="41836"/>
                </a:lnTo>
                <a:lnTo>
                  <a:pt x="931" y="41817"/>
                </a:lnTo>
                <a:lnTo>
                  <a:pt x="1080" y="41761"/>
                </a:lnTo>
                <a:close/>
                <a:moveTo>
                  <a:pt x="969" y="44908"/>
                </a:moveTo>
                <a:lnTo>
                  <a:pt x="838" y="44963"/>
                </a:lnTo>
                <a:lnTo>
                  <a:pt x="689" y="45019"/>
                </a:lnTo>
                <a:lnTo>
                  <a:pt x="689" y="45019"/>
                </a:lnTo>
                <a:lnTo>
                  <a:pt x="745" y="44963"/>
                </a:lnTo>
                <a:lnTo>
                  <a:pt x="820" y="44926"/>
                </a:lnTo>
                <a:lnTo>
                  <a:pt x="894" y="44908"/>
                </a:lnTo>
                <a:close/>
                <a:moveTo>
                  <a:pt x="1155" y="49357"/>
                </a:moveTo>
                <a:lnTo>
                  <a:pt x="1062" y="49450"/>
                </a:lnTo>
                <a:lnTo>
                  <a:pt x="950" y="49525"/>
                </a:lnTo>
                <a:lnTo>
                  <a:pt x="838" y="49581"/>
                </a:lnTo>
                <a:lnTo>
                  <a:pt x="745" y="49637"/>
                </a:lnTo>
                <a:lnTo>
                  <a:pt x="764" y="49562"/>
                </a:lnTo>
                <a:lnTo>
                  <a:pt x="801" y="49506"/>
                </a:lnTo>
                <a:lnTo>
                  <a:pt x="838" y="49469"/>
                </a:lnTo>
                <a:lnTo>
                  <a:pt x="894" y="49413"/>
                </a:lnTo>
                <a:lnTo>
                  <a:pt x="1006" y="49376"/>
                </a:lnTo>
                <a:lnTo>
                  <a:pt x="1155" y="49357"/>
                </a:lnTo>
                <a:close/>
                <a:moveTo>
                  <a:pt x="42040" y="50232"/>
                </a:moveTo>
                <a:lnTo>
                  <a:pt x="42021" y="50270"/>
                </a:lnTo>
                <a:lnTo>
                  <a:pt x="41966" y="50325"/>
                </a:lnTo>
                <a:lnTo>
                  <a:pt x="41835" y="50437"/>
                </a:lnTo>
                <a:lnTo>
                  <a:pt x="41928" y="50325"/>
                </a:lnTo>
                <a:lnTo>
                  <a:pt x="42040" y="50232"/>
                </a:lnTo>
                <a:close/>
                <a:moveTo>
                  <a:pt x="20015" y="50288"/>
                </a:moveTo>
                <a:lnTo>
                  <a:pt x="20034" y="50493"/>
                </a:lnTo>
                <a:lnTo>
                  <a:pt x="20015" y="50549"/>
                </a:lnTo>
                <a:lnTo>
                  <a:pt x="19996" y="50605"/>
                </a:lnTo>
                <a:lnTo>
                  <a:pt x="19959" y="50661"/>
                </a:lnTo>
                <a:lnTo>
                  <a:pt x="19922" y="50679"/>
                </a:lnTo>
                <a:lnTo>
                  <a:pt x="19754" y="50679"/>
                </a:lnTo>
                <a:lnTo>
                  <a:pt x="19829" y="50586"/>
                </a:lnTo>
                <a:lnTo>
                  <a:pt x="19885" y="50474"/>
                </a:lnTo>
                <a:lnTo>
                  <a:pt x="19940" y="50363"/>
                </a:lnTo>
                <a:lnTo>
                  <a:pt x="20015" y="50288"/>
                </a:lnTo>
                <a:close/>
                <a:moveTo>
                  <a:pt x="39005" y="50363"/>
                </a:moveTo>
                <a:lnTo>
                  <a:pt x="38987" y="50437"/>
                </a:lnTo>
                <a:lnTo>
                  <a:pt x="38949" y="50512"/>
                </a:lnTo>
                <a:lnTo>
                  <a:pt x="38894" y="50567"/>
                </a:lnTo>
                <a:lnTo>
                  <a:pt x="38819" y="50623"/>
                </a:lnTo>
                <a:lnTo>
                  <a:pt x="38652" y="50698"/>
                </a:lnTo>
                <a:lnTo>
                  <a:pt x="38484" y="50754"/>
                </a:lnTo>
                <a:lnTo>
                  <a:pt x="38484" y="50754"/>
                </a:lnTo>
                <a:lnTo>
                  <a:pt x="38596" y="50642"/>
                </a:lnTo>
                <a:lnTo>
                  <a:pt x="38726" y="50530"/>
                </a:lnTo>
                <a:lnTo>
                  <a:pt x="38856" y="50456"/>
                </a:lnTo>
                <a:lnTo>
                  <a:pt x="39005" y="50363"/>
                </a:lnTo>
                <a:close/>
                <a:moveTo>
                  <a:pt x="27369" y="50437"/>
                </a:moveTo>
                <a:lnTo>
                  <a:pt x="27350" y="50512"/>
                </a:lnTo>
                <a:lnTo>
                  <a:pt x="27313" y="50586"/>
                </a:lnTo>
                <a:lnTo>
                  <a:pt x="27276" y="50642"/>
                </a:lnTo>
                <a:lnTo>
                  <a:pt x="27239" y="50679"/>
                </a:lnTo>
                <a:lnTo>
                  <a:pt x="27183" y="50716"/>
                </a:lnTo>
                <a:lnTo>
                  <a:pt x="27127" y="50754"/>
                </a:lnTo>
                <a:lnTo>
                  <a:pt x="26997" y="50754"/>
                </a:lnTo>
                <a:lnTo>
                  <a:pt x="27183" y="50586"/>
                </a:lnTo>
                <a:lnTo>
                  <a:pt x="27369" y="50437"/>
                </a:lnTo>
                <a:close/>
                <a:moveTo>
                  <a:pt x="29194" y="50437"/>
                </a:moveTo>
                <a:lnTo>
                  <a:pt x="29194" y="50493"/>
                </a:lnTo>
                <a:lnTo>
                  <a:pt x="29175" y="50549"/>
                </a:lnTo>
                <a:lnTo>
                  <a:pt x="29138" y="50642"/>
                </a:lnTo>
                <a:lnTo>
                  <a:pt x="29082" y="50716"/>
                </a:lnTo>
                <a:lnTo>
                  <a:pt x="29026" y="50754"/>
                </a:lnTo>
                <a:lnTo>
                  <a:pt x="29007" y="50754"/>
                </a:lnTo>
                <a:lnTo>
                  <a:pt x="29007" y="50716"/>
                </a:lnTo>
                <a:lnTo>
                  <a:pt x="29082" y="50567"/>
                </a:lnTo>
                <a:lnTo>
                  <a:pt x="29119" y="50493"/>
                </a:lnTo>
                <a:lnTo>
                  <a:pt x="29175" y="50456"/>
                </a:lnTo>
                <a:lnTo>
                  <a:pt x="29194" y="50437"/>
                </a:lnTo>
                <a:close/>
                <a:moveTo>
                  <a:pt x="47011" y="50251"/>
                </a:moveTo>
                <a:lnTo>
                  <a:pt x="47011" y="50381"/>
                </a:lnTo>
                <a:lnTo>
                  <a:pt x="46992" y="50437"/>
                </a:lnTo>
                <a:lnTo>
                  <a:pt x="46955" y="50512"/>
                </a:lnTo>
                <a:lnTo>
                  <a:pt x="46844" y="50605"/>
                </a:lnTo>
                <a:lnTo>
                  <a:pt x="46713" y="50698"/>
                </a:lnTo>
                <a:lnTo>
                  <a:pt x="46583" y="50754"/>
                </a:lnTo>
                <a:lnTo>
                  <a:pt x="46657" y="50605"/>
                </a:lnTo>
                <a:lnTo>
                  <a:pt x="46750" y="50474"/>
                </a:lnTo>
                <a:lnTo>
                  <a:pt x="46881" y="50344"/>
                </a:lnTo>
                <a:lnTo>
                  <a:pt x="47011" y="50251"/>
                </a:lnTo>
                <a:close/>
                <a:moveTo>
                  <a:pt x="14150" y="50288"/>
                </a:moveTo>
                <a:lnTo>
                  <a:pt x="14113" y="50381"/>
                </a:lnTo>
                <a:lnTo>
                  <a:pt x="14038" y="50474"/>
                </a:lnTo>
                <a:lnTo>
                  <a:pt x="13964" y="50549"/>
                </a:lnTo>
                <a:lnTo>
                  <a:pt x="13890" y="50623"/>
                </a:lnTo>
                <a:lnTo>
                  <a:pt x="13796" y="50679"/>
                </a:lnTo>
                <a:lnTo>
                  <a:pt x="13703" y="50716"/>
                </a:lnTo>
                <a:lnTo>
                  <a:pt x="13592" y="50754"/>
                </a:lnTo>
                <a:lnTo>
                  <a:pt x="13499" y="50772"/>
                </a:lnTo>
                <a:lnTo>
                  <a:pt x="13648" y="50623"/>
                </a:lnTo>
                <a:lnTo>
                  <a:pt x="13796" y="50493"/>
                </a:lnTo>
                <a:lnTo>
                  <a:pt x="13983" y="50381"/>
                </a:lnTo>
                <a:lnTo>
                  <a:pt x="14150" y="50288"/>
                </a:lnTo>
                <a:close/>
                <a:moveTo>
                  <a:pt x="25824" y="50307"/>
                </a:moveTo>
                <a:lnTo>
                  <a:pt x="25749" y="50456"/>
                </a:lnTo>
                <a:lnTo>
                  <a:pt x="25656" y="50586"/>
                </a:lnTo>
                <a:lnTo>
                  <a:pt x="25582" y="50642"/>
                </a:lnTo>
                <a:lnTo>
                  <a:pt x="25507" y="50716"/>
                </a:lnTo>
                <a:lnTo>
                  <a:pt x="25414" y="50754"/>
                </a:lnTo>
                <a:lnTo>
                  <a:pt x="25321" y="50791"/>
                </a:lnTo>
                <a:lnTo>
                  <a:pt x="25321" y="50791"/>
                </a:lnTo>
                <a:lnTo>
                  <a:pt x="25433" y="50661"/>
                </a:lnTo>
                <a:lnTo>
                  <a:pt x="25544" y="50530"/>
                </a:lnTo>
                <a:lnTo>
                  <a:pt x="25675" y="50419"/>
                </a:lnTo>
                <a:lnTo>
                  <a:pt x="25824" y="50307"/>
                </a:lnTo>
                <a:close/>
                <a:moveTo>
                  <a:pt x="54868" y="50679"/>
                </a:moveTo>
                <a:lnTo>
                  <a:pt x="54812" y="50754"/>
                </a:lnTo>
                <a:lnTo>
                  <a:pt x="54738" y="50791"/>
                </a:lnTo>
                <a:lnTo>
                  <a:pt x="54738" y="50791"/>
                </a:lnTo>
                <a:lnTo>
                  <a:pt x="54868" y="50679"/>
                </a:lnTo>
                <a:close/>
                <a:moveTo>
                  <a:pt x="4748" y="50493"/>
                </a:moveTo>
                <a:lnTo>
                  <a:pt x="4748" y="50567"/>
                </a:lnTo>
                <a:lnTo>
                  <a:pt x="4729" y="50623"/>
                </a:lnTo>
                <a:lnTo>
                  <a:pt x="4692" y="50679"/>
                </a:lnTo>
                <a:lnTo>
                  <a:pt x="4636" y="50735"/>
                </a:lnTo>
                <a:lnTo>
                  <a:pt x="4599" y="50772"/>
                </a:lnTo>
                <a:lnTo>
                  <a:pt x="4543" y="50791"/>
                </a:lnTo>
                <a:lnTo>
                  <a:pt x="4487" y="50791"/>
                </a:lnTo>
                <a:lnTo>
                  <a:pt x="4432" y="50772"/>
                </a:lnTo>
                <a:lnTo>
                  <a:pt x="4581" y="50623"/>
                </a:lnTo>
                <a:lnTo>
                  <a:pt x="4748" y="50493"/>
                </a:lnTo>
                <a:close/>
                <a:moveTo>
                  <a:pt x="21188" y="50344"/>
                </a:moveTo>
                <a:lnTo>
                  <a:pt x="21206" y="50419"/>
                </a:lnTo>
                <a:lnTo>
                  <a:pt x="21188" y="50493"/>
                </a:lnTo>
                <a:lnTo>
                  <a:pt x="21169" y="50567"/>
                </a:lnTo>
                <a:lnTo>
                  <a:pt x="21132" y="50642"/>
                </a:lnTo>
                <a:lnTo>
                  <a:pt x="21076" y="50698"/>
                </a:lnTo>
                <a:lnTo>
                  <a:pt x="21020" y="50754"/>
                </a:lnTo>
                <a:lnTo>
                  <a:pt x="20946" y="50791"/>
                </a:lnTo>
                <a:lnTo>
                  <a:pt x="20853" y="50791"/>
                </a:lnTo>
                <a:lnTo>
                  <a:pt x="20927" y="50661"/>
                </a:lnTo>
                <a:lnTo>
                  <a:pt x="21002" y="50549"/>
                </a:lnTo>
                <a:lnTo>
                  <a:pt x="21095" y="50437"/>
                </a:lnTo>
                <a:lnTo>
                  <a:pt x="21188" y="50344"/>
                </a:lnTo>
                <a:close/>
                <a:moveTo>
                  <a:pt x="40625" y="50400"/>
                </a:moveTo>
                <a:lnTo>
                  <a:pt x="40625" y="50456"/>
                </a:lnTo>
                <a:lnTo>
                  <a:pt x="40606" y="50512"/>
                </a:lnTo>
                <a:lnTo>
                  <a:pt x="40532" y="50623"/>
                </a:lnTo>
                <a:lnTo>
                  <a:pt x="40420" y="50716"/>
                </a:lnTo>
                <a:lnTo>
                  <a:pt x="40290" y="50791"/>
                </a:lnTo>
                <a:lnTo>
                  <a:pt x="40439" y="50586"/>
                </a:lnTo>
                <a:lnTo>
                  <a:pt x="40625" y="50400"/>
                </a:lnTo>
                <a:close/>
                <a:moveTo>
                  <a:pt x="43436" y="50698"/>
                </a:moveTo>
                <a:lnTo>
                  <a:pt x="43455" y="50735"/>
                </a:lnTo>
                <a:lnTo>
                  <a:pt x="43455" y="50772"/>
                </a:lnTo>
                <a:lnTo>
                  <a:pt x="43436" y="50791"/>
                </a:lnTo>
                <a:lnTo>
                  <a:pt x="43381" y="50772"/>
                </a:lnTo>
                <a:lnTo>
                  <a:pt x="43436" y="50698"/>
                </a:lnTo>
                <a:close/>
                <a:moveTo>
                  <a:pt x="12624" y="988"/>
                </a:moveTo>
                <a:lnTo>
                  <a:pt x="12624" y="1062"/>
                </a:lnTo>
                <a:lnTo>
                  <a:pt x="12642" y="1118"/>
                </a:lnTo>
                <a:lnTo>
                  <a:pt x="12679" y="1174"/>
                </a:lnTo>
                <a:lnTo>
                  <a:pt x="12735" y="1211"/>
                </a:lnTo>
                <a:lnTo>
                  <a:pt x="12791" y="1248"/>
                </a:lnTo>
                <a:lnTo>
                  <a:pt x="12866" y="1285"/>
                </a:lnTo>
                <a:lnTo>
                  <a:pt x="13033" y="1304"/>
                </a:lnTo>
                <a:lnTo>
                  <a:pt x="13219" y="1323"/>
                </a:lnTo>
                <a:lnTo>
                  <a:pt x="13387" y="1323"/>
                </a:lnTo>
                <a:lnTo>
                  <a:pt x="13554" y="1304"/>
                </a:lnTo>
                <a:lnTo>
                  <a:pt x="13666" y="1285"/>
                </a:lnTo>
                <a:lnTo>
                  <a:pt x="13648" y="1453"/>
                </a:lnTo>
                <a:lnTo>
                  <a:pt x="13666" y="1527"/>
                </a:lnTo>
                <a:lnTo>
                  <a:pt x="13685" y="1583"/>
                </a:lnTo>
                <a:lnTo>
                  <a:pt x="13703" y="1639"/>
                </a:lnTo>
                <a:lnTo>
                  <a:pt x="13759" y="1676"/>
                </a:lnTo>
                <a:lnTo>
                  <a:pt x="13852" y="1751"/>
                </a:lnTo>
                <a:lnTo>
                  <a:pt x="13964" y="1770"/>
                </a:lnTo>
                <a:lnTo>
                  <a:pt x="14113" y="1788"/>
                </a:lnTo>
                <a:lnTo>
                  <a:pt x="14281" y="1770"/>
                </a:lnTo>
                <a:lnTo>
                  <a:pt x="14448" y="1732"/>
                </a:lnTo>
                <a:lnTo>
                  <a:pt x="14634" y="1676"/>
                </a:lnTo>
                <a:lnTo>
                  <a:pt x="14802" y="1602"/>
                </a:lnTo>
                <a:lnTo>
                  <a:pt x="15156" y="1453"/>
                </a:lnTo>
                <a:lnTo>
                  <a:pt x="15435" y="1285"/>
                </a:lnTo>
                <a:lnTo>
                  <a:pt x="15621" y="1155"/>
                </a:lnTo>
                <a:lnTo>
                  <a:pt x="15677" y="1267"/>
                </a:lnTo>
                <a:lnTo>
                  <a:pt x="15733" y="1360"/>
                </a:lnTo>
                <a:lnTo>
                  <a:pt x="15826" y="1453"/>
                </a:lnTo>
                <a:lnTo>
                  <a:pt x="15919" y="1527"/>
                </a:lnTo>
                <a:lnTo>
                  <a:pt x="16031" y="1565"/>
                </a:lnTo>
                <a:lnTo>
                  <a:pt x="16142" y="1602"/>
                </a:lnTo>
                <a:lnTo>
                  <a:pt x="16273" y="1621"/>
                </a:lnTo>
                <a:lnTo>
                  <a:pt x="16384" y="1621"/>
                </a:lnTo>
                <a:lnTo>
                  <a:pt x="16496" y="1583"/>
                </a:lnTo>
                <a:lnTo>
                  <a:pt x="16608" y="1527"/>
                </a:lnTo>
                <a:lnTo>
                  <a:pt x="16719" y="1472"/>
                </a:lnTo>
                <a:lnTo>
                  <a:pt x="16831" y="1434"/>
                </a:lnTo>
                <a:lnTo>
                  <a:pt x="17017" y="1248"/>
                </a:lnTo>
                <a:lnTo>
                  <a:pt x="17129" y="1379"/>
                </a:lnTo>
                <a:lnTo>
                  <a:pt x="17259" y="1453"/>
                </a:lnTo>
                <a:lnTo>
                  <a:pt x="17501" y="1527"/>
                </a:lnTo>
                <a:lnTo>
                  <a:pt x="17725" y="1565"/>
                </a:lnTo>
                <a:lnTo>
                  <a:pt x="17930" y="1565"/>
                </a:lnTo>
                <a:lnTo>
                  <a:pt x="18134" y="1546"/>
                </a:lnTo>
                <a:lnTo>
                  <a:pt x="18339" y="1472"/>
                </a:lnTo>
                <a:lnTo>
                  <a:pt x="18525" y="1379"/>
                </a:lnTo>
                <a:lnTo>
                  <a:pt x="18712" y="1230"/>
                </a:lnTo>
                <a:lnTo>
                  <a:pt x="18898" y="1062"/>
                </a:lnTo>
                <a:lnTo>
                  <a:pt x="18991" y="1192"/>
                </a:lnTo>
                <a:lnTo>
                  <a:pt x="19103" y="1285"/>
                </a:lnTo>
                <a:lnTo>
                  <a:pt x="19233" y="1360"/>
                </a:lnTo>
                <a:lnTo>
                  <a:pt x="19382" y="1397"/>
                </a:lnTo>
                <a:lnTo>
                  <a:pt x="19549" y="1416"/>
                </a:lnTo>
                <a:lnTo>
                  <a:pt x="19698" y="1416"/>
                </a:lnTo>
                <a:lnTo>
                  <a:pt x="19866" y="1379"/>
                </a:lnTo>
                <a:lnTo>
                  <a:pt x="19996" y="1341"/>
                </a:lnTo>
                <a:lnTo>
                  <a:pt x="20034" y="1509"/>
                </a:lnTo>
                <a:lnTo>
                  <a:pt x="20089" y="1639"/>
                </a:lnTo>
                <a:lnTo>
                  <a:pt x="20164" y="1751"/>
                </a:lnTo>
                <a:lnTo>
                  <a:pt x="20257" y="1844"/>
                </a:lnTo>
                <a:lnTo>
                  <a:pt x="20350" y="1900"/>
                </a:lnTo>
                <a:lnTo>
                  <a:pt x="20480" y="1918"/>
                </a:lnTo>
                <a:lnTo>
                  <a:pt x="20611" y="1937"/>
                </a:lnTo>
                <a:lnTo>
                  <a:pt x="20741" y="1937"/>
                </a:lnTo>
                <a:lnTo>
                  <a:pt x="20890" y="1900"/>
                </a:lnTo>
                <a:lnTo>
                  <a:pt x="21020" y="1863"/>
                </a:lnTo>
                <a:lnTo>
                  <a:pt x="21169" y="1807"/>
                </a:lnTo>
                <a:lnTo>
                  <a:pt x="21300" y="1751"/>
                </a:lnTo>
                <a:lnTo>
                  <a:pt x="21430" y="1676"/>
                </a:lnTo>
                <a:lnTo>
                  <a:pt x="21542" y="1602"/>
                </a:lnTo>
                <a:lnTo>
                  <a:pt x="21635" y="1527"/>
                </a:lnTo>
                <a:lnTo>
                  <a:pt x="21728" y="1434"/>
                </a:lnTo>
                <a:lnTo>
                  <a:pt x="21765" y="1527"/>
                </a:lnTo>
                <a:lnTo>
                  <a:pt x="21821" y="1621"/>
                </a:lnTo>
                <a:lnTo>
                  <a:pt x="21877" y="1676"/>
                </a:lnTo>
                <a:lnTo>
                  <a:pt x="21933" y="1732"/>
                </a:lnTo>
                <a:lnTo>
                  <a:pt x="22007" y="1770"/>
                </a:lnTo>
                <a:lnTo>
                  <a:pt x="22081" y="1788"/>
                </a:lnTo>
                <a:lnTo>
                  <a:pt x="22230" y="1825"/>
                </a:lnTo>
                <a:lnTo>
                  <a:pt x="22398" y="1807"/>
                </a:lnTo>
                <a:lnTo>
                  <a:pt x="22547" y="1770"/>
                </a:lnTo>
                <a:lnTo>
                  <a:pt x="22882" y="1676"/>
                </a:lnTo>
                <a:lnTo>
                  <a:pt x="23031" y="1527"/>
                </a:lnTo>
                <a:lnTo>
                  <a:pt x="23105" y="1583"/>
                </a:lnTo>
                <a:lnTo>
                  <a:pt x="23199" y="1639"/>
                </a:lnTo>
                <a:lnTo>
                  <a:pt x="23292" y="1676"/>
                </a:lnTo>
                <a:lnTo>
                  <a:pt x="23385" y="1714"/>
                </a:lnTo>
                <a:lnTo>
                  <a:pt x="23571" y="1732"/>
                </a:lnTo>
                <a:lnTo>
                  <a:pt x="23738" y="1695"/>
                </a:lnTo>
                <a:lnTo>
                  <a:pt x="23887" y="1639"/>
                </a:lnTo>
                <a:lnTo>
                  <a:pt x="24036" y="1565"/>
                </a:lnTo>
                <a:lnTo>
                  <a:pt x="24036" y="1621"/>
                </a:lnTo>
                <a:lnTo>
                  <a:pt x="24074" y="1676"/>
                </a:lnTo>
                <a:lnTo>
                  <a:pt x="24129" y="1732"/>
                </a:lnTo>
                <a:lnTo>
                  <a:pt x="24204" y="1751"/>
                </a:lnTo>
                <a:lnTo>
                  <a:pt x="24297" y="1770"/>
                </a:lnTo>
                <a:lnTo>
                  <a:pt x="24390" y="1770"/>
                </a:lnTo>
                <a:lnTo>
                  <a:pt x="24632" y="1751"/>
                </a:lnTo>
                <a:lnTo>
                  <a:pt x="24874" y="1714"/>
                </a:lnTo>
                <a:lnTo>
                  <a:pt x="25098" y="1658"/>
                </a:lnTo>
                <a:lnTo>
                  <a:pt x="25340" y="1602"/>
                </a:lnTo>
                <a:lnTo>
                  <a:pt x="25321" y="1621"/>
                </a:lnTo>
                <a:lnTo>
                  <a:pt x="25358" y="1639"/>
                </a:lnTo>
                <a:lnTo>
                  <a:pt x="25582" y="1695"/>
                </a:lnTo>
                <a:lnTo>
                  <a:pt x="25786" y="1751"/>
                </a:lnTo>
                <a:lnTo>
                  <a:pt x="25973" y="1751"/>
                </a:lnTo>
                <a:lnTo>
                  <a:pt x="26122" y="1732"/>
                </a:lnTo>
                <a:lnTo>
                  <a:pt x="26252" y="1676"/>
                </a:lnTo>
                <a:lnTo>
                  <a:pt x="26531" y="1583"/>
                </a:lnTo>
                <a:lnTo>
                  <a:pt x="26755" y="1453"/>
                </a:lnTo>
                <a:lnTo>
                  <a:pt x="26773" y="1527"/>
                </a:lnTo>
                <a:lnTo>
                  <a:pt x="26810" y="1583"/>
                </a:lnTo>
                <a:lnTo>
                  <a:pt x="26866" y="1621"/>
                </a:lnTo>
                <a:lnTo>
                  <a:pt x="26922" y="1658"/>
                </a:lnTo>
                <a:lnTo>
                  <a:pt x="27015" y="1695"/>
                </a:lnTo>
                <a:lnTo>
                  <a:pt x="27108" y="1714"/>
                </a:lnTo>
                <a:lnTo>
                  <a:pt x="27332" y="1732"/>
                </a:lnTo>
                <a:lnTo>
                  <a:pt x="27555" y="1732"/>
                </a:lnTo>
                <a:lnTo>
                  <a:pt x="27779" y="1714"/>
                </a:lnTo>
                <a:lnTo>
                  <a:pt x="27965" y="1676"/>
                </a:lnTo>
                <a:lnTo>
                  <a:pt x="28095" y="1658"/>
                </a:lnTo>
                <a:lnTo>
                  <a:pt x="28319" y="1546"/>
                </a:lnTo>
                <a:lnTo>
                  <a:pt x="28449" y="1490"/>
                </a:lnTo>
                <a:lnTo>
                  <a:pt x="28561" y="1453"/>
                </a:lnTo>
                <a:lnTo>
                  <a:pt x="28598" y="1472"/>
                </a:lnTo>
                <a:lnTo>
                  <a:pt x="28635" y="1509"/>
                </a:lnTo>
                <a:lnTo>
                  <a:pt x="28672" y="1565"/>
                </a:lnTo>
                <a:lnTo>
                  <a:pt x="28710" y="1583"/>
                </a:lnTo>
                <a:lnTo>
                  <a:pt x="28840" y="1602"/>
                </a:lnTo>
                <a:lnTo>
                  <a:pt x="28970" y="1639"/>
                </a:lnTo>
                <a:lnTo>
                  <a:pt x="29101" y="1676"/>
                </a:lnTo>
                <a:lnTo>
                  <a:pt x="29231" y="1695"/>
                </a:lnTo>
                <a:lnTo>
                  <a:pt x="29324" y="1676"/>
                </a:lnTo>
                <a:lnTo>
                  <a:pt x="29417" y="1676"/>
                </a:lnTo>
                <a:lnTo>
                  <a:pt x="29603" y="1639"/>
                </a:lnTo>
                <a:lnTo>
                  <a:pt x="29771" y="1583"/>
                </a:lnTo>
                <a:lnTo>
                  <a:pt x="29957" y="1583"/>
                </a:lnTo>
                <a:lnTo>
                  <a:pt x="30124" y="1658"/>
                </a:lnTo>
                <a:lnTo>
                  <a:pt x="30255" y="1714"/>
                </a:lnTo>
                <a:lnTo>
                  <a:pt x="30385" y="1732"/>
                </a:lnTo>
                <a:lnTo>
                  <a:pt x="30590" y="1751"/>
                </a:lnTo>
                <a:lnTo>
                  <a:pt x="30813" y="1714"/>
                </a:lnTo>
                <a:lnTo>
                  <a:pt x="31018" y="1676"/>
                </a:lnTo>
                <a:lnTo>
                  <a:pt x="31223" y="1621"/>
                </a:lnTo>
                <a:lnTo>
                  <a:pt x="31409" y="1527"/>
                </a:lnTo>
                <a:lnTo>
                  <a:pt x="31595" y="1416"/>
                </a:lnTo>
                <a:lnTo>
                  <a:pt x="31670" y="1379"/>
                </a:lnTo>
                <a:lnTo>
                  <a:pt x="31763" y="1341"/>
                </a:lnTo>
                <a:lnTo>
                  <a:pt x="31930" y="1341"/>
                </a:lnTo>
                <a:lnTo>
                  <a:pt x="31986" y="1379"/>
                </a:lnTo>
                <a:lnTo>
                  <a:pt x="32079" y="1453"/>
                </a:lnTo>
                <a:lnTo>
                  <a:pt x="32172" y="1509"/>
                </a:lnTo>
                <a:lnTo>
                  <a:pt x="32266" y="1565"/>
                </a:lnTo>
                <a:lnTo>
                  <a:pt x="32359" y="1583"/>
                </a:lnTo>
                <a:lnTo>
                  <a:pt x="32433" y="1565"/>
                </a:lnTo>
                <a:lnTo>
                  <a:pt x="32582" y="1527"/>
                </a:lnTo>
                <a:lnTo>
                  <a:pt x="32731" y="1472"/>
                </a:lnTo>
                <a:lnTo>
                  <a:pt x="32805" y="1453"/>
                </a:lnTo>
                <a:lnTo>
                  <a:pt x="32861" y="1453"/>
                </a:lnTo>
                <a:lnTo>
                  <a:pt x="32936" y="1490"/>
                </a:lnTo>
                <a:lnTo>
                  <a:pt x="33010" y="1527"/>
                </a:lnTo>
                <a:lnTo>
                  <a:pt x="33178" y="1621"/>
                </a:lnTo>
                <a:lnTo>
                  <a:pt x="33345" y="1732"/>
                </a:lnTo>
                <a:lnTo>
                  <a:pt x="33439" y="1770"/>
                </a:lnTo>
                <a:lnTo>
                  <a:pt x="33550" y="1807"/>
                </a:lnTo>
                <a:lnTo>
                  <a:pt x="33755" y="1807"/>
                </a:lnTo>
                <a:lnTo>
                  <a:pt x="33848" y="1770"/>
                </a:lnTo>
                <a:lnTo>
                  <a:pt x="33941" y="1732"/>
                </a:lnTo>
                <a:lnTo>
                  <a:pt x="34127" y="1676"/>
                </a:lnTo>
                <a:lnTo>
                  <a:pt x="34220" y="1639"/>
                </a:lnTo>
                <a:lnTo>
                  <a:pt x="34388" y="1639"/>
                </a:lnTo>
                <a:lnTo>
                  <a:pt x="34481" y="1658"/>
                </a:lnTo>
                <a:lnTo>
                  <a:pt x="34649" y="1732"/>
                </a:lnTo>
                <a:lnTo>
                  <a:pt x="34835" y="1807"/>
                </a:lnTo>
                <a:lnTo>
                  <a:pt x="34947" y="1825"/>
                </a:lnTo>
                <a:lnTo>
                  <a:pt x="35040" y="1844"/>
                </a:lnTo>
                <a:lnTo>
                  <a:pt x="35189" y="1825"/>
                </a:lnTo>
                <a:lnTo>
                  <a:pt x="35319" y="1788"/>
                </a:lnTo>
                <a:lnTo>
                  <a:pt x="35431" y="1732"/>
                </a:lnTo>
                <a:lnTo>
                  <a:pt x="35561" y="1676"/>
                </a:lnTo>
                <a:lnTo>
                  <a:pt x="35803" y="1546"/>
                </a:lnTo>
                <a:lnTo>
                  <a:pt x="35915" y="1509"/>
                </a:lnTo>
                <a:lnTo>
                  <a:pt x="36045" y="1490"/>
                </a:lnTo>
                <a:lnTo>
                  <a:pt x="36120" y="1490"/>
                </a:lnTo>
                <a:lnTo>
                  <a:pt x="36231" y="1509"/>
                </a:lnTo>
                <a:lnTo>
                  <a:pt x="36455" y="1583"/>
                </a:lnTo>
                <a:lnTo>
                  <a:pt x="36697" y="1658"/>
                </a:lnTo>
                <a:lnTo>
                  <a:pt x="36808" y="1676"/>
                </a:lnTo>
                <a:lnTo>
                  <a:pt x="36920" y="1695"/>
                </a:lnTo>
                <a:lnTo>
                  <a:pt x="37144" y="1658"/>
                </a:lnTo>
                <a:lnTo>
                  <a:pt x="37367" y="1602"/>
                </a:lnTo>
                <a:lnTo>
                  <a:pt x="37590" y="1583"/>
                </a:lnTo>
                <a:lnTo>
                  <a:pt x="37683" y="1565"/>
                </a:lnTo>
                <a:lnTo>
                  <a:pt x="37758" y="1583"/>
                </a:lnTo>
                <a:lnTo>
                  <a:pt x="37851" y="1621"/>
                </a:lnTo>
                <a:lnTo>
                  <a:pt x="37944" y="1676"/>
                </a:lnTo>
                <a:lnTo>
                  <a:pt x="38093" y="1788"/>
                </a:lnTo>
                <a:lnTo>
                  <a:pt x="38167" y="1844"/>
                </a:lnTo>
                <a:lnTo>
                  <a:pt x="38261" y="1881"/>
                </a:lnTo>
                <a:lnTo>
                  <a:pt x="38354" y="1918"/>
                </a:lnTo>
                <a:lnTo>
                  <a:pt x="38577" y="1918"/>
                </a:lnTo>
                <a:lnTo>
                  <a:pt x="38689" y="1900"/>
                </a:lnTo>
                <a:lnTo>
                  <a:pt x="38875" y="1844"/>
                </a:lnTo>
                <a:lnTo>
                  <a:pt x="39061" y="1770"/>
                </a:lnTo>
                <a:lnTo>
                  <a:pt x="39136" y="1751"/>
                </a:lnTo>
                <a:lnTo>
                  <a:pt x="39322" y="1751"/>
                </a:lnTo>
                <a:lnTo>
                  <a:pt x="39434" y="1788"/>
                </a:lnTo>
                <a:lnTo>
                  <a:pt x="39638" y="1844"/>
                </a:lnTo>
                <a:lnTo>
                  <a:pt x="39862" y="1918"/>
                </a:lnTo>
                <a:lnTo>
                  <a:pt x="39973" y="1956"/>
                </a:lnTo>
                <a:lnTo>
                  <a:pt x="40309" y="1956"/>
                </a:lnTo>
                <a:lnTo>
                  <a:pt x="40513" y="1918"/>
                </a:lnTo>
                <a:lnTo>
                  <a:pt x="40942" y="1807"/>
                </a:lnTo>
                <a:lnTo>
                  <a:pt x="41146" y="1770"/>
                </a:lnTo>
                <a:lnTo>
                  <a:pt x="41351" y="1770"/>
                </a:lnTo>
                <a:lnTo>
                  <a:pt x="41779" y="1751"/>
                </a:lnTo>
                <a:lnTo>
                  <a:pt x="41910" y="1732"/>
                </a:lnTo>
                <a:lnTo>
                  <a:pt x="42021" y="1695"/>
                </a:lnTo>
                <a:lnTo>
                  <a:pt x="42263" y="1583"/>
                </a:lnTo>
                <a:lnTo>
                  <a:pt x="42506" y="1472"/>
                </a:lnTo>
                <a:lnTo>
                  <a:pt x="42617" y="1434"/>
                </a:lnTo>
                <a:lnTo>
                  <a:pt x="42710" y="1416"/>
                </a:lnTo>
                <a:lnTo>
                  <a:pt x="42803" y="1434"/>
                </a:lnTo>
                <a:lnTo>
                  <a:pt x="42878" y="1453"/>
                </a:lnTo>
                <a:lnTo>
                  <a:pt x="43027" y="1546"/>
                </a:lnTo>
                <a:lnTo>
                  <a:pt x="43213" y="1639"/>
                </a:lnTo>
                <a:lnTo>
                  <a:pt x="43306" y="1676"/>
                </a:lnTo>
                <a:lnTo>
                  <a:pt x="43418" y="1714"/>
                </a:lnTo>
                <a:lnTo>
                  <a:pt x="43548" y="1714"/>
                </a:lnTo>
                <a:lnTo>
                  <a:pt x="43660" y="1695"/>
                </a:lnTo>
                <a:lnTo>
                  <a:pt x="43753" y="1658"/>
                </a:lnTo>
                <a:lnTo>
                  <a:pt x="43883" y="1639"/>
                </a:lnTo>
                <a:lnTo>
                  <a:pt x="44032" y="1639"/>
                </a:lnTo>
                <a:lnTo>
                  <a:pt x="44051" y="1621"/>
                </a:lnTo>
                <a:lnTo>
                  <a:pt x="44237" y="1695"/>
                </a:lnTo>
                <a:lnTo>
                  <a:pt x="44367" y="1751"/>
                </a:lnTo>
                <a:lnTo>
                  <a:pt x="44498" y="1825"/>
                </a:lnTo>
                <a:lnTo>
                  <a:pt x="44628" y="1900"/>
                </a:lnTo>
                <a:lnTo>
                  <a:pt x="44777" y="1937"/>
                </a:lnTo>
                <a:lnTo>
                  <a:pt x="44926" y="1956"/>
                </a:lnTo>
                <a:lnTo>
                  <a:pt x="45056" y="1956"/>
                </a:lnTo>
                <a:lnTo>
                  <a:pt x="45187" y="1937"/>
                </a:lnTo>
                <a:lnTo>
                  <a:pt x="45317" y="1900"/>
                </a:lnTo>
                <a:lnTo>
                  <a:pt x="45540" y="1844"/>
                </a:lnTo>
                <a:lnTo>
                  <a:pt x="45671" y="1825"/>
                </a:lnTo>
                <a:lnTo>
                  <a:pt x="45875" y="1825"/>
                </a:lnTo>
                <a:lnTo>
                  <a:pt x="45950" y="1844"/>
                </a:lnTo>
                <a:lnTo>
                  <a:pt x="46099" y="1900"/>
                </a:lnTo>
                <a:lnTo>
                  <a:pt x="46266" y="1956"/>
                </a:lnTo>
                <a:lnTo>
                  <a:pt x="46341" y="1974"/>
                </a:lnTo>
                <a:lnTo>
                  <a:pt x="46434" y="1974"/>
                </a:lnTo>
                <a:lnTo>
                  <a:pt x="46527" y="1956"/>
                </a:lnTo>
                <a:lnTo>
                  <a:pt x="46620" y="1918"/>
                </a:lnTo>
                <a:lnTo>
                  <a:pt x="46769" y="1844"/>
                </a:lnTo>
                <a:lnTo>
                  <a:pt x="46918" y="1732"/>
                </a:lnTo>
                <a:lnTo>
                  <a:pt x="46992" y="1695"/>
                </a:lnTo>
                <a:lnTo>
                  <a:pt x="47067" y="1658"/>
                </a:lnTo>
                <a:lnTo>
                  <a:pt x="47234" y="1621"/>
                </a:lnTo>
                <a:lnTo>
                  <a:pt x="47439" y="1602"/>
                </a:lnTo>
                <a:lnTo>
                  <a:pt x="47663" y="1602"/>
                </a:lnTo>
                <a:lnTo>
                  <a:pt x="47849" y="1621"/>
                </a:lnTo>
                <a:lnTo>
                  <a:pt x="47979" y="1565"/>
                </a:lnTo>
                <a:lnTo>
                  <a:pt x="48072" y="1509"/>
                </a:lnTo>
                <a:lnTo>
                  <a:pt x="48128" y="1509"/>
                </a:lnTo>
                <a:lnTo>
                  <a:pt x="48165" y="1527"/>
                </a:lnTo>
                <a:lnTo>
                  <a:pt x="48203" y="1546"/>
                </a:lnTo>
                <a:lnTo>
                  <a:pt x="48221" y="1583"/>
                </a:lnTo>
                <a:lnTo>
                  <a:pt x="48277" y="1714"/>
                </a:lnTo>
                <a:lnTo>
                  <a:pt x="48389" y="1751"/>
                </a:lnTo>
                <a:lnTo>
                  <a:pt x="48501" y="1807"/>
                </a:lnTo>
                <a:lnTo>
                  <a:pt x="48612" y="1844"/>
                </a:lnTo>
                <a:lnTo>
                  <a:pt x="48743" y="1863"/>
                </a:lnTo>
                <a:lnTo>
                  <a:pt x="48854" y="1844"/>
                </a:lnTo>
                <a:lnTo>
                  <a:pt x="48947" y="1807"/>
                </a:lnTo>
                <a:lnTo>
                  <a:pt x="49115" y="1695"/>
                </a:lnTo>
                <a:lnTo>
                  <a:pt x="49264" y="1621"/>
                </a:lnTo>
                <a:lnTo>
                  <a:pt x="49338" y="1602"/>
                </a:lnTo>
                <a:lnTo>
                  <a:pt x="49431" y="1602"/>
                </a:lnTo>
                <a:lnTo>
                  <a:pt x="49506" y="1621"/>
                </a:lnTo>
                <a:lnTo>
                  <a:pt x="49580" y="1658"/>
                </a:lnTo>
                <a:lnTo>
                  <a:pt x="49729" y="1770"/>
                </a:lnTo>
                <a:lnTo>
                  <a:pt x="49897" y="1881"/>
                </a:lnTo>
                <a:lnTo>
                  <a:pt x="49990" y="1918"/>
                </a:lnTo>
                <a:lnTo>
                  <a:pt x="50083" y="1937"/>
                </a:lnTo>
                <a:lnTo>
                  <a:pt x="50269" y="1956"/>
                </a:lnTo>
                <a:lnTo>
                  <a:pt x="50437" y="1937"/>
                </a:lnTo>
                <a:lnTo>
                  <a:pt x="50623" y="1900"/>
                </a:lnTo>
                <a:lnTo>
                  <a:pt x="50772" y="1918"/>
                </a:lnTo>
                <a:lnTo>
                  <a:pt x="50902" y="1937"/>
                </a:lnTo>
                <a:lnTo>
                  <a:pt x="51014" y="1974"/>
                </a:lnTo>
                <a:lnTo>
                  <a:pt x="51219" y="2030"/>
                </a:lnTo>
                <a:lnTo>
                  <a:pt x="51312" y="2049"/>
                </a:lnTo>
                <a:lnTo>
                  <a:pt x="51424" y="2049"/>
                </a:lnTo>
                <a:lnTo>
                  <a:pt x="51535" y="2030"/>
                </a:lnTo>
                <a:lnTo>
                  <a:pt x="51684" y="1974"/>
                </a:lnTo>
                <a:lnTo>
                  <a:pt x="51759" y="1937"/>
                </a:lnTo>
                <a:lnTo>
                  <a:pt x="51852" y="1863"/>
                </a:lnTo>
                <a:lnTo>
                  <a:pt x="51945" y="1807"/>
                </a:lnTo>
                <a:lnTo>
                  <a:pt x="52019" y="1788"/>
                </a:lnTo>
                <a:lnTo>
                  <a:pt x="52112" y="1770"/>
                </a:lnTo>
                <a:lnTo>
                  <a:pt x="52168" y="1770"/>
                </a:lnTo>
                <a:lnTo>
                  <a:pt x="52224" y="1788"/>
                </a:lnTo>
                <a:lnTo>
                  <a:pt x="52541" y="1788"/>
                </a:lnTo>
                <a:lnTo>
                  <a:pt x="52745" y="1825"/>
                </a:lnTo>
                <a:lnTo>
                  <a:pt x="52969" y="1844"/>
                </a:lnTo>
                <a:lnTo>
                  <a:pt x="53081" y="1825"/>
                </a:lnTo>
                <a:lnTo>
                  <a:pt x="53192" y="1825"/>
                </a:lnTo>
                <a:lnTo>
                  <a:pt x="53285" y="1788"/>
                </a:lnTo>
                <a:lnTo>
                  <a:pt x="53378" y="1751"/>
                </a:lnTo>
                <a:lnTo>
                  <a:pt x="53490" y="1714"/>
                </a:lnTo>
                <a:lnTo>
                  <a:pt x="53676" y="1714"/>
                </a:lnTo>
                <a:lnTo>
                  <a:pt x="53769" y="1751"/>
                </a:lnTo>
                <a:lnTo>
                  <a:pt x="53844" y="1788"/>
                </a:lnTo>
                <a:lnTo>
                  <a:pt x="53956" y="1807"/>
                </a:lnTo>
                <a:lnTo>
                  <a:pt x="54216" y="1863"/>
                </a:lnTo>
                <a:lnTo>
                  <a:pt x="54440" y="1881"/>
                </a:lnTo>
                <a:lnTo>
                  <a:pt x="54682" y="1881"/>
                </a:lnTo>
                <a:lnTo>
                  <a:pt x="54924" y="1863"/>
                </a:lnTo>
                <a:lnTo>
                  <a:pt x="55371" y="1825"/>
                </a:lnTo>
                <a:lnTo>
                  <a:pt x="55817" y="1825"/>
                </a:lnTo>
                <a:lnTo>
                  <a:pt x="56264" y="1788"/>
                </a:lnTo>
                <a:lnTo>
                  <a:pt x="56506" y="1770"/>
                </a:lnTo>
                <a:lnTo>
                  <a:pt x="56730" y="1714"/>
                </a:lnTo>
                <a:lnTo>
                  <a:pt x="57009" y="1639"/>
                </a:lnTo>
                <a:lnTo>
                  <a:pt x="57083" y="1639"/>
                </a:lnTo>
                <a:lnTo>
                  <a:pt x="57139" y="1714"/>
                </a:lnTo>
                <a:lnTo>
                  <a:pt x="57195" y="1751"/>
                </a:lnTo>
                <a:lnTo>
                  <a:pt x="57307" y="1807"/>
                </a:lnTo>
                <a:lnTo>
                  <a:pt x="57512" y="1881"/>
                </a:lnTo>
                <a:lnTo>
                  <a:pt x="57698" y="1918"/>
                </a:lnTo>
                <a:lnTo>
                  <a:pt x="57884" y="1918"/>
                </a:lnTo>
                <a:lnTo>
                  <a:pt x="58107" y="1863"/>
                </a:lnTo>
                <a:lnTo>
                  <a:pt x="58182" y="1807"/>
                </a:lnTo>
                <a:lnTo>
                  <a:pt x="58275" y="1751"/>
                </a:lnTo>
                <a:lnTo>
                  <a:pt x="58461" y="1583"/>
                </a:lnTo>
                <a:lnTo>
                  <a:pt x="58647" y="1434"/>
                </a:lnTo>
                <a:lnTo>
                  <a:pt x="58740" y="1379"/>
                </a:lnTo>
                <a:lnTo>
                  <a:pt x="58815" y="1341"/>
                </a:lnTo>
                <a:lnTo>
                  <a:pt x="59001" y="1341"/>
                </a:lnTo>
                <a:lnTo>
                  <a:pt x="59262" y="1379"/>
                </a:lnTo>
                <a:lnTo>
                  <a:pt x="59522" y="1416"/>
                </a:lnTo>
                <a:lnTo>
                  <a:pt x="59709" y="1453"/>
                </a:lnTo>
                <a:lnTo>
                  <a:pt x="59802" y="1434"/>
                </a:lnTo>
                <a:lnTo>
                  <a:pt x="59895" y="1397"/>
                </a:lnTo>
                <a:lnTo>
                  <a:pt x="60006" y="1360"/>
                </a:lnTo>
                <a:lnTo>
                  <a:pt x="60081" y="1360"/>
                </a:lnTo>
                <a:lnTo>
                  <a:pt x="60342" y="1732"/>
                </a:lnTo>
                <a:lnTo>
                  <a:pt x="60435" y="1807"/>
                </a:lnTo>
                <a:lnTo>
                  <a:pt x="60546" y="1863"/>
                </a:lnTo>
                <a:lnTo>
                  <a:pt x="60658" y="1900"/>
                </a:lnTo>
                <a:lnTo>
                  <a:pt x="60788" y="1937"/>
                </a:lnTo>
                <a:lnTo>
                  <a:pt x="61030" y="1937"/>
                </a:lnTo>
                <a:lnTo>
                  <a:pt x="61161" y="1918"/>
                </a:lnTo>
                <a:lnTo>
                  <a:pt x="61273" y="1881"/>
                </a:lnTo>
                <a:lnTo>
                  <a:pt x="61384" y="1844"/>
                </a:lnTo>
                <a:lnTo>
                  <a:pt x="61477" y="1788"/>
                </a:lnTo>
                <a:lnTo>
                  <a:pt x="61663" y="1676"/>
                </a:lnTo>
                <a:lnTo>
                  <a:pt x="61812" y="1583"/>
                </a:lnTo>
                <a:lnTo>
                  <a:pt x="61906" y="1565"/>
                </a:lnTo>
                <a:lnTo>
                  <a:pt x="62054" y="1565"/>
                </a:lnTo>
                <a:lnTo>
                  <a:pt x="62148" y="1602"/>
                </a:lnTo>
                <a:lnTo>
                  <a:pt x="62334" y="1695"/>
                </a:lnTo>
                <a:lnTo>
                  <a:pt x="62539" y="1788"/>
                </a:lnTo>
                <a:lnTo>
                  <a:pt x="62632" y="1807"/>
                </a:lnTo>
                <a:lnTo>
                  <a:pt x="62743" y="1825"/>
                </a:lnTo>
                <a:lnTo>
                  <a:pt x="62855" y="1825"/>
                </a:lnTo>
                <a:lnTo>
                  <a:pt x="62948" y="1807"/>
                </a:lnTo>
                <a:lnTo>
                  <a:pt x="63172" y="1751"/>
                </a:lnTo>
                <a:lnTo>
                  <a:pt x="63376" y="1714"/>
                </a:lnTo>
                <a:lnTo>
                  <a:pt x="63563" y="1714"/>
                </a:lnTo>
                <a:lnTo>
                  <a:pt x="63656" y="1751"/>
                </a:lnTo>
                <a:lnTo>
                  <a:pt x="63749" y="1770"/>
                </a:lnTo>
                <a:lnTo>
                  <a:pt x="63916" y="1863"/>
                </a:lnTo>
                <a:lnTo>
                  <a:pt x="64102" y="1937"/>
                </a:lnTo>
                <a:lnTo>
                  <a:pt x="64196" y="1956"/>
                </a:lnTo>
                <a:lnTo>
                  <a:pt x="64307" y="1974"/>
                </a:lnTo>
                <a:lnTo>
                  <a:pt x="64419" y="1974"/>
                </a:lnTo>
                <a:lnTo>
                  <a:pt x="64531" y="1956"/>
                </a:lnTo>
                <a:lnTo>
                  <a:pt x="64735" y="1900"/>
                </a:lnTo>
                <a:lnTo>
                  <a:pt x="64922" y="1825"/>
                </a:lnTo>
                <a:lnTo>
                  <a:pt x="65126" y="1788"/>
                </a:lnTo>
                <a:lnTo>
                  <a:pt x="65331" y="1751"/>
                </a:lnTo>
                <a:lnTo>
                  <a:pt x="65347" y="1748"/>
                </a:lnTo>
                <a:lnTo>
                  <a:pt x="65347" y="1748"/>
                </a:lnTo>
                <a:lnTo>
                  <a:pt x="65350" y="1751"/>
                </a:lnTo>
                <a:lnTo>
                  <a:pt x="65424" y="1788"/>
                </a:lnTo>
                <a:lnTo>
                  <a:pt x="65517" y="1825"/>
                </a:lnTo>
                <a:lnTo>
                  <a:pt x="65592" y="1900"/>
                </a:lnTo>
                <a:lnTo>
                  <a:pt x="65685" y="1974"/>
                </a:lnTo>
                <a:lnTo>
                  <a:pt x="65778" y="2012"/>
                </a:lnTo>
                <a:lnTo>
                  <a:pt x="65890" y="2049"/>
                </a:lnTo>
                <a:lnTo>
                  <a:pt x="66020" y="2030"/>
                </a:lnTo>
                <a:lnTo>
                  <a:pt x="66169" y="2012"/>
                </a:lnTo>
                <a:lnTo>
                  <a:pt x="66318" y="1974"/>
                </a:lnTo>
                <a:lnTo>
                  <a:pt x="66597" y="1900"/>
                </a:lnTo>
                <a:lnTo>
                  <a:pt x="66728" y="1863"/>
                </a:lnTo>
                <a:lnTo>
                  <a:pt x="66970" y="1863"/>
                </a:lnTo>
                <a:lnTo>
                  <a:pt x="67137" y="1918"/>
                </a:lnTo>
                <a:lnTo>
                  <a:pt x="67305" y="1974"/>
                </a:lnTo>
                <a:lnTo>
                  <a:pt x="67472" y="2012"/>
                </a:lnTo>
                <a:lnTo>
                  <a:pt x="67714" y="2012"/>
                </a:lnTo>
                <a:lnTo>
                  <a:pt x="67938" y="1974"/>
                </a:lnTo>
                <a:lnTo>
                  <a:pt x="68161" y="1918"/>
                </a:lnTo>
                <a:lnTo>
                  <a:pt x="68385" y="1863"/>
                </a:lnTo>
                <a:lnTo>
                  <a:pt x="68608" y="1825"/>
                </a:lnTo>
                <a:lnTo>
                  <a:pt x="68906" y="1844"/>
                </a:lnTo>
                <a:lnTo>
                  <a:pt x="69111" y="1863"/>
                </a:lnTo>
                <a:lnTo>
                  <a:pt x="69316" y="1881"/>
                </a:lnTo>
                <a:lnTo>
                  <a:pt x="69409" y="1863"/>
                </a:lnTo>
                <a:lnTo>
                  <a:pt x="69539" y="1844"/>
                </a:lnTo>
                <a:lnTo>
                  <a:pt x="69781" y="1751"/>
                </a:lnTo>
                <a:lnTo>
                  <a:pt x="70004" y="1658"/>
                </a:lnTo>
                <a:lnTo>
                  <a:pt x="70116" y="1621"/>
                </a:lnTo>
                <a:lnTo>
                  <a:pt x="70209" y="1621"/>
                </a:lnTo>
                <a:lnTo>
                  <a:pt x="70302" y="1732"/>
                </a:lnTo>
                <a:lnTo>
                  <a:pt x="70358" y="1807"/>
                </a:lnTo>
                <a:lnTo>
                  <a:pt x="70414" y="1844"/>
                </a:lnTo>
                <a:lnTo>
                  <a:pt x="70637" y="1881"/>
                </a:lnTo>
                <a:lnTo>
                  <a:pt x="70861" y="1900"/>
                </a:lnTo>
                <a:lnTo>
                  <a:pt x="70954" y="1900"/>
                </a:lnTo>
                <a:lnTo>
                  <a:pt x="71047" y="1881"/>
                </a:lnTo>
                <a:lnTo>
                  <a:pt x="71233" y="1807"/>
                </a:lnTo>
                <a:lnTo>
                  <a:pt x="71401" y="1751"/>
                </a:lnTo>
                <a:lnTo>
                  <a:pt x="71550" y="1751"/>
                </a:lnTo>
                <a:lnTo>
                  <a:pt x="71643" y="1770"/>
                </a:lnTo>
                <a:lnTo>
                  <a:pt x="71717" y="1807"/>
                </a:lnTo>
                <a:lnTo>
                  <a:pt x="71866" y="1900"/>
                </a:lnTo>
                <a:lnTo>
                  <a:pt x="71922" y="1937"/>
                </a:lnTo>
                <a:lnTo>
                  <a:pt x="72015" y="1974"/>
                </a:lnTo>
                <a:lnTo>
                  <a:pt x="72090" y="1993"/>
                </a:lnTo>
                <a:lnTo>
                  <a:pt x="72201" y="1993"/>
                </a:lnTo>
                <a:lnTo>
                  <a:pt x="72313" y="1956"/>
                </a:lnTo>
                <a:lnTo>
                  <a:pt x="72406" y="1918"/>
                </a:lnTo>
                <a:lnTo>
                  <a:pt x="72481" y="1863"/>
                </a:lnTo>
                <a:lnTo>
                  <a:pt x="72592" y="1825"/>
                </a:lnTo>
                <a:lnTo>
                  <a:pt x="72704" y="1807"/>
                </a:lnTo>
                <a:lnTo>
                  <a:pt x="72741" y="1788"/>
                </a:lnTo>
                <a:lnTo>
                  <a:pt x="72760" y="1788"/>
                </a:lnTo>
                <a:lnTo>
                  <a:pt x="72890" y="1807"/>
                </a:lnTo>
                <a:lnTo>
                  <a:pt x="73095" y="1844"/>
                </a:lnTo>
                <a:lnTo>
                  <a:pt x="73281" y="1900"/>
                </a:lnTo>
                <a:lnTo>
                  <a:pt x="73486" y="1937"/>
                </a:lnTo>
                <a:lnTo>
                  <a:pt x="73598" y="1937"/>
                </a:lnTo>
                <a:lnTo>
                  <a:pt x="73728" y="1918"/>
                </a:lnTo>
                <a:lnTo>
                  <a:pt x="73914" y="1863"/>
                </a:lnTo>
                <a:lnTo>
                  <a:pt x="74100" y="1788"/>
                </a:lnTo>
                <a:lnTo>
                  <a:pt x="74268" y="1714"/>
                </a:lnTo>
                <a:lnTo>
                  <a:pt x="74454" y="1658"/>
                </a:lnTo>
                <a:lnTo>
                  <a:pt x="74622" y="1621"/>
                </a:lnTo>
                <a:lnTo>
                  <a:pt x="74678" y="1621"/>
                </a:lnTo>
                <a:lnTo>
                  <a:pt x="74715" y="1658"/>
                </a:lnTo>
                <a:lnTo>
                  <a:pt x="74864" y="1714"/>
                </a:lnTo>
                <a:lnTo>
                  <a:pt x="75050" y="1788"/>
                </a:lnTo>
                <a:lnTo>
                  <a:pt x="75199" y="1844"/>
                </a:lnTo>
                <a:lnTo>
                  <a:pt x="75366" y="1881"/>
                </a:lnTo>
                <a:lnTo>
                  <a:pt x="75571" y="1863"/>
                </a:lnTo>
                <a:lnTo>
                  <a:pt x="75683" y="1844"/>
                </a:lnTo>
                <a:lnTo>
                  <a:pt x="75795" y="1825"/>
                </a:lnTo>
                <a:lnTo>
                  <a:pt x="76018" y="1732"/>
                </a:lnTo>
                <a:lnTo>
                  <a:pt x="76223" y="1676"/>
                </a:lnTo>
                <a:lnTo>
                  <a:pt x="76316" y="1658"/>
                </a:lnTo>
                <a:lnTo>
                  <a:pt x="76390" y="1676"/>
                </a:lnTo>
                <a:lnTo>
                  <a:pt x="76483" y="1714"/>
                </a:lnTo>
                <a:lnTo>
                  <a:pt x="76558" y="1751"/>
                </a:lnTo>
                <a:lnTo>
                  <a:pt x="76707" y="1881"/>
                </a:lnTo>
                <a:lnTo>
                  <a:pt x="76874" y="1993"/>
                </a:lnTo>
                <a:lnTo>
                  <a:pt x="76986" y="2030"/>
                </a:lnTo>
                <a:lnTo>
                  <a:pt x="77079" y="2067"/>
                </a:lnTo>
                <a:lnTo>
                  <a:pt x="77359" y="2067"/>
                </a:lnTo>
                <a:lnTo>
                  <a:pt x="77601" y="2049"/>
                </a:lnTo>
                <a:lnTo>
                  <a:pt x="78122" y="1918"/>
                </a:lnTo>
                <a:lnTo>
                  <a:pt x="78308" y="1881"/>
                </a:lnTo>
                <a:lnTo>
                  <a:pt x="79127" y="1881"/>
                </a:lnTo>
                <a:lnTo>
                  <a:pt x="79332" y="1863"/>
                </a:lnTo>
                <a:lnTo>
                  <a:pt x="79537" y="1844"/>
                </a:lnTo>
                <a:lnTo>
                  <a:pt x="79742" y="1788"/>
                </a:lnTo>
                <a:lnTo>
                  <a:pt x="79984" y="1714"/>
                </a:lnTo>
                <a:lnTo>
                  <a:pt x="80151" y="1676"/>
                </a:lnTo>
                <a:lnTo>
                  <a:pt x="80319" y="1658"/>
                </a:lnTo>
                <a:lnTo>
                  <a:pt x="80561" y="1676"/>
                </a:lnTo>
                <a:lnTo>
                  <a:pt x="80859" y="1695"/>
                </a:lnTo>
                <a:lnTo>
                  <a:pt x="81157" y="1676"/>
                </a:lnTo>
                <a:lnTo>
                  <a:pt x="81752" y="1639"/>
                </a:lnTo>
                <a:lnTo>
                  <a:pt x="81883" y="1621"/>
                </a:lnTo>
                <a:lnTo>
                  <a:pt x="81994" y="1639"/>
                </a:lnTo>
                <a:lnTo>
                  <a:pt x="82218" y="1676"/>
                </a:lnTo>
                <a:lnTo>
                  <a:pt x="82441" y="1714"/>
                </a:lnTo>
                <a:lnTo>
                  <a:pt x="82721" y="1751"/>
                </a:lnTo>
                <a:lnTo>
                  <a:pt x="82851" y="1770"/>
                </a:lnTo>
                <a:lnTo>
                  <a:pt x="82963" y="1751"/>
                </a:lnTo>
                <a:lnTo>
                  <a:pt x="83205" y="1732"/>
                </a:lnTo>
                <a:lnTo>
                  <a:pt x="83707" y="1621"/>
                </a:lnTo>
                <a:lnTo>
                  <a:pt x="83838" y="1602"/>
                </a:lnTo>
                <a:lnTo>
                  <a:pt x="83931" y="1565"/>
                </a:lnTo>
                <a:lnTo>
                  <a:pt x="84005" y="1546"/>
                </a:lnTo>
                <a:lnTo>
                  <a:pt x="84117" y="1565"/>
                </a:lnTo>
                <a:lnTo>
                  <a:pt x="84210" y="1602"/>
                </a:lnTo>
                <a:lnTo>
                  <a:pt x="84322" y="1695"/>
                </a:lnTo>
                <a:lnTo>
                  <a:pt x="84415" y="1770"/>
                </a:lnTo>
                <a:lnTo>
                  <a:pt x="84526" y="1825"/>
                </a:lnTo>
                <a:lnTo>
                  <a:pt x="84675" y="1881"/>
                </a:lnTo>
                <a:lnTo>
                  <a:pt x="84843" y="1900"/>
                </a:lnTo>
                <a:lnTo>
                  <a:pt x="84973" y="1881"/>
                </a:lnTo>
                <a:lnTo>
                  <a:pt x="85122" y="1863"/>
                </a:lnTo>
                <a:lnTo>
                  <a:pt x="85420" y="1788"/>
                </a:lnTo>
                <a:lnTo>
                  <a:pt x="85718" y="1714"/>
                </a:lnTo>
                <a:lnTo>
                  <a:pt x="85774" y="1695"/>
                </a:lnTo>
                <a:lnTo>
                  <a:pt x="85848" y="1658"/>
                </a:lnTo>
                <a:lnTo>
                  <a:pt x="85923" y="1621"/>
                </a:lnTo>
                <a:lnTo>
                  <a:pt x="85997" y="1602"/>
                </a:lnTo>
                <a:lnTo>
                  <a:pt x="86053" y="1639"/>
                </a:lnTo>
                <a:lnTo>
                  <a:pt x="86090" y="1695"/>
                </a:lnTo>
                <a:lnTo>
                  <a:pt x="86146" y="1751"/>
                </a:lnTo>
                <a:lnTo>
                  <a:pt x="86221" y="1788"/>
                </a:lnTo>
                <a:lnTo>
                  <a:pt x="86463" y="1844"/>
                </a:lnTo>
                <a:lnTo>
                  <a:pt x="86705" y="1881"/>
                </a:lnTo>
                <a:lnTo>
                  <a:pt x="86947" y="1900"/>
                </a:lnTo>
                <a:lnTo>
                  <a:pt x="87207" y="1881"/>
                </a:lnTo>
                <a:lnTo>
                  <a:pt x="87338" y="1844"/>
                </a:lnTo>
                <a:lnTo>
                  <a:pt x="87450" y="1807"/>
                </a:lnTo>
                <a:lnTo>
                  <a:pt x="87580" y="1770"/>
                </a:lnTo>
                <a:lnTo>
                  <a:pt x="87692" y="1751"/>
                </a:lnTo>
                <a:lnTo>
                  <a:pt x="87896" y="1751"/>
                </a:lnTo>
                <a:lnTo>
                  <a:pt x="88083" y="1807"/>
                </a:lnTo>
                <a:lnTo>
                  <a:pt x="88492" y="1918"/>
                </a:lnTo>
                <a:lnTo>
                  <a:pt x="88697" y="1956"/>
                </a:lnTo>
                <a:lnTo>
                  <a:pt x="88920" y="1956"/>
                </a:lnTo>
                <a:lnTo>
                  <a:pt x="89181" y="1900"/>
                </a:lnTo>
                <a:lnTo>
                  <a:pt x="89423" y="1825"/>
                </a:lnTo>
                <a:lnTo>
                  <a:pt x="89665" y="1751"/>
                </a:lnTo>
                <a:lnTo>
                  <a:pt x="89795" y="1732"/>
                </a:lnTo>
                <a:lnTo>
                  <a:pt x="89907" y="1714"/>
                </a:lnTo>
                <a:lnTo>
                  <a:pt x="90224" y="1714"/>
                </a:lnTo>
                <a:lnTo>
                  <a:pt x="90503" y="1732"/>
                </a:lnTo>
                <a:lnTo>
                  <a:pt x="90801" y="1714"/>
                </a:lnTo>
                <a:lnTo>
                  <a:pt x="90950" y="1695"/>
                </a:lnTo>
                <a:lnTo>
                  <a:pt x="91117" y="1658"/>
                </a:lnTo>
                <a:lnTo>
                  <a:pt x="91061" y="1732"/>
                </a:lnTo>
                <a:lnTo>
                  <a:pt x="91043" y="1807"/>
                </a:lnTo>
                <a:lnTo>
                  <a:pt x="91043" y="1900"/>
                </a:lnTo>
                <a:lnTo>
                  <a:pt x="91043" y="1974"/>
                </a:lnTo>
                <a:lnTo>
                  <a:pt x="91080" y="2123"/>
                </a:lnTo>
                <a:lnTo>
                  <a:pt x="91136" y="2254"/>
                </a:lnTo>
                <a:lnTo>
                  <a:pt x="91266" y="2477"/>
                </a:lnTo>
                <a:lnTo>
                  <a:pt x="91303" y="2551"/>
                </a:lnTo>
                <a:lnTo>
                  <a:pt x="91303" y="2589"/>
                </a:lnTo>
                <a:lnTo>
                  <a:pt x="91285" y="2607"/>
                </a:lnTo>
                <a:lnTo>
                  <a:pt x="91192" y="2775"/>
                </a:lnTo>
                <a:lnTo>
                  <a:pt x="91117" y="2961"/>
                </a:lnTo>
                <a:lnTo>
                  <a:pt x="91061" y="3147"/>
                </a:lnTo>
                <a:lnTo>
                  <a:pt x="91043" y="3315"/>
                </a:lnTo>
                <a:lnTo>
                  <a:pt x="91061" y="3482"/>
                </a:lnTo>
                <a:lnTo>
                  <a:pt x="91099" y="3631"/>
                </a:lnTo>
                <a:lnTo>
                  <a:pt x="91154" y="3780"/>
                </a:lnTo>
                <a:lnTo>
                  <a:pt x="91248" y="3911"/>
                </a:lnTo>
                <a:lnTo>
                  <a:pt x="91378" y="4022"/>
                </a:lnTo>
                <a:lnTo>
                  <a:pt x="91545" y="4115"/>
                </a:lnTo>
                <a:lnTo>
                  <a:pt x="91434" y="4246"/>
                </a:lnTo>
                <a:lnTo>
                  <a:pt x="91341" y="4395"/>
                </a:lnTo>
                <a:lnTo>
                  <a:pt x="91285" y="4544"/>
                </a:lnTo>
                <a:lnTo>
                  <a:pt x="91266" y="4711"/>
                </a:lnTo>
                <a:lnTo>
                  <a:pt x="91266" y="4860"/>
                </a:lnTo>
                <a:lnTo>
                  <a:pt x="91322" y="5028"/>
                </a:lnTo>
                <a:lnTo>
                  <a:pt x="91397" y="5158"/>
                </a:lnTo>
                <a:lnTo>
                  <a:pt x="91527" y="5288"/>
                </a:lnTo>
                <a:lnTo>
                  <a:pt x="91434" y="5363"/>
                </a:lnTo>
                <a:lnTo>
                  <a:pt x="91341" y="5456"/>
                </a:lnTo>
                <a:lnTo>
                  <a:pt x="91266" y="5549"/>
                </a:lnTo>
                <a:lnTo>
                  <a:pt x="91192" y="5661"/>
                </a:lnTo>
                <a:lnTo>
                  <a:pt x="91117" y="5772"/>
                </a:lnTo>
                <a:lnTo>
                  <a:pt x="91061" y="5903"/>
                </a:lnTo>
                <a:lnTo>
                  <a:pt x="91024" y="6014"/>
                </a:lnTo>
                <a:lnTo>
                  <a:pt x="91006" y="6145"/>
                </a:lnTo>
                <a:lnTo>
                  <a:pt x="90987" y="6256"/>
                </a:lnTo>
                <a:lnTo>
                  <a:pt x="90987" y="6387"/>
                </a:lnTo>
                <a:lnTo>
                  <a:pt x="91006" y="6499"/>
                </a:lnTo>
                <a:lnTo>
                  <a:pt x="91043" y="6610"/>
                </a:lnTo>
                <a:lnTo>
                  <a:pt x="91099" y="6722"/>
                </a:lnTo>
                <a:lnTo>
                  <a:pt x="91173" y="6815"/>
                </a:lnTo>
                <a:lnTo>
                  <a:pt x="91266" y="6908"/>
                </a:lnTo>
                <a:lnTo>
                  <a:pt x="91397" y="6983"/>
                </a:lnTo>
                <a:lnTo>
                  <a:pt x="91322" y="7076"/>
                </a:lnTo>
                <a:lnTo>
                  <a:pt x="91248" y="7169"/>
                </a:lnTo>
                <a:lnTo>
                  <a:pt x="91192" y="7262"/>
                </a:lnTo>
                <a:lnTo>
                  <a:pt x="91154" y="7374"/>
                </a:lnTo>
                <a:lnTo>
                  <a:pt x="91117" y="7485"/>
                </a:lnTo>
                <a:lnTo>
                  <a:pt x="91099" y="7597"/>
                </a:lnTo>
                <a:lnTo>
                  <a:pt x="91080" y="7709"/>
                </a:lnTo>
                <a:lnTo>
                  <a:pt x="91080" y="7820"/>
                </a:lnTo>
                <a:lnTo>
                  <a:pt x="91099" y="7932"/>
                </a:lnTo>
                <a:lnTo>
                  <a:pt x="91117" y="8044"/>
                </a:lnTo>
                <a:lnTo>
                  <a:pt x="91154" y="8156"/>
                </a:lnTo>
                <a:lnTo>
                  <a:pt x="91210" y="8249"/>
                </a:lnTo>
                <a:lnTo>
                  <a:pt x="91266" y="8342"/>
                </a:lnTo>
                <a:lnTo>
                  <a:pt x="91359" y="8416"/>
                </a:lnTo>
                <a:lnTo>
                  <a:pt x="91452" y="8491"/>
                </a:lnTo>
                <a:lnTo>
                  <a:pt x="91564" y="8565"/>
                </a:lnTo>
                <a:lnTo>
                  <a:pt x="91378" y="8695"/>
                </a:lnTo>
                <a:lnTo>
                  <a:pt x="91229" y="8863"/>
                </a:lnTo>
                <a:lnTo>
                  <a:pt x="91154" y="8956"/>
                </a:lnTo>
                <a:lnTo>
                  <a:pt x="91099" y="9049"/>
                </a:lnTo>
                <a:lnTo>
                  <a:pt x="91061" y="9142"/>
                </a:lnTo>
                <a:lnTo>
                  <a:pt x="91043" y="9254"/>
                </a:lnTo>
                <a:lnTo>
                  <a:pt x="91024" y="9366"/>
                </a:lnTo>
                <a:lnTo>
                  <a:pt x="91024" y="9459"/>
                </a:lnTo>
                <a:lnTo>
                  <a:pt x="91024" y="9570"/>
                </a:lnTo>
                <a:lnTo>
                  <a:pt x="91061" y="9664"/>
                </a:lnTo>
                <a:lnTo>
                  <a:pt x="91080" y="9719"/>
                </a:lnTo>
                <a:lnTo>
                  <a:pt x="91117" y="9775"/>
                </a:lnTo>
                <a:lnTo>
                  <a:pt x="91248" y="9906"/>
                </a:lnTo>
                <a:lnTo>
                  <a:pt x="91341" y="10017"/>
                </a:lnTo>
                <a:lnTo>
                  <a:pt x="91359" y="10073"/>
                </a:lnTo>
                <a:lnTo>
                  <a:pt x="91359" y="10092"/>
                </a:lnTo>
                <a:lnTo>
                  <a:pt x="91229" y="10259"/>
                </a:lnTo>
                <a:lnTo>
                  <a:pt x="91080" y="10483"/>
                </a:lnTo>
                <a:lnTo>
                  <a:pt x="90950" y="10706"/>
                </a:lnTo>
                <a:lnTo>
                  <a:pt x="90894" y="10837"/>
                </a:lnTo>
                <a:lnTo>
                  <a:pt x="90875" y="10948"/>
                </a:lnTo>
                <a:lnTo>
                  <a:pt x="90875" y="11060"/>
                </a:lnTo>
                <a:lnTo>
                  <a:pt x="90912" y="11172"/>
                </a:lnTo>
                <a:lnTo>
                  <a:pt x="90968" y="11283"/>
                </a:lnTo>
                <a:lnTo>
                  <a:pt x="91024" y="11376"/>
                </a:lnTo>
                <a:lnTo>
                  <a:pt x="91154" y="11563"/>
                </a:lnTo>
                <a:lnTo>
                  <a:pt x="91192" y="11656"/>
                </a:lnTo>
                <a:lnTo>
                  <a:pt x="91210" y="11730"/>
                </a:lnTo>
                <a:lnTo>
                  <a:pt x="91192" y="11805"/>
                </a:lnTo>
                <a:lnTo>
                  <a:pt x="91154" y="11879"/>
                </a:lnTo>
                <a:lnTo>
                  <a:pt x="91006" y="12065"/>
                </a:lnTo>
                <a:lnTo>
                  <a:pt x="90857" y="12270"/>
                </a:lnTo>
                <a:lnTo>
                  <a:pt x="90782" y="12363"/>
                </a:lnTo>
                <a:lnTo>
                  <a:pt x="90745" y="12438"/>
                </a:lnTo>
                <a:lnTo>
                  <a:pt x="90726" y="12587"/>
                </a:lnTo>
                <a:lnTo>
                  <a:pt x="90708" y="12717"/>
                </a:lnTo>
                <a:lnTo>
                  <a:pt x="90708" y="12829"/>
                </a:lnTo>
                <a:lnTo>
                  <a:pt x="90726" y="12940"/>
                </a:lnTo>
                <a:lnTo>
                  <a:pt x="90745" y="13052"/>
                </a:lnTo>
                <a:lnTo>
                  <a:pt x="90782" y="13145"/>
                </a:lnTo>
                <a:lnTo>
                  <a:pt x="90894" y="13387"/>
                </a:lnTo>
                <a:lnTo>
                  <a:pt x="90987" y="13499"/>
                </a:lnTo>
                <a:lnTo>
                  <a:pt x="91117" y="13573"/>
                </a:lnTo>
                <a:lnTo>
                  <a:pt x="90968" y="13797"/>
                </a:lnTo>
                <a:lnTo>
                  <a:pt x="90931" y="13908"/>
                </a:lnTo>
                <a:lnTo>
                  <a:pt x="90894" y="14020"/>
                </a:lnTo>
                <a:lnTo>
                  <a:pt x="90838" y="14132"/>
                </a:lnTo>
                <a:lnTo>
                  <a:pt x="90801" y="14262"/>
                </a:lnTo>
                <a:lnTo>
                  <a:pt x="90801" y="14393"/>
                </a:lnTo>
                <a:lnTo>
                  <a:pt x="90819" y="14542"/>
                </a:lnTo>
                <a:lnTo>
                  <a:pt x="90838" y="14672"/>
                </a:lnTo>
                <a:lnTo>
                  <a:pt x="90894" y="14802"/>
                </a:lnTo>
                <a:lnTo>
                  <a:pt x="90968" y="14914"/>
                </a:lnTo>
                <a:lnTo>
                  <a:pt x="91043" y="15026"/>
                </a:lnTo>
                <a:lnTo>
                  <a:pt x="91136" y="15119"/>
                </a:lnTo>
                <a:lnTo>
                  <a:pt x="91266" y="15193"/>
                </a:lnTo>
                <a:lnTo>
                  <a:pt x="91136" y="15361"/>
                </a:lnTo>
                <a:lnTo>
                  <a:pt x="91043" y="15547"/>
                </a:lnTo>
                <a:lnTo>
                  <a:pt x="90987" y="15752"/>
                </a:lnTo>
                <a:lnTo>
                  <a:pt x="90968" y="15975"/>
                </a:lnTo>
                <a:lnTo>
                  <a:pt x="90968" y="16068"/>
                </a:lnTo>
                <a:lnTo>
                  <a:pt x="90987" y="16161"/>
                </a:lnTo>
                <a:lnTo>
                  <a:pt x="91024" y="16273"/>
                </a:lnTo>
                <a:lnTo>
                  <a:pt x="91061" y="16366"/>
                </a:lnTo>
                <a:lnTo>
                  <a:pt x="91117" y="16441"/>
                </a:lnTo>
                <a:lnTo>
                  <a:pt x="91192" y="16515"/>
                </a:lnTo>
                <a:lnTo>
                  <a:pt x="91266" y="16589"/>
                </a:lnTo>
                <a:lnTo>
                  <a:pt x="91378" y="16645"/>
                </a:lnTo>
                <a:lnTo>
                  <a:pt x="91229" y="16794"/>
                </a:lnTo>
                <a:lnTo>
                  <a:pt x="91099" y="16962"/>
                </a:lnTo>
                <a:lnTo>
                  <a:pt x="91006" y="17148"/>
                </a:lnTo>
                <a:lnTo>
                  <a:pt x="90950" y="17353"/>
                </a:lnTo>
                <a:lnTo>
                  <a:pt x="90931" y="17446"/>
                </a:lnTo>
                <a:lnTo>
                  <a:pt x="90931" y="17558"/>
                </a:lnTo>
                <a:lnTo>
                  <a:pt x="90950" y="17651"/>
                </a:lnTo>
                <a:lnTo>
                  <a:pt x="90968" y="17744"/>
                </a:lnTo>
                <a:lnTo>
                  <a:pt x="91024" y="17837"/>
                </a:lnTo>
                <a:lnTo>
                  <a:pt x="91080" y="17930"/>
                </a:lnTo>
                <a:lnTo>
                  <a:pt x="91154" y="18004"/>
                </a:lnTo>
                <a:lnTo>
                  <a:pt x="91229" y="18079"/>
                </a:lnTo>
                <a:lnTo>
                  <a:pt x="91117" y="18172"/>
                </a:lnTo>
                <a:lnTo>
                  <a:pt x="91024" y="18284"/>
                </a:lnTo>
                <a:lnTo>
                  <a:pt x="90912" y="18395"/>
                </a:lnTo>
                <a:lnTo>
                  <a:pt x="90838" y="18526"/>
                </a:lnTo>
                <a:lnTo>
                  <a:pt x="90782" y="18656"/>
                </a:lnTo>
                <a:lnTo>
                  <a:pt x="90726" y="18805"/>
                </a:lnTo>
                <a:lnTo>
                  <a:pt x="90708" y="18954"/>
                </a:lnTo>
                <a:lnTo>
                  <a:pt x="90708" y="19103"/>
                </a:lnTo>
                <a:lnTo>
                  <a:pt x="90745" y="19215"/>
                </a:lnTo>
                <a:lnTo>
                  <a:pt x="90819" y="19382"/>
                </a:lnTo>
                <a:lnTo>
                  <a:pt x="90931" y="19643"/>
                </a:lnTo>
                <a:lnTo>
                  <a:pt x="90912" y="19699"/>
                </a:lnTo>
                <a:lnTo>
                  <a:pt x="90875" y="19755"/>
                </a:lnTo>
                <a:lnTo>
                  <a:pt x="90801" y="19848"/>
                </a:lnTo>
                <a:lnTo>
                  <a:pt x="90726" y="19959"/>
                </a:lnTo>
                <a:lnTo>
                  <a:pt x="90689" y="20034"/>
                </a:lnTo>
                <a:lnTo>
                  <a:pt x="90670" y="20090"/>
                </a:lnTo>
                <a:lnTo>
                  <a:pt x="90670" y="20239"/>
                </a:lnTo>
                <a:lnTo>
                  <a:pt x="90689" y="20369"/>
                </a:lnTo>
                <a:lnTo>
                  <a:pt x="90745" y="20481"/>
                </a:lnTo>
                <a:lnTo>
                  <a:pt x="90801" y="20592"/>
                </a:lnTo>
                <a:lnTo>
                  <a:pt x="90950" y="20779"/>
                </a:lnTo>
                <a:lnTo>
                  <a:pt x="91006" y="20872"/>
                </a:lnTo>
                <a:lnTo>
                  <a:pt x="91024" y="20965"/>
                </a:lnTo>
                <a:lnTo>
                  <a:pt x="91024" y="21076"/>
                </a:lnTo>
                <a:lnTo>
                  <a:pt x="91006" y="21207"/>
                </a:lnTo>
                <a:lnTo>
                  <a:pt x="90950" y="21449"/>
                </a:lnTo>
                <a:lnTo>
                  <a:pt x="90931" y="21561"/>
                </a:lnTo>
                <a:lnTo>
                  <a:pt x="90950" y="21616"/>
                </a:lnTo>
                <a:lnTo>
                  <a:pt x="90968" y="21654"/>
                </a:lnTo>
                <a:lnTo>
                  <a:pt x="91006" y="21709"/>
                </a:lnTo>
                <a:lnTo>
                  <a:pt x="91043" y="21747"/>
                </a:lnTo>
                <a:lnTo>
                  <a:pt x="91117" y="21784"/>
                </a:lnTo>
                <a:lnTo>
                  <a:pt x="91210" y="21821"/>
                </a:lnTo>
                <a:lnTo>
                  <a:pt x="91099" y="21914"/>
                </a:lnTo>
                <a:lnTo>
                  <a:pt x="91024" y="22026"/>
                </a:lnTo>
                <a:lnTo>
                  <a:pt x="90931" y="22138"/>
                </a:lnTo>
                <a:lnTo>
                  <a:pt x="90875" y="22249"/>
                </a:lnTo>
                <a:lnTo>
                  <a:pt x="90801" y="22380"/>
                </a:lnTo>
                <a:lnTo>
                  <a:pt x="90764" y="22510"/>
                </a:lnTo>
                <a:lnTo>
                  <a:pt x="90726" y="22640"/>
                </a:lnTo>
                <a:lnTo>
                  <a:pt x="90708" y="22789"/>
                </a:lnTo>
                <a:lnTo>
                  <a:pt x="90708" y="22938"/>
                </a:lnTo>
                <a:lnTo>
                  <a:pt x="90726" y="23087"/>
                </a:lnTo>
                <a:lnTo>
                  <a:pt x="90782" y="23218"/>
                </a:lnTo>
                <a:lnTo>
                  <a:pt x="90838" y="23366"/>
                </a:lnTo>
                <a:lnTo>
                  <a:pt x="90931" y="23609"/>
                </a:lnTo>
                <a:lnTo>
                  <a:pt x="90968" y="23720"/>
                </a:lnTo>
                <a:lnTo>
                  <a:pt x="90968" y="23832"/>
                </a:lnTo>
                <a:lnTo>
                  <a:pt x="90931" y="23999"/>
                </a:lnTo>
                <a:lnTo>
                  <a:pt x="90838" y="24223"/>
                </a:lnTo>
                <a:lnTo>
                  <a:pt x="90745" y="24502"/>
                </a:lnTo>
                <a:lnTo>
                  <a:pt x="90652" y="24781"/>
                </a:lnTo>
                <a:lnTo>
                  <a:pt x="90615" y="24930"/>
                </a:lnTo>
                <a:lnTo>
                  <a:pt x="90596" y="25061"/>
                </a:lnTo>
                <a:lnTo>
                  <a:pt x="90596" y="25191"/>
                </a:lnTo>
                <a:lnTo>
                  <a:pt x="90615" y="25303"/>
                </a:lnTo>
                <a:lnTo>
                  <a:pt x="90652" y="25414"/>
                </a:lnTo>
                <a:lnTo>
                  <a:pt x="90726" y="25508"/>
                </a:lnTo>
                <a:lnTo>
                  <a:pt x="90838" y="25582"/>
                </a:lnTo>
                <a:lnTo>
                  <a:pt x="90968" y="25619"/>
                </a:lnTo>
                <a:lnTo>
                  <a:pt x="90894" y="25731"/>
                </a:lnTo>
                <a:lnTo>
                  <a:pt x="90838" y="25861"/>
                </a:lnTo>
                <a:lnTo>
                  <a:pt x="90801" y="25973"/>
                </a:lnTo>
                <a:lnTo>
                  <a:pt x="90764" y="26103"/>
                </a:lnTo>
                <a:lnTo>
                  <a:pt x="90745" y="26234"/>
                </a:lnTo>
                <a:lnTo>
                  <a:pt x="90745" y="26364"/>
                </a:lnTo>
                <a:lnTo>
                  <a:pt x="90764" y="26476"/>
                </a:lnTo>
                <a:lnTo>
                  <a:pt x="90782" y="26606"/>
                </a:lnTo>
                <a:lnTo>
                  <a:pt x="90819" y="26718"/>
                </a:lnTo>
                <a:lnTo>
                  <a:pt x="90875" y="26848"/>
                </a:lnTo>
                <a:lnTo>
                  <a:pt x="90950" y="26941"/>
                </a:lnTo>
                <a:lnTo>
                  <a:pt x="91024" y="27053"/>
                </a:lnTo>
                <a:lnTo>
                  <a:pt x="91099" y="27146"/>
                </a:lnTo>
                <a:lnTo>
                  <a:pt x="91210" y="27220"/>
                </a:lnTo>
                <a:lnTo>
                  <a:pt x="91322" y="27295"/>
                </a:lnTo>
                <a:lnTo>
                  <a:pt x="91434" y="27369"/>
                </a:lnTo>
                <a:lnTo>
                  <a:pt x="91359" y="27444"/>
                </a:lnTo>
                <a:lnTo>
                  <a:pt x="91303" y="27518"/>
                </a:lnTo>
                <a:lnTo>
                  <a:pt x="91248" y="27611"/>
                </a:lnTo>
                <a:lnTo>
                  <a:pt x="91210" y="27704"/>
                </a:lnTo>
                <a:lnTo>
                  <a:pt x="91154" y="27891"/>
                </a:lnTo>
                <a:lnTo>
                  <a:pt x="91136" y="28095"/>
                </a:lnTo>
                <a:lnTo>
                  <a:pt x="91173" y="28282"/>
                </a:lnTo>
                <a:lnTo>
                  <a:pt x="91248" y="28468"/>
                </a:lnTo>
                <a:lnTo>
                  <a:pt x="91303" y="28542"/>
                </a:lnTo>
                <a:lnTo>
                  <a:pt x="91359" y="28635"/>
                </a:lnTo>
                <a:lnTo>
                  <a:pt x="91434" y="28710"/>
                </a:lnTo>
                <a:lnTo>
                  <a:pt x="91527" y="28766"/>
                </a:lnTo>
                <a:lnTo>
                  <a:pt x="91359" y="28933"/>
                </a:lnTo>
                <a:lnTo>
                  <a:pt x="91210" y="29138"/>
                </a:lnTo>
                <a:lnTo>
                  <a:pt x="91080" y="29361"/>
                </a:lnTo>
                <a:lnTo>
                  <a:pt x="90968" y="29604"/>
                </a:lnTo>
                <a:lnTo>
                  <a:pt x="90894" y="29846"/>
                </a:lnTo>
                <a:lnTo>
                  <a:pt x="90838" y="30106"/>
                </a:lnTo>
                <a:lnTo>
                  <a:pt x="90819" y="30348"/>
                </a:lnTo>
                <a:lnTo>
                  <a:pt x="90838" y="30590"/>
                </a:lnTo>
                <a:lnTo>
                  <a:pt x="90875" y="30702"/>
                </a:lnTo>
                <a:lnTo>
                  <a:pt x="90931" y="30814"/>
                </a:lnTo>
                <a:lnTo>
                  <a:pt x="90987" y="30925"/>
                </a:lnTo>
                <a:lnTo>
                  <a:pt x="91061" y="31018"/>
                </a:lnTo>
                <a:lnTo>
                  <a:pt x="91192" y="31205"/>
                </a:lnTo>
                <a:lnTo>
                  <a:pt x="91248" y="31279"/>
                </a:lnTo>
                <a:lnTo>
                  <a:pt x="91303" y="31372"/>
                </a:lnTo>
                <a:lnTo>
                  <a:pt x="91322" y="31521"/>
                </a:lnTo>
                <a:lnTo>
                  <a:pt x="91341" y="31652"/>
                </a:lnTo>
                <a:lnTo>
                  <a:pt x="91378" y="31894"/>
                </a:lnTo>
                <a:lnTo>
                  <a:pt x="91415" y="32005"/>
                </a:lnTo>
                <a:lnTo>
                  <a:pt x="91471" y="32117"/>
                </a:lnTo>
                <a:lnTo>
                  <a:pt x="91583" y="32210"/>
                </a:lnTo>
                <a:lnTo>
                  <a:pt x="91750" y="32285"/>
                </a:lnTo>
                <a:lnTo>
                  <a:pt x="91639" y="32396"/>
                </a:lnTo>
                <a:lnTo>
                  <a:pt x="91545" y="32527"/>
                </a:lnTo>
                <a:lnTo>
                  <a:pt x="91452" y="32657"/>
                </a:lnTo>
                <a:lnTo>
                  <a:pt x="91378" y="32787"/>
                </a:lnTo>
                <a:lnTo>
                  <a:pt x="91341" y="32936"/>
                </a:lnTo>
                <a:lnTo>
                  <a:pt x="91285" y="33085"/>
                </a:lnTo>
                <a:lnTo>
                  <a:pt x="91266" y="33253"/>
                </a:lnTo>
                <a:lnTo>
                  <a:pt x="91266" y="33402"/>
                </a:lnTo>
                <a:lnTo>
                  <a:pt x="91303" y="33532"/>
                </a:lnTo>
                <a:lnTo>
                  <a:pt x="91359" y="33681"/>
                </a:lnTo>
                <a:lnTo>
                  <a:pt x="91397" y="33830"/>
                </a:lnTo>
                <a:lnTo>
                  <a:pt x="91415" y="33886"/>
                </a:lnTo>
                <a:lnTo>
                  <a:pt x="91415" y="33942"/>
                </a:lnTo>
                <a:lnTo>
                  <a:pt x="91397" y="34072"/>
                </a:lnTo>
                <a:lnTo>
                  <a:pt x="91341" y="34165"/>
                </a:lnTo>
                <a:lnTo>
                  <a:pt x="91173" y="34407"/>
                </a:lnTo>
                <a:lnTo>
                  <a:pt x="91099" y="34537"/>
                </a:lnTo>
                <a:lnTo>
                  <a:pt x="91043" y="34686"/>
                </a:lnTo>
                <a:lnTo>
                  <a:pt x="91006" y="34835"/>
                </a:lnTo>
                <a:lnTo>
                  <a:pt x="90968" y="34984"/>
                </a:lnTo>
                <a:lnTo>
                  <a:pt x="90950" y="35133"/>
                </a:lnTo>
                <a:lnTo>
                  <a:pt x="90950" y="35301"/>
                </a:lnTo>
                <a:lnTo>
                  <a:pt x="90987" y="35450"/>
                </a:lnTo>
                <a:lnTo>
                  <a:pt x="91024" y="35580"/>
                </a:lnTo>
                <a:lnTo>
                  <a:pt x="91099" y="35692"/>
                </a:lnTo>
                <a:lnTo>
                  <a:pt x="91210" y="35841"/>
                </a:lnTo>
                <a:lnTo>
                  <a:pt x="91303" y="35990"/>
                </a:lnTo>
                <a:lnTo>
                  <a:pt x="91322" y="36045"/>
                </a:lnTo>
                <a:lnTo>
                  <a:pt x="91303" y="36083"/>
                </a:lnTo>
                <a:lnTo>
                  <a:pt x="91248" y="36176"/>
                </a:lnTo>
                <a:lnTo>
                  <a:pt x="91192" y="36250"/>
                </a:lnTo>
                <a:lnTo>
                  <a:pt x="91136" y="36585"/>
                </a:lnTo>
                <a:lnTo>
                  <a:pt x="91117" y="36753"/>
                </a:lnTo>
                <a:lnTo>
                  <a:pt x="91099" y="36902"/>
                </a:lnTo>
                <a:lnTo>
                  <a:pt x="91117" y="37051"/>
                </a:lnTo>
                <a:lnTo>
                  <a:pt x="91173" y="37200"/>
                </a:lnTo>
                <a:lnTo>
                  <a:pt x="91229" y="37274"/>
                </a:lnTo>
                <a:lnTo>
                  <a:pt x="91285" y="37330"/>
                </a:lnTo>
                <a:lnTo>
                  <a:pt x="91359" y="37404"/>
                </a:lnTo>
                <a:lnTo>
                  <a:pt x="91434" y="37460"/>
                </a:lnTo>
                <a:lnTo>
                  <a:pt x="91303" y="37572"/>
                </a:lnTo>
                <a:lnTo>
                  <a:pt x="91192" y="37702"/>
                </a:lnTo>
                <a:lnTo>
                  <a:pt x="91080" y="37833"/>
                </a:lnTo>
                <a:lnTo>
                  <a:pt x="90987" y="37982"/>
                </a:lnTo>
                <a:lnTo>
                  <a:pt x="90912" y="38131"/>
                </a:lnTo>
                <a:lnTo>
                  <a:pt x="90875" y="38298"/>
                </a:lnTo>
                <a:lnTo>
                  <a:pt x="90838" y="38466"/>
                </a:lnTo>
                <a:lnTo>
                  <a:pt x="90857" y="38633"/>
                </a:lnTo>
                <a:lnTo>
                  <a:pt x="90875" y="38726"/>
                </a:lnTo>
                <a:lnTo>
                  <a:pt x="90912" y="38819"/>
                </a:lnTo>
                <a:lnTo>
                  <a:pt x="91024" y="39006"/>
                </a:lnTo>
                <a:lnTo>
                  <a:pt x="91136" y="39155"/>
                </a:lnTo>
                <a:lnTo>
                  <a:pt x="91173" y="39229"/>
                </a:lnTo>
                <a:lnTo>
                  <a:pt x="91192" y="39285"/>
                </a:lnTo>
                <a:lnTo>
                  <a:pt x="91173" y="39359"/>
                </a:lnTo>
                <a:lnTo>
                  <a:pt x="91154" y="39434"/>
                </a:lnTo>
                <a:lnTo>
                  <a:pt x="91043" y="39601"/>
                </a:lnTo>
                <a:lnTo>
                  <a:pt x="90912" y="39788"/>
                </a:lnTo>
                <a:lnTo>
                  <a:pt x="90838" y="39918"/>
                </a:lnTo>
                <a:lnTo>
                  <a:pt x="90782" y="40085"/>
                </a:lnTo>
                <a:lnTo>
                  <a:pt x="90745" y="40253"/>
                </a:lnTo>
                <a:lnTo>
                  <a:pt x="90726" y="40421"/>
                </a:lnTo>
                <a:lnTo>
                  <a:pt x="90708" y="40607"/>
                </a:lnTo>
                <a:lnTo>
                  <a:pt x="90708" y="40774"/>
                </a:lnTo>
                <a:lnTo>
                  <a:pt x="90745" y="40942"/>
                </a:lnTo>
                <a:lnTo>
                  <a:pt x="90801" y="41109"/>
                </a:lnTo>
                <a:lnTo>
                  <a:pt x="90894" y="41258"/>
                </a:lnTo>
                <a:lnTo>
                  <a:pt x="90950" y="41352"/>
                </a:lnTo>
                <a:lnTo>
                  <a:pt x="91043" y="41445"/>
                </a:lnTo>
                <a:lnTo>
                  <a:pt x="91136" y="41519"/>
                </a:lnTo>
                <a:lnTo>
                  <a:pt x="91229" y="41575"/>
                </a:lnTo>
                <a:lnTo>
                  <a:pt x="91210" y="41798"/>
                </a:lnTo>
                <a:lnTo>
                  <a:pt x="91285" y="41985"/>
                </a:lnTo>
                <a:lnTo>
                  <a:pt x="91378" y="42152"/>
                </a:lnTo>
                <a:lnTo>
                  <a:pt x="91415" y="42227"/>
                </a:lnTo>
                <a:lnTo>
                  <a:pt x="91471" y="42301"/>
                </a:lnTo>
                <a:lnTo>
                  <a:pt x="91545" y="42357"/>
                </a:lnTo>
                <a:lnTo>
                  <a:pt x="91639" y="42413"/>
                </a:lnTo>
                <a:lnTo>
                  <a:pt x="91490" y="42580"/>
                </a:lnTo>
                <a:lnTo>
                  <a:pt x="91322" y="42785"/>
                </a:lnTo>
                <a:lnTo>
                  <a:pt x="91266" y="42897"/>
                </a:lnTo>
                <a:lnTo>
                  <a:pt x="91210" y="43009"/>
                </a:lnTo>
                <a:lnTo>
                  <a:pt x="91173" y="43120"/>
                </a:lnTo>
                <a:lnTo>
                  <a:pt x="91154" y="43232"/>
                </a:lnTo>
                <a:lnTo>
                  <a:pt x="91154" y="43306"/>
                </a:lnTo>
                <a:lnTo>
                  <a:pt x="91173" y="43381"/>
                </a:lnTo>
                <a:lnTo>
                  <a:pt x="91210" y="43493"/>
                </a:lnTo>
                <a:lnTo>
                  <a:pt x="91266" y="43604"/>
                </a:lnTo>
                <a:lnTo>
                  <a:pt x="91303" y="43716"/>
                </a:lnTo>
                <a:lnTo>
                  <a:pt x="91303" y="43939"/>
                </a:lnTo>
                <a:lnTo>
                  <a:pt x="91303" y="44163"/>
                </a:lnTo>
                <a:lnTo>
                  <a:pt x="91303" y="44368"/>
                </a:lnTo>
                <a:lnTo>
                  <a:pt x="91341" y="44610"/>
                </a:lnTo>
                <a:lnTo>
                  <a:pt x="91397" y="44666"/>
                </a:lnTo>
                <a:lnTo>
                  <a:pt x="91452" y="44703"/>
                </a:lnTo>
                <a:lnTo>
                  <a:pt x="91490" y="44740"/>
                </a:lnTo>
                <a:lnTo>
                  <a:pt x="91508" y="44796"/>
                </a:lnTo>
                <a:lnTo>
                  <a:pt x="91508" y="44833"/>
                </a:lnTo>
                <a:lnTo>
                  <a:pt x="91471" y="44889"/>
                </a:lnTo>
                <a:lnTo>
                  <a:pt x="91434" y="44926"/>
                </a:lnTo>
                <a:lnTo>
                  <a:pt x="91378" y="44982"/>
                </a:lnTo>
                <a:lnTo>
                  <a:pt x="91303" y="45131"/>
                </a:lnTo>
                <a:lnTo>
                  <a:pt x="91248" y="45280"/>
                </a:lnTo>
                <a:lnTo>
                  <a:pt x="91192" y="45503"/>
                </a:lnTo>
                <a:lnTo>
                  <a:pt x="91173" y="45690"/>
                </a:lnTo>
                <a:lnTo>
                  <a:pt x="91192" y="45894"/>
                </a:lnTo>
                <a:lnTo>
                  <a:pt x="91229" y="46081"/>
                </a:lnTo>
                <a:lnTo>
                  <a:pt x="91322" y="46434"/>
                </a:lnTo>
                <a:lnTo>
                  <a:pt x="91341" y="46602"/>
                </a:lnTo>
                <a:lnTo>
                  <a:pt x="91359" y="46769"/>
                </a:lnTo>
                <a:lnTo>
                  <a:pt x="91341" y="46974"/>
                </a:lnTo>
                <a:lnTo>
                  <a:pt x="91285" y="47179"/>
                </a:lnTo>
                <a:lnTo>
                  <a:pt x="91229" y="47384"/>
                </a:lnTo>
                <a:lnTo>
                  <a:pt x="91192" y="47589"/>
                </a:lnTo>
                <a:lnTo>
                  <a:pt x="91173" y="47682"/>
                </a:lnTo>
                <a:lnTo>
                  <a:pt x="91173" y="47775"/>
                </a:lnTo>
                <a:lnTo>
                  <a:pt x="91192" y="47868"/>
                </a:lnTo>
                <a:lnTo>
                  <a:pt x="91229" y="47961"/>
                </a:lnTo>
                <a:lnTo>
                  <a:pt x="91266" y="48054"/>
                </a:lnTo>
                <a:lnTo>
                  <a:pt x="91341" y="48147"/>
                </a:lnTo>
                <a:lnTo>
                  <a:pt x="91434" y="48222"/>
                </a:lnTo>
                <a:lnTo>
                  <a:pt x="91545" y="48315"/>
                </a:lnTo>
                <a:lnTo>
                  <a:pt x="91452" y="48426"/>
                </a:lnTo>
                <a:lnTo>
                  <a:pt x="91359" y="48538"/>
                </a:lnTo>
                <a:lnTo>
                  <a:pt x="91248" y="48762"/>
                </a:lnTo>
                <a:lnTo>
                  <a:pt x="91154" y="49004"/>
                </a:lnTo>
                <a:lnTo>
                  <a:pt x="91099" y="49264"/>
                </a:lnTo>
                <a:lnTo>
                  <a:pt x="91099" y="49506"/>
                </a:lnTo>
                <a:lnTo>
                  <a:pt x="91099" y="49767"/>
                </a:lnTo>
                <a:lnTo>
                  <a:pt x="91136" y="50046"/>
                </a:lnTo>
                <a:lnTo>
                  <a:pt x="91173" y="50307"/>
                </a:lnTo>
                <a:lnTo>
                  <a:pt x="91061" y="50307"/>
                </a:lnTo>
                <a:lnTo>
                  <a:pt x="90950" y="50325"/>
                </a:lnTo>
                <a:lnTo>
                  <a:pt x="90745" y="50400"/>
                </a:lnTo>
                <a:lnTo>
                  <a:pt x="90540" y="50456"/>
                </a:lnTo>
                <a:lnTo>
                  <a:pt x="90447" y="50493"/>
                </a:lnTo>
                <a:lnTo>
                  <a:pt x="90242" y="50493"/>
                </a:lnTo>
                <a:lnTo>
                  <a:pt x="90131" y="50474"/>
                </a:lnTo>
                <a:lnTo>
                  <a:pt x="89888" y="50437"/>
                </a:lnTo>
                <a:lnTo>
                  <a:pt x="89646" y="50400"/>
                </a:lnTo>
                <a:lnTo>
                  <a:pt x="89516" y="50400"/>
                </a:lnTo>
                <a:lnTo>
                  <a:pt x="89367" y="50419"/>
                </a:lnTo>
                <a:lnTo>
                  <a:pt x="89200" y="50474"/>
                </a:lnTo>
                <a:lnTo>
                  <a:pt x="89013" y="50567"/>
                </a:lnTo>
                <a:lnTo>
                  <a:pt x="88827" y="50642"/>
                </a:lnTo>
                <a:lnTo>
                  <a:pt x="88753" y="50661"/>
                </a:lnTo>
                <a:lnTo>
                  <a:pt x="88678" y="50679"/>
                </a:lnTo>
                <a:lnTo>
                  <a:pt x="88529" y="50642"/>
                </a:lnTo>
                <a:lnTo>
                  <a:pt x="88399" y="50605"/>
                </a:lnTo>
                <a:lnTo>
                  <a:pt x="88157" y="50512"/>
                </a:lnTo>
                <a:lnTo>
                  <a:pt x="88027" y="50474"/>
                </a:lnTo>
                <a:lnTo>
                  <a:pt x="87896" y="50437"/>
                </a:lnTo>
                <a:lnTo>
                  <a:pt x="87747" y="50419"/>
                </a:lnTo>
                <a:lnTo>
                  <a:pt x="87598" y="50437"/>
                </a:lnTo>
                <a:lnTo>
                  <a:pt x="87580" y="50270"/>
                </a:lnTo>
                <a:lnTo>
                  <a:pt x="87561" y="50195"/>
                </a:lnTo>
                <a:lnTo>
                  <a:pt x="87543" y="50139"/>
                </a:lnTo>
                <a:lnTo>
                  <a:pt x="87505" y="50083"/>
                </a:lnTo>
                <a:lnTo>
                  <a:pt x="87468" y="50046"/>
                </a:lnTo>
                <a:lnTo>
                  <a:pt x="87375" y="49990"/>
                </a:lnTo>
                <a:lnTo>
                  <a:pt x="87263" y="49972"/>
                </a:lnTo>
                <a:lnTo>
                  <a:pt x="87114" y="49990"/>
                </a:lnTo>
                <a:lnTo>
                  <a:pt x="86965" y="50028"/>
                </a:lnTo>
                <a:lnTo>
                  <a:pt x="86816" y="50083"/>
                </a:lnTo>
                <a:lnTo>
                  <a:pt x="86649" y="50158"/>
                </a:lnTo>
                <a:lnTo>
                  <a:pt x="86481" y="50251"/>
                </a:lnTo>
                <a:lnTo>
                  <a:pt x="86183" y="50437"/>
                </a:lnTo>
                <a:lnTo>
                  <a:pt x="85923" y="50623"/>
                </a:lnTo>
                <a:lnTo>
                  <a:pt x="85774" y="50772"/>
                </a:lnTo>
                <a:lnTo>
                  <a:pt x="85699" y="50623"/>
                </a:lnTo>
                <a:lnTo>
                  <a:pt x="85606" y="50512"/>
                </a:lnTo>
                <a:lnTo>
                  <a:pt x="85495" y="50419"/>
                </a:lnTo>
                <a:lnTo>
                  <a:pt x="85364" y="50363"/>
                </a:lnTo>
                <a:lnTo>
                  <a:pt x="85215" y="50325"/>
                </a:lnTo>
                <a:lnTo>
                  <a:pt x="85066" y="50325"/>
                </a:lnTo>
                <a:lnTo>
                  <a:pt x="84917" y="50363"/>
                </a:lnTo>
                <a:lnTo>
                  <a:pt x="84787" y="50419"/>
                </a:lnTo>
                <a:lnTo>
                  <a:pt x="84750" y="50344"/>
                </a:lnTo>
                <a:lnTo>
                  <a:pt x="84713" y="50270"/>
                </a:lnTo>
                <a:lnTo>
                  <a:pt x="84638" y="50232"/>
                </a:lnTo>
                <a:lnTo>
                  <a:pt x="84545" y="50214"/>
                </a:lnTo>
                <a:lnTo>
                  <a:pt x="84433" y="50214"/>
                </a:lnTo>
                <a:lnTo>
                  <a:pt x="84322" y="50232"/>
                </a:lnTo>
                <a:lnTo>
                  <a:pt x="84061" y="50288"/>
                </a:lnTo>
                <a:lnTo>
                  <a:pt x="83819" y="50381"/>
                </a:lnTo>
                <a:lnTo>
                  <a:pt x="83577" y="50493"/>
                </a:lnTo>
                <a:lnTo>
                  <a:pt x="83372" y="50586"/>
                </a:lnTo>
                <a:lnTo>
                  <a:pt x="83260" y="50679"/>
                </a:lnTo>
                <a:lnTo>
                  <a:pt x="83242" y="50586"/>
                </a:lnTo>
                <a:lnTo>
                  <a:pt x="83205" y="50512"/>
                </a:lnTo>
                <a:lnTo>
                  <a:pt x="83167" y="50456"/>
                </a:lnTo>
                <a:lnTo>
                  <a:pt x="83111" y="50419"/>
                </a:lnTo>
                <a:lnTo>
                  <a:pt x="83037" y="50381"/>
                </a:lnTo>
                <a:lnTo>
                  <a:pt x="82963" y="50363"/>
                </a:lnTo>
                <a:lnTo>
                  <a:pt x="82795" y="50363"/>
                </a:lnTo>
                <a:lnTo>
                  <a:pt x="82609" y="50400"/>
                </a:lnTo>
                <a:lnTo>
                  <a:pt x="82423" y="50456"/>
                </a:lnTo>
                <a:lnTo>
                  <a:pt x="82106" y="50567"/>
                </a:lnTo>
                <a:lnTo>
                  <a:pt x="82106" y="50567"/>
                </a:lnTo>
                <a:lnTo>
                  <a:pt x="82125" y="50456"/>
                </a:lnTo>
                <a:lnTo>
                  <a:pt x="82106" y="50419"/>
                </a:lnTo>
                <a:lnTo>
                  <a:pt x="82088" y="50381"/>
                </a:lnTo>
                <a:lnTo>
                  <a:pt x="82013" y="50325"/>
                </a:lnTo>
                <a:lnTo>
                  <a:pt x="81920" y="50288"/>
                </a:lnTo>
                <a:lnTo>
                  <a:pt x="81641" y="50288"/>
                </a:lnTo>
                <a:lnTo>
                  <a:pt x="81473" y="50307"/>
                </a:lnTo>
                <a:lnTo>
                  <a:pt x="81306" y="50344"/>
                </a:lnTo>
                <a:lnTo>
                  <a:pt x="80952" y="50456"/>
                </a:lnTo>
                <a:lnTo>
                  <a:pt x="80617" y="50567"/>
                </a:lnTo>
                <a:lnTo>
                  <a:pt x="80356" y="50698"/>
                </a:lnTo>
                <a:lnTo>
                  <a:pt x="80188" y="50791"/>
                </a:lnTo>
                <a:lnTo>
                  <a:pt x="80188" y="50716"/>
                </a:lnTo>
                <a:lnTo>
                  <a:pt x="80170" y="50642"/>
                </a:lnTo>
                <a:lnTo>
                  <a:pt x="80133" y="50605"/>
                </a:lnTo>
                <a:lnTo>
                  <a:pt x="80077" y="50549"/>
                </a:lnTo>
                <a:lnTo>
                  <a:pt x="80021" y="50512"/>
                </a:lnTo>
                <a:lnTo>
                  <a:pt x="79946" y="50493"/>
                </a:lnTo>
                <a:lnTo>
                  <a:pt x="79779" y="50456"/>
                </a:lnTo>
                <a:lnTo>
                  <a:pt x="79425" y="50456"/>
                </a:lnTo>
                <a:lnTo>
                  <a:pt x="79276" y="50474"/>
                </a:lnTo>
                <a:lnTo>
                  <a:pt x="79164" y="50493"/>
                </a:lnTo>
                <a:lnTo>
                  <a:pt x="79164" y="50325"/>
                </a:lnTo>
                <a:lnTo>
                  <a:pt x="79164" y="50251"/>
                </a:lnTo>
                <a:lnTo>
                  <a:pt x="79146" y="50176"/>
                </a:lnTo>
                <a:lnTo>
                  <a:pt x="79109" y="50139"/>
                </a:lnTo>
                <a:lnTo>
                  <a:pt x="79071" y="50083"/>
                </a:lnTo>
                <a:lnTo>
                  <a:pt x="78978" y="50028"/>
                </a:lnTo>
                <a:lnTo>
                  <a:pt x="78848" y="49990"/>
                </a:lnTo>
                <a:lnTo>
                  <a:pt x="78699" y="49990"/>
                </a:lnTo>
                <a:lnTo>
                  <a:pt x="78550" y="50009"/>
                </a:lnTo>
                <a:lnTo>
                  <a:pt x="78364" y="50046"/>
                </a:lnTo>
                <a:lnTo>
                  <a:pt x="78196" y="50102"/>
                </a:lnTo>
                <a:lnTo>
                  <a:pt x="78010" y="50158"/>
                </a:lnTo>
                <a:lnTo>
                  <a:pt x="77675" y="50325"/>
                </a:lnTo>
                <a:lnTo>
                  <a:pt x="77377" y="50474"/>
                </a:lnTo>
                <a:lnTo>
                  <a:pt x="77191" y="50605"/>
                </a:lnTo>
                <a:lnTo>
                  <a:pt x="77154" y="50493"/>
                </a:lnTo>
                <a:lnTo>
                  <a:pt x="77079" y="50400"/>
                </a:lnTo>
                <a:lnTo>
                  <a:pt x="76986" y="50325"/>
                </a:lnTo>
                <a:lnTo>
                  <a:pt x="76893" y="50251"/>
                </a:lnTo>
                <a:lnTo>
                  <a:pt x="76781" y="50195"/>
                </a:lnTo>
                <a:lnTo>
                  <a:pt x="76670" y="50158"/>
                </a:lnTo>
                <a:lnTo>
                  <a:pt x="76558" y="50139"/>
                </a:lnTo>
                <a:lnTo>
                  <a:pt x="76446" y="50158"/>
                </a:lnTo>
                <a:lnTo>
                  <a:pt x="76316" y="50176"/>
                </a:lnTo>
                <a:lnTo>
                  <a:pt x="76204" y="50232"/>
                </a:lnTo>
                <a:lnTo>
                  <a:pt x="76111" y="50288"/>
                </a:lnTo>
                <a:lnTo>
                  <a:pt x="75999" y="50344"/>
                </a:lnTo>
                <a:lnTo>
                  <a:pt x="75795" y="50512"/>
                </a:lnTo>
                <a:lnTo>
                  <a:pt x="75683" y="50400"/>
                </a:lnTo>
                <a:lnTo>
                  <a:pt x="75553" y="50307"/>
                </a:lnTo>
                <a:lnTo>
                  <a:pt x="75311" y="50251"/>
                </a:lnTo>
                <a:lnTo>
                  <a:pt x="75087" y="50195"/>
                </a:lnTo>
                <a:lnTo>
                  <a:pt x="74882" y="50195"/>
                </a:lnTo>
                <a:lnTo>
                  <a:pt x="74678" y="50232"/>
                </a:lnTo>
                <a:lnTo>
                  <a:pt x="74473" y="50288"/>
                </a:lnTo>
                <a:lnTo>
                  <a:pt x="74287" y="50400"/>
                </a:lnTo>
                <a:lnTo>
                  <a:pt x="74100" y="50530"/>
                </a:lnTo>
                <a:lnTo>
                  <a:pt x="73933" y="50716"/>
                </a:lnTo>
                <a:lnTo>
                  <a:pt x="73840" y="50586"/>
                </a:lnTo>
                <a:lnTo>
                  <a:pt x="73709" y="50474"/>
                </a:lnTo>
                <a:lnTo>
                  <a:pt x="73579" y="50400"/>
                </a:lnTo>
                <a:lnTo>
                  <a:pt x="73430" y="50363"/>
                </a:lnTo>
                <a:lnTo>
                  <a:pt x="73281" y="50344"/>
                </a:lnTo>
                <a:lnTo>
                  <a:pt x="73114" y="50363"/>
                </a:lnTo>
                <a:lnTo>
                  <a:pt x="72965" y="50381"/>
                </a:lnTo>
                <a:lnTo>
                  <a:pt x="72816" y="50437"/>
                </a:lnTo>
                <a:lnTo>
                  <a:pt x="72778" y="50270"/>
                </a:lnTo>
                <a:lnTo>
                  <a:pt x="72741" y="50121"/>
                </a:lnTo>
                <a:lnTo>
                  <a:pt x="72667" y="50009"/>
                </a:lnTo>
                <a:lnTo>
                  <a:pt x="72574" y="49934"/>
                </a:lnTo>
                <a:lnTo>
                  <a:pt x="72462" y="49879"/>
                </a:lnTo>
                <a:lnTo>
                  <a:pt x="72350" y="49841"/>
                </a:lnTo>
                <a:lnTo>
                  <a:pt x="72220" y="49823"/>
                </a:lnTo>
                <a:lnTo>
                  <a:pt x="72071" y="49841"/>
                </a:lnTo>
                <a:lnTo>
                  <a:pt x="71941" y="49860"/>
                </a:lnTo>
                <a:lnTo>
                  <a:pt x="71792" y="49897"/>
                </a:lnTo>
                <a:lnTo>
                  <a:pt x="71661" y="49953"/>
                </a:lnTo>
                <a:lnTo>
                  <a:pt x="71531" y="50009"/>
                </a:lnTo>
                <a:lnTo>
                  <a:pt x="71401" y="50083"/>
                </a:lnTo>
                <a:lnTo>
                  <a:pt x="71289" y="50176"/>
                </a:lnTo>
                <a:lnTo>
                  <a:pt x="71177" y="50251"/>
                </a:lnTo>
                <a:lnTo>
                  <a:pt x="71103" y="50344"/>
                </a:lnTo>
                <a:lnTo>
                  <a:pt x="71010" y="50158"/>
                </a:lnTo>
                <a:lnTo>
                  <a:pt x="70954" y="50083"/>
                </a:lnTo>
                <a:lnTo>
                  <a:pt x="70879" y="50009"/>
                </a:lnTo>
                <a:lnTo>
                  <a:pt x="70824" y="49972"/>
                </a:lnTo>
                <a:lnTo>
                  <a:pt x="70768" y="49934"/>
                </a:lnTo>
                <a:lnTo>
                  <a:pt x="70693" y="49897"/>
                </a:lnTo>
                <a:lnTo>
                  <a:pt x="70619" y="49879"/>
                </a:lnTo>
                <a:lnTo>
                  <a:pt x="70470" y="49879"/>
                </a:lnTo>
                <a:lnTo>
                  <a:pt x="70302" y="49916"/>
                </a:lnTo>
                <a:lnTo>
                  <a:pt x="70116" y="49990"/>
                </a:lnTo>
                <a:lnTo>
                  <a:pt x="69949" y="50083"/>
                </a:lnTo>
                <a:lnTo>
                  <a:pt x="69781" y="50251"/>
                </a:lnTo>
                <a:lnTo>
                  <a:pt x="69706" y="50176"/>
                </a:lnTo>
                <a:lnTo>
                  <a:pt x="69613" y="50121"/>
                </a:lnTo>
                <a:lnTo>
                  <a:pt x="69520" y="50083"/>
                </a:lnTo>
                <a:lnTo>
                  <a:pt x="69427" y="50065"/>
                </a:lnTo>
                <a:lnTo>
                  <a:pt x="69260" y="50046"/>
                </a:lnTo>
                <a:lnTo>
                  <a:pt x="69092" y="50065"/>
                </a:lnTo>
                <a:lnTo>
                  <a:pt x="68925" y="50121"/>
                </a:lnTo>
                <a:lnTo>
                  <a:pt x="68776" y="50214"/>
                </a:lnTo>
                <a:lnTo>
                  <a:pt x="68776" y="50139"/>
                </a:lnTo>
                <a:lnTo>
                  <a:pt x="68757" y="50083"/>
                </a:lnTo>
                <a:lnTo>
                  <a:pt x="68701" y="50046"/>
                </a:lnTo>
                <a:lnTo>
                  <a:pt x="68627" y="50028"/>
                </a:lnTo>
                <a:lnTo>
                  <a:pt x="68534" y="50009"/>
                </a:lnTo>
                <a:lnTo>
                  <a:pt x="68422" y="50009"/>
                </a:lnTo>
                <a:lnTo>
                  <a:pt x="68180" y="50028"/>
                </a:lnTo>
                <a:lnTo>
                  <a:pt x="67956" y="50065"/>
                </a:lnTo>
                <a:lnTo>
                  <a:pt x="67733" y="50102"/>
                </a:lnTo>
                <a:lnTo>
                  <a:pt x="67491" y="50158"/>
                </a:lnTo>
                <a:lnTo>
                  <a:pt x="67416" y="50121"/>
                </a:lnTo>
                <a:lnTo>
                  <a:pt x="67249" y="50083"/>
                </a:lnTo>
                <a:lnTo>
                  <a:pt x="67025" y="50065"/>
                </a:lnTo>
                <a:lnTo>
                  <a:pt x="66783" y="50065"/>
                </a:lnTo>
                <a:lnTo>
                  <a:pt x="66523" y="50102"/>
                </a:lnTo>
                <a:lnTo>
                  <a:pt x="66392" y="50139"/>
                </a:lnTo>
                <a:lnTo>
                  <a:pt x="66281" y="50176"/>
                </a:lnTo>
                <a:lnTo>
                  <a:pt x="66169" y="50232"/>
                </a:lnTo>
                <a:lnTo>
                  <a:pt x="66057" y="50325"/>
                </a:lnTo>
                <a:lnTo>
                  <a:pt x="66057" y="50251"/>
                </a:lnTo>
                <a:lnTo>
                  <a:pt x="66020" y="50195"/>
                </a:lnTo>
                <a:lnTo>
                  <a:pt x="65964" y="50139"/>
                </a:lnTo>
                <a:lnTo>
                  <a:pt x="65890" y="50102"/>
                </a:lnTo>
                <a:lnTo>
                  <a:pt x="65797" y="50083"/>
                </a:lnTo>
                <a:lnTo>
                  <a:pt x="65704" y="50065"/>
                </a:lnTo>
                <a:lnTo>
                  <a:pt x="65480" y="50046"/>
                </a:lnTo>
                <a:lnTo>
                  <a:pt x="65257" y="50046"/>
                </a:lnTo>
                <a:lnTo>
                  <a:pt x="65033" y="50065"/>
                </a:lnTo>
                <a:lnTo>
                  <a:pt x="64866" y="50083"/>
                </a:lnTo>
                <a:lnTo>
                  <a:pt x="64735" y="50102"/>
                </a:lnTo>
                <a:lnTo>
                  <a:pt x="64512" y="50214"/>
                </a:lnTo>
                <a:lnTo>
                  <a:pt x="64363" y="50288"/>
                </a:lnTo>
                <a:lnTo>
                  <a:pt x="64251" y="50307"/>
                </a:lnTo>
                <a:lnTo>
                  <a:pt x="64233" y="50288"/>
                </a:lnTo>
                <a:lnTo>
                  <a:pt x="64196" y="50251"/>
                </a:lnTo>
                <a:lnTo>
                  <a:pt x="64158" y="50214"/>
                </a:lnTo>
                <a:lnTo>
                  <a:pt x="64102" y="50195"/>
                </a:lnTo>
                <a:lnTo>
                  <a:pt x="63991" y="50158"/>
                </a:lnTo>
                <a:lnTo>
                  <a:pt x="63860" y="50139"/>
                </a:lnTo>
                <a:lnTo>
                  <a:pt x="63730" y="50102"/>
                </a:lnTo>
                <a:lnTo>
                  <a:pt x="63600" y="50083"/>
                </a:lnTo>
                <a:lnTo>
                  <a:pt x="63507" y="50083"/>
                </a:lnTo>
                <a:lnTo>
                  <a:pt x="63414" y="50102"/>
                </a:lnTo>
                <a:lnTo>
                  <a:pt x="63227" y="50139"/>
                </a:lnTo>
                <a:lnTo>
                  <a:pt x="63041" y="50176"/>
                </a:lnTo>
                <a:lnTo>
                  <a:pt x="62874" y="50195"/>
                </a:lnTo>
                <a:lnTo>
                  <a:pt x="62706" y="50121"/>
                </a:lnTo>
                <a:lnTo>
                  <a:pt x="62557" y="50065"/>
                </a:lnTo>
                <a:lnTo>
                  <a:pt x="62445" y="50028"/>
                </a:lnTo>
                <a:lnTo>
                  <a:pt x="62222" y="50028"/>
                </a:lnTo>
                <a:lnTo>
                  <a:pt x="62017" y="50046"/>
                </a:lnTo>
                <a:lnTo>
                  <a:pt x="61794" y="50083"/>
                </a:lnTo>
                <a:lnTo>
                  <a:pt x="61608" y="50158"/>
                </a:lnTo>
                <a:lnTo>
                  <a:pt x="61403" y="50251"/>
                </a:lnTo>
                <a:lnTo>
                  <a:pt x="61217" y="50344"/>
                </a:lnTo>
                <a:lnTo>
                  <a:pt x="61142" y="50381"/>
                </a:lnTo>
                <a:lnTo>
                  <a:pt x="61068" y="50419"/>
                </a:lnTo>
                <a:lnTo>
                  <a:pt x="60975" y="50437"/>
                </a:lnTo>
                <a:lnTo>
                  <a:pt x="60900" y="50419"/>
                </a:lnTo>
                <a:lnTo>
                  <a:pt x="60826" y="50381"/>
                </a:lnTo>
                <a:lnTo>
                  <a:pt x="60733" y="50325"/>
                </a:lnTo>
                <a:lnTo>
                  <a:pt x="60639" y="50251"/>
                </a:lnTo>
                <a:lnTo>
                  <a:pt x="60565" y="50214"/>
                </a:lnTo>
                <a:lnTo>
                  <a:pt x="60472" y="50195"/>
                </a:lnTo>
                <a:lnTo>
                  <a:pt x="60379" y="50195"/>
                </a:lnTo>
                <a:lnTo>
                  <a:pt x="60230" y="50251"/>
                </a:lnTo>
                <a:lnTo>
                  <a:pt x="60100" y="50288"/>
                </a:lnTo>
                <a:lnTo>
                  <a:pt x="60025" y="50307"/>
                </a:lnTo>
                <a:lnTo>
                  <a:pt x="59951" y="50307"/>
                </a:lnTo>
                <a:lnTo>
                  <a:pt x="59876" y="50288"/>
                </a:lnTo>
                <a:lnTo>
                  <a:pt x="59802" y="50251"/>
                </a:lnTo>
                <a:lnTo>
                  <a:pt x="59653" y="50139"/>
                </a:lnTo>
                <a:lnTo>
                  <a:pt x="59467" y="50046"/>
                </a:lnTo>
                <a:lnTo>
                  <a:pt x="59373" y="49990"/>
                </a:lnTo>
                <a:lnTo>
                  <a:pt x="59262" y="49972"/>
                </a:lnTo>
                <a:lnTo>
                  <a:pt x="59169" y="49953"/>
                </a:lnTo>
                <a:lnTo>
                  <a:pt x="59057" y="49972"/>
                </a:lnTo>
                <a:lnTo>
                  <a:pt x="58964" y="49990"/>
                </a:lnTo>
                <a:lnTo>
                  <a:pt x="58871" y="50028"/>
                </a:lnTo>
                <a:lnTo>
                  <a:pt x="58685" y="50102"/>
                </a:lnTo>
                <a:lnTo>
                  <a:pt x="58610" y="50121"/>
                </a:lnTo>
                <a:lnTo>
                  <a:pt x="58517" y="50139"/>
                </a:lnTo>
                <a:lnTo>
                  <a:pt x="58424" y="50121"/>
                </a:lnTo>
                <a:lnTo>
                  <a:pt x="58349" y="50102"/>
                </a:lnTo>
                <a:lnTo>
                  <a:pt x="58163" y="50028"/>
                </a:lnTo>
                <a:lnTo>
                  <a:pt x="57977" y="49972"/>
                </a:lnTo>
                <a:lnTo>
                  <a:pt x="57884" y="49934"/>
                </a:lnTo>
                <a:lnTo>
                  <a:pt x="57642" y="49934"/>
                </a:lnTo>
                <a:lnTo>
                  <a:pt x="57512" y="49972"/>
                </a:lnTo>
                <a:lnTo>
                  <a:pt x="57381" y="50028"/>
                </a:lnTo>
                <a:lnTo>
                  <a:pt x="57270" y="50083"/>
                </a:lnTo>
                <a:lnTo>
                  <a:pt x="57028" y="50214"/>
                </a:lnTo>
                <a:lnTo>
                  <a:pt x="56897" y="50251"/>
                </a:lnTo>
                <a:lnTo>
                  <a:pt x="56786" y="50288"/>
                </a:lnTo>
                <a:lnTo>
                  <a:pt x="56692" y="50270"/>
                </a:lnTo>
                <a:lnTo>
                  <a:pt x="56599" y="50251"/>
                </a:lnTo>
                <a:lnTo>
                  <a:pt x="56357" y="50176"/>
                </a:lnTo>
                <a:lnTo>
                  <a:pt x="56134" y="50102"/>
                </a:lnTo>
                <a:lnTo>
                  <a:pt x="56022" y="50083"/>
                </a:lnTo>
                <a:lnTo>
                  <a:pt x="55911" y="50083"/>
                </a:lnTo>
                <a:lnTo>
                  <a:pt x="55668" y="50102"/>
                </a:lnTo>
                <a:lnTo>
                  <a:pt x="55445" y="50158"/>
                </a:lnTo>
                <a:lnTo>
                  <a:pt x="55240" y="50195"/>
                </a:lnTo>
                <a:lnTo>
                  <a:pt x="55147" y="50195"/>
                </a:lnTo>
                <a:lnTo>
                  <a:pt x="55054" y="50176"/>
                </a:lnTo>
                <a:lnTo>
                  <a:pt x="54961" y="50139"/>
                </a:lnTo>
                <a:lnTo>
                  <a:pt x="54887" y="50102"/>
                </a:lnTo>
                <a:lnTo>
                  <a:pt x="54738" y="49990"/>
                </a:lnTo>
                <a:lnTo>
                  <a:pt x="54644" y="49934"/>
                </a:lnTo>
                <a:lnTo>
                  <a:pt x="54570" y="49897"/>
                </a:lnTo>
                <a:lnTo>
                  <a:pt x="54458" y="49860"/>
                </a:lnTo>
                <a:lnTo>
                  <a:pt x="54328" y="49841"/>
                </a:lnTo>
                <a:lnTo>
                  <a:pt x="54235" y="49860"/>
                </a:lnTo>
                <a:lnTo>
                  <a:pt x="54142" y="49879"/>
                </a:lnTo>
                <a:lnTo>
                  <a:pt x="53956" y="49934"/>
                </a:lnTo>
                <a:lnTo>
                  <a:pt x="53769" y="49990"/>
                </a:lnTo>
                <a:lnTo>
                  <a:pt x="53676" y="50009"/>
                </a:lnTo>
                <a:lnTo>
                  <a:pt x="53602" y="50028"/>
                </a:lnTo>
                <a:lnTo>
                  <a:pt x="53490" y="50009"/>
                </a:lnTo>
                <a:lnTo>
                  <a:pt x="53397" y="49990"/>
                </a:lnTo>
                <a:lnTo>
                  <a:pt x="53174" y="49916"/>
                </a:lnTo>
                <a:lnTo>
                  <a:pt x="52950" y="49841"/>
                </a:lnTo>
                <a:lnTo>
                  <a:pt x="52839" y="49823"/>
                </a:lnTo>
                <a:lnTo>
                  <a:pt x="52727" y="49804"/>
                </a:lnTo>
                <a:lnTo>
                  <a:pt x="52522" y="49823"/>
                </a:lnTo>
                <a:lnTo>
                  <a:pt x="52299" y="49860"/>
                </a:lnTo>
                <a:lnTo>
                  <a:pt x="51870" y="49953"/>
                </a:lnTo>
                <a:lnTo>
                  <a:pt x="51666" y="49990"/>
                </a:lnTo>
                <a:lnTo>
                  <a:pt x="51461" y="50009"/>
                </a:lnTo>
                <a:lnTo>
                  <a:pt x="51051" y="50009"/>
                </a:lnTo>
                <a:lnTo>
                  <a:pt x="50921" y="50046"/>
                </a:lnTo>
                <a:lnTo>
                  <a:pt x="50791" y="50083"/>
                </a:lnTo>
                <a:lnTo>
                  <a:pt x="50549" y="50195"/>
                </a:lnTo>
                <a:lnTo>
                  <a:pt x="50325" y="50288"/>
                </a:lnTo>
                <a:lnTo>
                  <a:pt x="50213" y="50325"/>
                </a:lnTo>
                <a:lnTo>
                  <a:pt x="50102" y="50344"/>
                </a:lnTo>
                <a:lnTo>
                  <a:pt x="50027" y="50344"/>
                </a:lnTo>
                <a:lnTo>
                  <a:pt x="49934" y="50307"/>
                </a:lnTo>
                <a:lnTo>
                  <a:pt x="49785" y="50232"/>
                </a:lnTo>
                <a:lnTo>
                  <a:pt x="49618" y="50121"/>
                </a:lnTo>
                <a:lnTo>
                  <a:pt x="49506" y="50083"/>
                </a:lnTo>
                <a:lnTo>
                  <a:pt x="49413" y="50065"/>
                </a:lnTo>
                <a:lnTo>
                  <a:pt x="49282" y="50065"/>
                </a:lnTo>
                <a:lnTo>
                  <a:pt x="49171" y="50083"/>
                </a:lnTo>
                <a:lnTo>
                  <a:pt x="49059" y="50102"/>
                </a:lnTo>
                <a:lnTo>
                  <a:pt x="48947" y="50121"/>
                </a:lnTo>
                <a:lnTo>
                  <a:pt x="48798" y="50139"/>
                </a:lnTo>
                <a:lnTo>
                  <a:pt x="48761" y="50158"/>
                </a:lnTo>
                <a:lnTo>
                  <a:pt x="48594" y="50083"/>
                </a:lnTo>
                <a:lnTo>
                  <a:pt x="48445" y="50009"/>
                </a:lnTo>
                <a:lnTo>
                  <a:pt x="48314" y="49934"/>
                </a:lnTo>
                <a:lnTo>
                  <a:pt x="48184" y="49879"/>
                </a:lnTo>
                <a:lnTo>
                  <a:pt x="48035" y="49823"/>
                </a:lnTo>
                <a:lnTo>
                  <a:pt x="47886" y="49804"/>
                </a:lnTo>
                <a:lnTo>
                  <a:pt x="47756" y="49804"/>
                </a:lnTo>
                <a:lnTo>
                  <a:pt x="47625" y="49823"/>
                </a:lnTo>
                <a:lnTo>
                  <a:pt x="47514" y="49860"/>
                </a:lnTo>
                <a:lnTo>
                  <a:pt x="47272" y="49916"/>
                </a:lnTo>
                <a:lnTo>
                  <a:pt x="47141" y="49953"/>
                </a:lnTo>
                <a:lnTo>
                  <a:pt x="47030" y="49953"/>
                </a:lnTo>
                <a:lnTo>
                  <a:pt x="46955" y="49934"/>
                </a:lnTo>
                <a:lnTo>
                  <a:pt x="46862" y="49916"/>
                </a:lnTo>
                <a:lnTo>
                  <a:pt x="46713" y="49860"/>
                </a:lnTo>
                <a:lnTo>
                  <a:pt x="46564" y="49804"/>
                </a:lnTo>
                <a:lnTo>
                  <a:pt x="46471" y="49785"/>
                </a:lnTo>
                <a:lnTo>
                  <a:pt x="46397" y="49785"/>
                </a:lnTo>
                <a:lnTo>
                  <a:pt x="46285" y="49804"/>
                </a:lnTo>
                <a:lnTo>
                  <a:pt x="46192" y="49841"/>
                </a:lnTo>
                <a:lnTo>
                  <a:pt x="46043" y="49934"/>
                </a:lnTo>
                <a:lnTo>
                  <a:pt x="45913" y="50028"/>
                </a:lnTo>
                <a:lnTo>
                  <a:pt x="45838" y="50083"/>
                </a:lnTo>
                <a:lnTo>
                  <a:pt x="45745" y="50121"/>
                </a:lnTo>
                <a:lnTo>
                  <a:pt x="45652" y="50139"/>
                </a:lnTo>
                <a:lnTo>
                  <a:pt x="45540" y="50158"/>
                </a:lnTo>
                <a:lnTo>
                  <a:pt x="45242" y="50176"/>
                </a:lnTo>
                <a:lnTo>
                  <a:pt x="44963" y="50195"/>
                </a:lnTo>
                <a:lnTo>
                  <a:pt x="44833" y="50195"/>
                </a:lnTo>
                <a:lnTo>
                  <a:pt x="44740" y="50251"/>
                </a:lnTo>
                <a:lnTo>
                  <a:pt x="44665" y="50251"/>
                </a:lnTo>
                <a:lnTo>
                  <a:pt x="44628" y="50214"/>
                </a:lnTo>
                <a:lnTo>
                  <a:pt x="44591" y="50176"/>
                </a:lnTo>
                <a:lnTo>
                  <a:pt x="44553" y="50065"/>
                </a:lnTo>
                <a:lnTo>
                  <a:pt x="44423" y="50009"/>
                </a:lnTo>
                <a:lnTo>
                  <a:pt x="44330" y="49953"/>
                </a:lnTo>
                <a:lnTo>
                  <a:pt x="44218" y="49916"/>
                </a:lnTo>
                <a:lnTo>
                  <a:pt x="44088" y="49916"/>
                </a:lnTo>
                <a:lnTo>
                  <a:pt x="43976" y="49934"/>
                </a:lnTo>
                <a:lnTo>
                  <a:pt x="43883" y="49972"/>
                </a:lnTo>
                <a:lnTo>
                  <a:pt x="43697" y="50065"/>
                </a:lnTo>
                <a:lnTo>
                  <a:pt x="43548" y="50158"/>
                </a:lnTo>
                <a:lnTo>
                  <a:pt x="43474" y="50176"/>
                </a:lnTo>
                <a:lnTo>
                  <a:pt x="43399" y="50176"/>
                </a:lnTo>
                <a:lnTo>
                  <a:pt x="43325" y="50139"/>
                </a:lnTo>
                <a:lnTo>
                  <a:pt x="43250" y="50102"/>
                </a:lnTo>
                <a:lnTo>
                  <a:pt x="43083" y="49990"/>
                </a:lnTo>
                <a:lnTo>
                  <a:pt x="42934" y="49897"/>
                </a:lnTo>
                <a:lnTo>
                  <a:pt x="42841" y="49841"/>
                </a:lnTo>
                <a:lnTo>
                  <a:pt x="42748" y="49823"/>
                </a:lnTo>
                <a:lnTo>
                  <a:pt x="42561" y="49823"/>
                </a:lnTo>
                <a:lnTo>
                  <a:pt x="42375" y="49841"/>
                </a:lnTo>
                <a:lnTo>
                  <a:pt x="42208" y="49860"/>
                </a:lnTo>
                <a:lnTo>
                  <a:pt x="42040" y="49860"/>
                </a:lnTo>
                <a:lnTo>
                  <a:pt x="41910" y="49841"/>
                </a:lnTo>
                <a:lnTo>
                  <a:pt x="41798" y="49804"/>
                </a:lnTo>
                <a:lnTo>
                  <a:pt x="41612" y="49748"/>
                </a:lnTo>
                <a:lnTo>
                  <a:pt x="41519" y="49730"/>
                </a:lnTo>
                <a:lnTo>
                  <a:pt x="41407" y="49730"/>
                </a:lnTo>
                <a:lnTo>
                  <a:pt x="41277" y="49748"/>
                </a:lnTo>
                <a:lnTo>
                  <a:pt x="41128" y="49785"/>
                </a:lnTo>
                <a:lnTo>
                  <a:pt x="41053" y="49841"/>
                </a:lnTo>
                <a:lnTo>
                  <a:pt x="40960" y="49897"/>
                </a:lnTo>
                <a:lnTo>
                  <a:pt x="40886" y="49953"/>
                </a:lnTo>
                <a:lnTo>
                  <a:pt x="40793" y="49990"/>
                </a:lnTo>
                <a:lnTo>
                  <a:pt x="40495" y="49990"/>
                </a:lnTo>
                <a:lnTo>
                  <a:pt x="40290" y="49972"/>
                </a:lnTo>
                <a:lnTo>
                  <a:pt x="40067" y="49953"/>
                </a:lnTo>
                <a:lnTo>
                  <a:pt x="39843" y="49934"/>
                </a:lnTo>
                <a:lnTo>
                  <a:pt x="39731" y="49934"/>
                </a:lnTo>
                <a:lnTo>
                  <a:pt x="39620" y="49953"/>
                </a:lnTo>
                <a:lnTo>
                  <a:pt x="39527" y="49972"/>
                </a:lnTo>
                <a:lnTo>
                  <a:pt x="39434" y="50009"/>
                </a:lnTo>
                <a:lnTo>
                  <a:pt x="39340" y="50046"/>
                </a:lnTo>
                <a:lnTo>
                  <a:pt x="39247" y="50065"/>
                </a:lnTo>
                <a:lnTo>
                  <a:pt x="39136" y="50046"/>
                </a:lnTo>
                <a:lnTo>
                  <a:pt x="39061" y="50028"/>
                </a:lnTo>
                <a:lnTo>
                  <a:pt x="38968" y="49990"/>
                </a:lnTo>
                <a:lnTo>
                  <a:pt x="38856" y="49953"/>
                </a:lnTo>
                <a:lnTo>
                  <a:pt x="38614" y="49916"/>
                </a:lnTo>
                <a:lnTo>
                  <a:pt x="38372" y="49879"/>
                </a:lnTo>
                <a:lnTo>
                  <a:pt x="38149" y="49879"/>
                </a:lnTo>
                <a:lnTo>
                  <a:pt x="37888" y="49897"/>
                </a:lnTo>
                <a:lnTo>
                  <a:pt x="37441" y="49934"/>
                </a:lnTo>
                <a:lnTo>
                  <a:pt x="36995" y="49953"/>
                </a:lnTo>
                <a:lnTo>
                  <a:pt x="36548" y="49972"/>
                </a:lnTo>
                <a:lnTo>
                  <a:pt x="36324" y="50009"/>
                </a:lnTo>
                <a:lnTo>
                  <a:pt x="36082" y="50065"/>
                </a:lnTo>
                <a:lnTo>
                  <a:pt x="35822" y="50121"/>
                </a:lnTo>
                <a:lnTo>
                  <a:pt x="35766" y="50139"/>
                </a:lnTo>
                <a:lnTo>
                  <a:pt x="35729" y="50121"/>
                </a:lnTo>
                <a:lnTo>
                  <a:pt x="35691" y="50065"/>
                </a:lnTo>
                <a:lnTo>
                  <a:pt x="35617" y="50009"/>
                </a:lnTo>
                <a:lnTo>
                  <a:pt x="35505" y="49953"/>
                </a:lnTo>
                <a:lnTo>
                  <a:pt x="35300" y="49879"/>
                </a:lnTo>
                <a:lnTo>
                  <a:pt x="35114" y="49841"/>
                </a:lnTo>
                <a:lnTo>
                  <a:pt x="35021" y="49841"/>
                </a:lnTo>
                <a:lnTo>
                  <a:pt x="34928" y="49860"/>
                </a:lnTo>
                <a:lnTo>
                  <a:pt x="34723" y="49916"/>
                </a:lnTo>
                <a:lnTo>
                  <a:pt x="34630" y="49953"/>
                </a:lnTo>
                <a:lnTo>
                  <a:pt x="34537" y="50028"/>
                </a:lnTo>
                <a:lnTo>
                  <a:pt x="34351" y="50176"/>
                </a:lnTo>
                <a:lnTo>
                  <a:pt x="34165" y="50344"/>
                </a:lnTo>
                <a:lnTo>
                  <a:pt x="34090" y="50400"/>
                </a:lnTo>
                <a:lnTo>
                  <a:pt x="33997" y="50437"/>
                </a:lnTo>
                <a:lnTo>
                  <a:pt x="33829" y="50437"/>
                </a:lnTo>
                <a:lnTo>
                  <a:pt x="33569" y="50400"/>
                </a:lnTo>
                <a:lnTo>
                  <a:pt x="33308" y="50344"/>
                </a:lnTo>
                <a:lnTo>
                  <a:pt x="33103" y="50325"/>
                </a:lnTo>
                <a:lnTo>
                  <a:pt x="33029" y="50344"/>
                </a:lnTo>
                <a:lnTo>
                  <a:pt x="32917" y="50381"/>
                </a:lnTo>
                <a:lnTo>
                  <a:pt x="32805" y="50400"/>
                </a:lnTo>
                <a:lnTo>
                  <a:pt x="32731" y="50400"/>
                </a:lnTo>
                <a:lnTo>
                  <a:pt x="32489" y="50028"/>
                </a:lnTo>
                <a:lnTo>
                  <a:pt x="32377" y="49953"/>
                </a:lnTo>
                <a:lnTo>
                  <a:pt x="32266" y="49897"/>
                </a:lnTo>
                <a:lnTo>
                  <a:pt x="32154" y="49860"/>
                </a:lnTo>
                <a:lnTo>
                  <a:pt x="32042" y="49841"/>
                </a:lnTo>
                <a:lnTo>
                  <a:pt x="31912" y="49823"/>
                </a:lnTo>
                <a:lnTo>
                  <a:pt x="31782" y="49841"/>
                </a:lnTo>
                <a:lnTo>
                  <a:pt x="31670" y="49860"/>
                </a:lnTo>
                <a:lnTo>
                  <a:pt x="31539" y="49879"/>
                </a:lnTo>
                <a:lnTo>
                  <a:pt x="31446" y="49934"/>
                </a:lnTo>
                <a:lnTo>
                  <a:pt x="31335" y="49972"/>
                </a:lnTo>
                <a:lnTo>
                  <a:pt x="31167" y="50083"/>
                </a:lnTo>
                <a:lnTo>
                  <a:pt x="31000" y="50176"/>
                </a:lnTo>
                <a:lnTo>
                  <a:pt x="30925" y="50214"/>
                </a:lnTo>
                <a:lnTo>
                  <a:pt x="30832" y="50214"/>
                </a:lnTo>
                <a:lnTo>
                  <a:pt x="30758" y="50195"/>
                </a:lnTo>
                <a:lnTo>
                  <a:pt x="30664" y="50176"/>
                </a:lnTo>
                <a:lnTo>
                  <a:pt x="30478" y="50083"/>
                </a:lnTo>
                <a:lnTo>
                  <a:pt x="30292" y="49990"/>
                </a:lnTo>
                <a:lnTo>
                  <a:pt x="30180" y="49953"/>
                </a:lnTo>
                <a:lnTo>
                  <a:pt x="29976" y="49953"/>
                </a:lnTo>
                <a:lnTo>
                  <a:pt x="29864" y="49972"/>
                </a:lnTo>
                <a:lnTo>
                  <a:pt x="29640" y="50009"/>
                </a:lnTo>
                <a:lnTo>
                  <a:pt x="29436" y="50065"/>
                </a:lnTo>
                <a:lnTo>
                  <a:pt x="29343" y="50065"/>
                </a:lnTo>
                <a:lnTo>
                  <a:pt x="29268" y="50046"/>
                </a:lnTo>
                <a:lnTo>
                  <a:pt x="29156" y="50028"/>
                </a:lnTo>
                <a:lnTo>
                  <a:pt x="29082" y="49990"/>
                </a:lnTo>
                <a:lnTo>
                  <a:pt x="28914" y="49897"/>
                </a:lnTo>
                <a:lnTo>
                  <a:pt x="28728" y="49823"/>
                </a:lnTo>
                <a:lnTo>
                  <a:pt x="28616" y="49804"/>
                </a:lnTo>
                <a:lnTo>
                  <a:pt x="28393" y="49804"/>
                </a:lnTo>
                <a:lnTo>
                  <a:pt x="28300" y="49823"/>
                </a:lnTo>
                <a:lnTo>
                  <a:pt x="28095" y="49879"/>
                </a:lnTo>
                <a:lnTo>
                  <a:pt x="27890" y="49934"/>
                </a:lnTo>
                <a:lnTo>
                  <a:pt x="27686" y="49990"/>
                </a:lnTo>
                <a:lnTo>
                  <a:pt x="27481" y="50009"/>
                </a:lnTo>
                <a:lnTo>
                  <a:pt x="27457" y="50018"/>
                </a:lnTo>
                <a:lnTo>
                  <a:pt x="27388" y="49990"/>
                </a:lnTo>
                <a:lnTo>
                  <a:pt x="27313" y="49934"/>
                </a:lnTo>
                <a:lnTo>
                  <a:pt x="27220" y="49879"/>
                </a:lnTo>
                <a:lnTo>
                  <a:pt x="27127" y="49804"/>
                </a:lnTo>
                <a:lnTo>
                  <a:pt x="27053" y="49748"/>
                </a:lnTo>
                <a:lnTo>
                  <a:pt x="26941" y="49730"/>
                </a:lnTo>
                <a:lnTo>
                  <a:pt x="26848" y="49711"/>
                </a:lnTo>
                <a:lnTo>
                  <a:pt x="26755" y="49711"/>
                </a:lnTo>
                <a:lnTo>
                  <a:pt x="26662" y="49730"/>
                </a:lnTo>
                <a:lnTo>
                  <a:pt x="26271" y="49804"/>
                </a:lnTo>
                <a:lnTo>
                  <a:pt x="25813" y="49887"/>
                </a:lnTo>
                <a:lnTo>
                  <a:pt x="25813" y="49887"/>
                </a:lnTo>
                <a:lnTo>
                  <a:pt x="25675" y="49841"/>
                </a:lnTo>
                <a:lnTo>
                  <a:pt x="25507" y="49785"/>
                </a:lnTo>
                <a:lnTo>
                  <a:pt x="25340" y="49748"/>
                </a:lnTo>
                <a:lnTo>
                  <a:pt x="25228" y="49748"/>
                </a:lnTo>
                <a:lnTo>
                  <a:pt x="25098" y="49767"/>
                </a:lnTo>
                <a:lnTo>
                  <a:pt x="24874" y="49804"/>
                </a:lnTo>
                <a:lnTo>
                  <a:pt x="24651" y="49860"/>
                </a:lnTo>
                <a:lnTo>
                  <a:pt x="24427" y="49897"/>
                </a:lnTo>
                <a:lnTo>
                  <a:pt x="24204" y="49934"/>
                </a:lnTo>
                <a:lnTo>
                  <a:pt x="23925" y="49916"/>
                </a:lnTo>
                <a:lnTo>
                  <a:pt x="23720" y="49897"/>
                </a:lnTo>
                <a:lnTo>
                  <a:pt x="23515" y="49879"/>
                </a:lnTo>
                <a:lnTo>
                  <a:pt x="23403" y="49897"/>
                </a:lnTo>
                <a:lnTo>
                  <a:pt x="23292" y="49934"/>
                </a:lnTo>
                <a:lnTo>
                  <a:pt x="23050" y="50028"/>
                </a:lnTo>
                <a:lnTo>
                  <a:pt x="22808" y="50121"/>
                </a:lnTo>
                <a:lnTo>
                  <a:pt x="22715" y="50139"/>
                </a:lnTo>
                <a:lnTo>
                  <a:pt x="22621" y="50139"/>
                </a:lnTo>
                <a:lnTo>
                  <a:pt x="22528" y="50046"/>
                </a:lnTo>
                <a:lnTo>
                  <a:pt x="22454" y="49972"/>
                </a:lnTo>
                <a:lnTo>
                  <a:pt x="22398" y="49934"/>
                </a:lnTo>
                <a:lnTo>
                  <a:pt x="22175" y="49879"/>
                </a:lnTo>
                <a:lnTo>
                  <a:pt x="21951" y="49860"/>
                </a:lnTo>
                <a:lnTo>
                  <a:pt x="21877" y="49879"/>
                </a:lnTo>
                <a:lnTo>
                  <a:pt x="21784" y="49897"/>
                </a:lnTo>
                <a:lnTo>
                  <a:pt x="21597" y="49953"/>
                </a:lnTo>
                <a:lnTo>
                  <a:pt x="21411" y="50009"/>
                </a:lnTo>
                <a:lnTo>
                  <a:pt x="21337" y="50028"/>
                </a:lnTo>
                <a:lnTo>
                  <a:pt x="21262" y="50028"/>
                </a:lnTo>
                <a:lnTo>
                  <a:pt x="21169" y="49990"/>
                </a:lnTo>
                <a:lnTo>
                  <a:pt x="21095" y="49953"/>
                </a:lnTo>
                <a:lnTo>
                  <a:pt x="20964" y="49879"/>
                </a:lnTo>
                <a:lnTo>
                  <a:pt x="20890" y="49823"/>
                </a:lnTo>
                <a:lnTo>
                  <a:pt x="20815" y="49804"/>
                </a:lnTo>
                <a:lnTo>
                  <a:pt x="20722" y="49785"/>
                </a:lnTo>
                <a:lnTo>
                  <a:pt x="20611" y="49785"/>
                </a:lnTo>
                <a:lnTo>
                  <a:pt x="20499" y="49804"/>
                </a:lnTo>
                <a:lnTo>
                  <a:pt x="20424" y="49860"/>
                </a:lnTo>
                <a:lnTo>
                  <a:pt x="20331" y="49897"/>
                </a:lnTo>
                <a:lnTo>
                  <a:pt x="20238" y="49934"/>
                </a:lnTo>
                <a:lnTo>
                  <a:pt x="20108" y="49972"/>
                </a:lnTo>
                <a:lnTo>
                  <a:pt x="20052" y="49972"/>
                </a:lnTo>
                <a:lnTo>
                  <a:pt x="19922" y="49953"/>
                </a:lnTo>
                <a:lnTo>
                  <a:pt x="19717" y="49916"/>
                </a:lnTo>
                <a:lnTo>
                  <a:pt x="19531" y="49879"/>
                </a:lnTo>
                <a:lnTo>
                  <a:pt x="19345" y="49841"/>
                </a:lnTo>
                <a:lnTo>
                  <a:pt x="19103" y="49841"/>
                </a:lnTo>
                <a:lnTo>
                  <a:pt x="18916" y="49897"/>
                </a:lnTo>
                <a:lnTo>
                  <a:pt x="18730" y="49990"/>
                </a:lnTo>
                <a:lnTo>
                  <a:pt x="18544" y="50065"/>
                </a:lnTo>
                <a:lnTo>
                  <a:pt x="18358" y="50121"/>
                </a:lnTo>
                <a:lnTo>
                  <a:pt x="18209" y="50139"/>
                </a:lnTo>
                <a:lnTo>
                  <a:pt x="18153" y="50139"/>
                </a:lnTo>
                <a:lnTo>
                  <a:pt x="18097" y="50121"/>
                </a:lnTo>
                <a:lnTo>
                  <a:pt x="17967" y="50046"/>
                </a:lnTo>
                <a:lnTo>
                  <a:pt x="17781" y="49990"/>
                </a:lnTo>
                <a:lnTo>
                  <a:pt x="17613" y="49934"/>
                </a:lnTo>
                <a:lnTo>
                  <a:pt x="17446" y="49897"/>
                </a:lnTo>
                <a:lnTo>
                  <a:pt x="17241" y="49897"/>
                </a:lnTo>
                <a:lnTo>
                  <a:pt x="17129" y="49916"/>
                </a:lnTo>
                <a:lnTo>
                  <a:pt x="17017" y="49953"/>
                </a:lnTo>
                <a:lnTo>
                  <a:pt x="16794" y="50028"/>
                </a:lnTo>
                <a:lnTo>
                  <a:pt x="16589" y="50102"/>
                </a:lnTo>
                <a:lnTo>
                  <a:pt x="16422" y="50102"/>
                </a:lnTo>
                <a:lnTo>
                  <a:pt x="16329" y="50065"/>
                </a:lnTo>
                <a:lnTo>
                  <a:pt x="16254" y="50009"/>
                </a:lnTo>
                <a:lnTo>
                  <a:pt x="16105" y="49897"/>
                </a:lnTo>
                <a:lnTo>
                  <a:pt x="15938" y="49785"/>
                </a:lnTo>
                <a:lnTo>
                  <a:pt x="15844" y="49730"/>
                </a:lnTo>
                <a:lnTo>
                  <a:pt x="15733" y="49711"/>
                </a:lnTo>
                <a:lnTo>
                  <a:pt x="15602" y="49692"/>
                </a:lnTo>
                <a:lnTo>
                  <a:pt x="15472" y="49692"/>
                </a:lnTo>
                <a:lnTo>
                  <a:pt x="15211" y="49730"/>
                </a:lnTo>
                <a:lnTo>
                  <a:pt x="14709" y="49841"/>
                </a:lnTo>
                <a:lnTo>
                  <a:pt x="14504" y="49879"/>
                </a:lnTo>
                <a:lnTo>
                  <a:pt x="14299" y="49897"/>
                </a:lnTo>
                <a:lnTo>
                  <a:pt x="13499" y="49897"/>
                </a:lnTo>
                <a:lnTo>
                  <a:pt x="13294" y="49934"/>
                </a:lnTo>
                <a:lnTo>
                  <a:pt x="13089" y="49990"/>
                </a:lnTo>
                <a:lnTo>
                  <a:pt x="12847" y="50065"/>
                </a:lnTo>
                <a:lnTo>
                  <a:pt x="12679" y="50102"/>
                </a:lnTo>
                <a:lnTo>
                  <a:pt x="12493" y="50102"/>
                </a:lnTo>
                <a:lnTo>
                  <a:pt x="12270" y="50083"/>
                </a:lnTo>
                <a:lnTo>
                  <a:pt x="11674" y="50083"/>
                </a:lnTo>
                <a:lnTo>
                  <a:pt x="11078" y="50139"/>
                </a:lnTo>
                <a:lnTo>
                  <a:pt x="10818" y="50139"/>
                </a:lnTo>
                <a:lnTo>
                  <a:pt x="10594" y="50102"/>
                </a:lnTo>
                <a:lnTo>
                  <a:pt x="10371" y="50046"/>
                </a:lnTo>
                <a:lnTo>
                  <a:pt x="10110" y="50009"/>
                </a:lnTo>
                <a:lnTo>
                  <a:pt x="9849" y="50009"/>
                </a:lnTo>
                <a:lnTo>
                  <a:pt x="9607" y="50046"/>
                </a:lnTo>
                <a:lnTo>
                  <a:pt x="9123" y="50139"/>
                </a:lnTo>
                <a:lnTo>
                  <a:pt x="8993" y="50176"/>
                </a:lnTo>
                <a:lnTo>
                  <a:pt x="8900" y="50214"/>
                </a:lnTo>
                <a:lnTo>
                  <a:pt x="8695" y="50214"/>
                </a:lnTo>
                <a:lnTo>
                  <a:pt x="8602" y="50158"/>
                </a:lnTo>
                <a:lnTo>
                  <a:pt x="8509" y="50083"/>
                </a:lnTo>
                <a:lnTo>
                  <a:pt x="8397" y="49990"/>
                </a:lnTo>
                <a:lnTo>
                  <a:pt x="8286" y="49934"/>
                </a:lnTo>
                <a:lnTo>
                  <a:pt x="8137" y="49897"/>
                </a:lnTo>
                <a:lnTo>
                  <a:pt x="7988" y="49879"/>
                </a:lnTo>
                <a:lnTo>
                  <a:pt x="7839" y="49879"/>
                </a:lnTo>
                <a:lnTo>
                  <a:pt x="7690" y="49897"/>
                </a:lnTo>
                <a:lnTo>
                  <a:pt x="7410" y="49972"/>
                </a:lnTo>
                <a:lnTo>
                  <a:pt x="7113" y="50046"/>
                </a:lnTo>
                <a:lnTo>
                  <a:pt x="7038" y="50083"/>
                </a:lnTo>
                <a:lnTo>
                  <a:pt x="6964" y="50121"/>
                </a:lnTo>
                <a:lnTo>
                  <a:pt x="6889" y="50158"/>
                </a:lnTo>
                <a:lnTo>
                  <a:pt x="6833" y="50158"/>
                </a:lnTo>
                <a:lnTo>
                  <a:pt x="6777" y="50139"/>
                </a:lnTo>
                <a:lnTo>
                  <a:pt x="6722" y="50083"/>
                </a:lnTo>
                <a:lnTo>
                  <a:pt x="6666" y="50028"/>
                </a:lnTo>
                <a:lnTo>
                  <a:pt x="6610" y="49990"/>
                </a:lnTo>
                <a:lnTo>
                  <a:pt x="6349" y="49916"/>
                </a:lnTo>
                <a:lnTo>
                  <a:pt x="6107" y="49879"/>
                </a:lnTo>
                <a:lnTo>
                  <a:pt x="5865" y="49860"/>
                </a:lnTo>
                <a:lnTo>
                  <a:pt x="5605" y="49897"/>
                </a:lnTo>
                <a:lnTo>
                  <a:pt x="5493" y="49916"/>
                </a:lnTo>
                <a:lnTo>
                  <a:pt x="5362" y="49953"/>
                </a:lnTo>
                <a:lnTo>
                  <a:pt x="5232" y="49990"/>
                </a:lnTo>
                <a:lnTo>
                  <a:pt x="5120" y="50009"/>
                </a:lnTo>
                <a:lnTo>
                  <a:pt x="4916" y="50028"/>
                </a:lnTo>
                <a:lnTo>
                  <a:pt x="4729" y="49972"/>
                </a:lnTo>
                <a:lnTo>
                  <a:pt x="4320" y="49841"/>
                </a:lnTo>
                <a:lnTo>
                  <a:pt x="4134" y="49804"/>
                </a:lnTo>
                <a:lnTo>
                  <a:pt x="4022" y="49804"/>
                </a:lnTo>
                <a:lnTo>
                  <a:pt x="3892" y="49823"/>
                </a:lnTo>
                <a:lnTo>
                  <a:pt x="3650" y="49879"/>
                </a:lnTo>
                <a:lnTo>
                  <a:pt x="3389" y="49953"/>
                </a:lnTo>
                <a:lnTo>
                  <a:pt x="3147" y="50009"/>
                </a:lnTo>
                <a:lnTo>
                  <a:pt x="3035" y="50046"/>
                </a:lnTo>
                <a:lnTo>
                  <a:pt x="2309" y="50046"/>
                </a:lnTo>
                <a:lnTo>
                  <a:pt x="2011" y="50065"/>
                </a:lnTo>
                <a:lnTo>
                  <a:pt x="1862" y="50083"/>
                </a:lnTo>
                <a:lnTo>
                  <a:pt x="1713" y="50121"/>
                </a:lnTo>
                <a:lnTo>
                  <a:pt x="1751" y="50028"/>
                </a:lnTo>
                <a:lnTo>
                  <a:pt x="1788" y="49934"/>
                </a:lnTo>
                <a:lnTo>
                  <a:pt x="1788" y="49860"/>
                </a:lnTo>
                <a:lnTo>
                  <a:pt x="1788" y="49785"/>
                </a:lnTo>
                <a:lnTo>
                  <a:pt x="1751" y="49637"/>
                </a:lnTo>
                <a:lnTo>
                  <a:pt x="1695" y="49506"/>
                </a:lnTo>
                <a:lnTo>
                  <a:pt x="1564" y="49283"/>
                </a:lnTo>
                <a:lnTo>
                  <a:pt x="1527" y="49208"/>
                </a:lnTo>
                <a:lnTo>
                  <a:pt x="1527" y="49190"/>
                </a:lnTo>
                <a:lnTo>
                  <a:pt x="1527" y="49171"/>
                </a:lnTo>
                <a:lnTo>
                  <a:pt x="1639" y="48985"/>
                </a:lnTo>
                <a:lnTo>
                  <a:pt x="1713" y="48799"/>
                </a:lnTo>
                <a:lnTo>
                  <a:pt x="1751" y="48631"/>
                </a:lnTo>
                <a:lnTo>
                  <a:pt x="1769" y="48464"/>
                </a:lnTo>
                <a:lnTo>
                  <a:pt x="1769" y="48296"/>
                </a:lnTo>
                <a:lnTo>
                  <a:pt x="1732" y="48128"/>
                </a:lnTo>
                <a:lnTo>
                  <a:pt x="1657" y="47980"/>
                </a:lnTo>
                <a:lnTo>
                  <a:pt x="1564" y="47849"/>
                </a:lnTo>
                <a:lnTo>
                  <a:pt x="1434" y="47738"/>
                </a:lnTo>
                <a:lnTo>
                  <a:pt x="1285" y="47644"/>
                </a:lnTo>
                <a:lnTo>
                  <a:pt x="1397" y="47514"/>
                </a:lnTo>
                <a:lnTo>
                  <a:pt x="1471" y="47384"/>
                </a:lnTo>
                <a:lnTo>
                  <a:pt x="1527" y="47216"/>
                </a:lnTo>
                <a:lnTo>
                  <a:pt x="1564" y="47067"/>
                </a:lnTo>
                <a:lnTo>
                  <a:pt x="1546" y="46900"/>
                </a:lnTo>
                <a:lnTo>
                  <a:pt x="1509" y="46751"/>
                </a:lnTo>
                <a:lnTo>
                  <a:pt x="1415" y="46602"/>
                </a:lnTo>
                <a:lnTo>
                  <a:pt x="1304" y="46471"/>
                </a:lnTo>
                <a:lnTo>
                  <a:pt x="1397" y="46397"/>
                </a:lnTo>
                <a:lnTo>
                  <a:pt x="1471" y="46304"/>
                </a:lnTo>
                <a:lnTo>
                  <a:pt x="1564" y="46211"/>
                </a:lnTo>
                <a:lnTo>
                  <a:pt x="1639" y="46099"/>
                </a:lnTo>
                <a:lnTo>
                  <a:pt x="1695" y="45987"/>
                </a:lnTo>
                <a:lnTo>
                  <a:pt x="1751" y="45876"/>
                </a:lnTo>
                <a:lnTo>
                  <a:pt x="1788" y="45745"/>
                </a:lnTo>
                <a:lnTo>
                  <a:pt x="1825" y="45634"/>
                </a:lnTo>
                <a:lnTo>
                  <a:pt x="1825" y="45503"/>
                </a:lnTo>
                <a:lnTo>
                  <a:pt x="1825" y="45392"/>
                </a:lnTo>
                <a:lnTo>
                  <a:pt x="1806" y="45261"/>
                </a:lnTo>
                <a:lnTo>
                  <a:pt x="1788" y="45150"/>
                </a:lnTo>
                <a:lnTo>
                  <a:pt x="1732" y="45038"/>
                </a:lnTo>
                <a:lnTo>
                  <a:pt x="1657" y="44945"/>
                </a:lnTo>
                <a:lnTo>
                  <a:pt x="1546" y="44870"/>
                </a:lnTo>
                <a:lnTo>
                  <a:pt x="1434" y="44796"/>
                </a:lnTo>
                <a:lnTo>
                  <a:pt x="1509" y="44703"/>
                </a:lnTo>
                <a:lnTo>
                  <a:pt x="1564" y="44610"/>
                </a:lnTo>
                <a:lnTo>
                  <a:pt x="1620" y="44498"/>
                </a:lnTo>
                <a:lnTo>
                  <a:pt x="1676" y="44386"/>
                </a:lnTo>
                <a:lnTo>
                  <a:pt x="1713" y="44275"/>
                </a:lnTo>
                <a:lnTo>
                  <a:pt x="1732" y="44163"/>
                </a:lnTo>
                <a:lnTo>
                  <a:pt x="1732" y="44051"/>
                </a:lnTo>
                <a:lnTo>
                  <a:pt x="1732" y="43939"/>
                </a:lnTo>
                <a:lnTo>
                  <a:pt x="1732" y="43828"/>
                </a:lnTo>
                <a:lnTo>
                  <a:pt x="1695" y="43716"/>
                </a:lnTo>
                <a:lnTo>
                  <a:pt x="1657" y="43623"/>
                </a:lnTo>
                <a:lnTo>
                  <a:pt x="1602" y="43530"/>
                </a:lnTo>
                <a:lnTo>
                  <a:pt x="1546" y="43437"/>
                </a:lnTo>
                <a:lnTo>
                  <a:pt x="1471" y="43344"/>
                </a:lnTo>
                <a:lnTo>
                  <a:pt x="1378" y="43269"/>
                </a:lnTo>
                <a:lnTo>
                  <a:pt x="1266" y="43213"/>
                </a:lnTo>
                <a:lnTo>
                  <a:pt x="1434" y="43064"/>
                </a:lnTo>
                <a:lnTo>
                  <a:pt x="1602" y="42915"/>
                </a:lnTo>
                <a:lnTo>
                  <a:pt x="1657" y="42822"/>
                </a:lnTo>
                <a:lnTo>
                  <a:pt x="1713" y="42729"/>
                </a:lnTo>
                <a:lnTo>
                  <a:pt x="1751" y="42618"/>
                </a:lnTo>
                <a:lnTo>
                  <a:pt x="1788" y="42506"/>
                </a:lnTo>
                <a:lnTo>
                  <a:pt x="1806" y="42413"/>
                </a:lnTo>
                <a:lnTo>
                  <a:pt x="1806" y="42301"/>
                </a:lnTo>
                <a:lnTo>
                  <a:pt x="1788" y="42208"/>
                </a:lnTo>
                <a:lnTo>
                  <a:pt x="1769" y="42096"/>
                </a:lnTo>
                <a:lnTo>
                  <a:pt x="1695" y="42003"/>
                </a:lnTo>
                <a:lnTo>
                  <a:pt x="1602" y="41873"/>
                </a:lnTo>
                <a:lnTo>
                  <a:pt x="1490" y="41742"/>
                </a:lnTo>
                <a:lnTo>
                  <a:pt x="1471" y="41705"/>
                </a:lnTo>
                <a:lnTo>
                  <a:pt x="1453" y="41668"/>
                </a:lnTo>
                <a:lnTo>
                  <a:pt x="1471" y="41575"/>
                </a:lnTo>
                <a:lnTo>
                  <a:pt x="1527" y="41482"/>
                </a:lnTo>
                <a:lnTo>
                  <a:pt x="1695" y="41277"/>
                </a:lnTo>
                <a:lnTo>
                  <a:pt x="1862" y="41054"/>
                </a:lnTo>
                <a:lnTo>
                  <a:pt x="1918" y="40942"/>
                </a:lnTo>
                <a:lnTo>
                  <a:pt x="1955" y="40830"/>
                </a:lnTo>
                <a:lnTo>
                  <a:pt x="1937" y="40700"/>
                </a:lnTo>
                <a:lnTo>
                  <a:pt x="1918" y="40588"/>
                </a:lnTo>
                <a:lnTo>
                  <a:pt x="1862" y="40476"/>
                </a:lnTo>
                <a:lnTo>
                  <a:pt x="1788" y="40383"/>
                </a:lnTo>
                <a:lnTo>
                  <a:pt x="1657" y="40197"/>
                </a:lnTo>
                <a:lnTo>
                  <a:pt x="1620" y="40123"/>
                </a:lnTo>
                <a:lnTo>
                  <a:pt x="1602" y="40048"/>
                </a:lnTo>
                <a:lnTo>
                  <a:pt x="1620" y="39974"/>
                </a:lnTo>
                <a:lnTo>
                  <a:pt x="1676" y="39881"/>
                </a:lnTo>
                <a:lnTo>
                  <a:pt x="1806" y="39695"/>
                </a:lnTo>
                <a:lnTo>
                  <a:pt x="1974" y="39508"/>
                </a:lnTo>
                <a:lnTo>
                  <a:pt x="2030" y="39415"/>
                </a:lnTo>
                <a:lnTo>
                  <a:pt x="2067" y="39322"/>
                </a:lnTo>
                <a:lnTo>
                  <a:pt x="2104" y="39192"/>
                </a:lnTo>
                <a:lnTo>
                  <a:pt x="2123" y="39061"/>
                </a:lnTo>
                <a:lnTo>
                  <a:pt x="2123" y="38950"/>
                </a:lnTo>
                <a:lnTo>
                  <a:pt x="2104" y="38838"/>
                </a:lnTo>
                <a:lnTo>
                  <a:pt x="2067" y="38726"/>
                </a:lnTo>
                <a:lnTo>
                  <a:pt x="2030" y="38615"/>
                </a:lnTo>
                <a:lnTo>
                  <a:pt x="1918" y="38373"/>
                </a:lnTo>
                <a:lnTo>
                  <a:pt x="1825" y="38280"/>
                </a:lnTo>
                <a:lnTo>
                  <a:pt x="1713" y="38205"/>
                </a:lnTo>
                <a:lnTo>
                  <a:pt x="1844" y="37982"/>
                </a:lnTo>
                <a:lnTo>
                  <a:pt x="1881" y="37870"/>
                </a:lnTo>
                <a:lnTo>
                  <a:pt x="1937" y="37740"/>
                </a:lnTo>
                <a:lnTo>
                  <a:pt x="1974" y="37628"/>
                </a:lnTo>
                <a:lnTo>
                  <a:pt x="2011" y="37516"/>
                </a:lnTo>
                <a:lnTo>
                  <a:pt x="2011" y="37367"/>
                </a:lnTo>
                <a:lnTo>
                  <a:pt x="2011" y="37237"/>
                </a:lnTo>
                <a:lnTo>
                  <a:pt x="1974" y="37107"/>
                </a:lnTo>
                <a:lnTo>
                  <a:pt x="1918" y="36976"/>
                </a:lnTo>
                <a:lnTo>
                  <a:pt x="1862" y="36846"/>
                </a:lnTo>
                <a:lnTo>
                  <a:pt x="1769" y="36734"/>
                </a:lnTo>
                <a:lnTo>
                  <a:pt x="1676" y="36641"/>
                </a:lnTo>
                <a:lnTo>
                  <a:pt x="1564" y="36567"/>
                </a:lnTo>
                <a:lnTo>
                  <a:pt x="1676" y="36399"/>
                </a:lnTo>
                <a:lnTo>
                  <a:pt x="1769" y="36213"/>
                </a:lnTo>
                <a:lnTo>
                  <a:pt x="1825" y="36008"/>
                </a:lnTo>
                <a:lnTo>
                  <a:pt x="1844" y="35803"/>
                </a:lnTo>
                <a:lnTo>
                  <a:pt x="1844" y="35692"/>
                </a:lnTo>
                <a:lnTo>
                  <a:pt x="1825" y="35599"/>
                </a:lnTo>
                <a:lnTo>
                  <a:pt x="1806" y="35505"/>
                </a:lnTo>
                <a:lnTo>
                  <a:pt x="1751" y="35412"/>
                </a:lnTo>
                <a:lnTo>
                  <a:pt x="1695" y="35319"/>
                </a:lnTo>
                <a:lnTo>
                  <a:pt x="1639" y="35245"/>
                </a:lnTo>
                <a:lnTo>
                  <a:pt x="1546" y="35170"/>
                </a:lnTo>
                <a:lnTo>
                  <a:pt x="1453" y="35114"/>
                </a:lnTo>
                <a:lnTo>
                  <a:pt x="1602" y="34966"/>
                </a:lnTo>
                <a:lnTo>
                  <a:pt x="1732" y="34798"/>
                </a:lnTo>
                <a:lnTo>
                  <a:pt x="1825" y="34612"/>
                </a:lnTo>
                <a:lnTo>
                  <a:pt x="1862" y="34426"/>
                </a:lnTo>
                <a:lnTo>
                  <a:pt x="1881" y="34314"/>
                </a:lnTo>
                <a:lnTo>
                  <a:pt x="1881" y="34221"/>
                </a:lnTo>
                <a:lnTo>
                  <a:pt x="1862" y="34128"/>
                </a:lnTo>
                <a:lnTo>
                  <a:pt x="1844" y="34016"/>
                </a:lnTo>
                <a:lnTo>
                  <a:pt x="1806" y="33923"/>
                </a:lnTo>
                <a:lnTo>
                  <a:pt x="1751" y="33848"/>
                </a:lnTo>
                <a:lnTo>
                  <a:pt x="1676" y="33755"/>
                </a:lnTo>
                <a:lnTo>
                  <a:pt x="1583" y="33681"/>
                </a:lnTo>
                <a:lnTo>
                  <a:pt x="1695" y="33588"/>
                </a:lnTo>
                <a:lnTo>
                  <a:pt x="1806" y="33495"/>
                </a:lnTo>
                <a:lnTo>
                  <a:pt x="1900" y="33364"/>
                </a:lnTo>
                <a:lnTo>
                  <a:pt x="1974" y="33234"/>
                </a:lnTo>
                <a:lnTo>
                  <a:pt x="2048" y="33104"/>
                </a:lnTo>
                <a:lnTo>
                  <a:pt x="2086" y="32973"/>
                </a:lnTo>
                <a:lnTo>
                  <a:pt x="2123" y="32824"/>
                </a:lnTo>
                <a:lnTo>
                  <a:pt x="2123" y="32675"/>
                </a:lnTo>
                <a:lnTo>
                  <a:pt x="2086" y="32564"/>
                </a:lnTo>
                <a:lnTo>
                  <a:pt x="2011" y="32378"/>
                </a:lnTo>
                <a:lnTo>
                  <a:pt x="1900" y="32117"/>
                </a:lnTo>
                <a:lnTo>
                  <a:pt x="1900" y="32080"/>
                </a:lnTo>
                <a:lnTo>
                  <a:pt x="1937" y="32024"/>
                </a:lnTo>
                <a:lnTo>
                  <a:pt x="2011" y="31912"/>
                </a:lnTo>
                <a:lnTo>
                  <a:pt x="2104" y="31800"/>
                </a:lnTo>
                <a:lnTo>
                  <a:pt x="2123" y="31745"/>
                </a:lnTo>
                <a:lnTo>
                  <a:pt x="2142" y="31670"/>
                </a:lnTo>
                <a:lnTo>
                  <a:pt x="2160" y="31540"/>
                </a:lnTo>
                <a:lnTo>
                  <a:pt x="2123" y="31409"/>
                </a:lnTo>
                <a:lnTo>
                  <a:pt x="2086" y="31298"/>
                </a:lnTo>
                <a:lnTo>
                  <a:pt x="2011" y="31186"/>
                </a:lnTo>
                <a:lnTo>
                  <a:pt x="1881" y="31000"/>
                </a:lnTo>
                <a:lnTo>
                  <a:pt x="1825" y="30907"/>
                </a:lnTo>
                <a:lnTo>
                  <a:pt x="1788" y="30795"/>
                </a:lnTo>
                <a:lnTo>
                  <a:pt x="1788" y="30683"/>
                </a:lnTo>
                <a:lnTo>
                  <a:pt x="1806" y="30572"/>
                </a:lnTo>
                <a:lnTo>
                  <a:pt x="1881" y="30330"/>
                </a:lnTo>
                <a:lnTo>
                  <a:pt x="1881" y="30218"/>
                </a:lnTo>
                <a:lnTo>
                  <a:pt x="1881" y="30162"/>
                </a:lnTo>
                <a:lnTo>
                  <a:pt x="1844" y="30106"/>
                </a:lnTo>
                <a:lnTo>
                  <a:pt x="1825" y="30069"/>
                </a:lnTo>
                <a:lnTo>
                  <a:pt x="1769" y="30013"/>
                </a:lnTo>
                <a:lnTo>
                  <a:pt x="1695" y="29976"/>
                </a:lnTo>
                <a:lnTo>
                  <a:pt x="1620" y="29957"/>
                </a:lnTo>
                <a:lnTo>
                  <a:pt x="1713" y="29846"/>
                </a:lnTo>
                <a:lnTo>
                  <a:pt x="1806" y="29752"/>
                </a:lnTo>
                <a:lnTo>
                  <a:pt x="1881" y="29641"/>
                </a:lnTo>
                <a:lnTo>
                  <a:pt x="1955" y="29510"/>
                </a:lnTo>
                <a:lnTo>
                  <a:pt x="2011" y="29380"/>
                </a:lnTo>
                <a:lnTo>
                  <a:pt x="2067" y="29268"/>
                </a:lnTo>
                <a:lnTo>
                  <a:pt x="2086" y="29119"/>
                </a:lnTo>
                <a:lnTo>
                  <a:pt x="2104" y="28989"/>
                </a:lnTo>
                <a:lnTo>
                  <a:pt x="2104" y="28840"/>
                </a:lnTo>
                <a:lnTo>
                  <a:pt x="2086" y="28691"/>
                </a:lnTo>
                <a:lnTo>
                  <a:pt x="2048" y="28542"/>
                </a:lnTo>
                <a:lnTo>
                  <a:pt x="1993" y="28412"/>
                </a:lnTo>
                <a:lnTo>
                  <a:pt x="1881" y="28170"/>
                </a:lnTo>
                <a:lnTo>
                  <a:pt x="1844" y="28058"/>
                </a:lnTo>
                <a:lnTo>
                  <a:pt x="1844" y="27947"/>
                </a:lnTo>
                <a:lnTo>
                  <a:pt x="1881" y="27779"/>
                </a:lnTo>
                <a:lnTo>
                  <a:pt x="1974" y="27537"/>
                </a:lnTo>
                <a:lnTo>
                  <a:pt x="2086" y="27276"/>
                </a:lnTo>
                <a:lnTo>
                  <a:pt x="2179" y="26978"/>
                </a:lnTo>
                <a:lnTo>
                  <a:pt x="2216" y="26848"/>
                </a:lnTo>
                <a:lnTo>
                  <a:pt x="2235" y="26699"/>
                </a:lnTo>
                <a:lnTo>
                  <a:pt x="2235" y="26587"/>
                </a:lnTo>
                <a:lnTo>
                  <a:pt x="2216" y="26457"/>
                </a:lnTo>
                <a:lnTo>
                  <a:pt x="2160" y="26364"/>
                </a:lnTo>
                <a:lnTo>
                  <a:pt x="2086" y="26271"/>
                </a:lnTo>
                <a:lnTo>
                  <a:pt x="1993" y="26196"/>
                </a:lnTo>
                <a:lnTo>
                  <a:pt x="1844" y="26141"/>
                </a:lnTo>
                <a:lnTo>
                  <a:pt x="1918" y="26029"/>
                </a:lnTo>
                <a:lnTo>
                  <a:pt x="1974" y="25917"/>
                </a:lnTo>
                <a:lnTo>
                  <a:pt x="2030" y="25787"/>
                </a:lnTo>
                <a:lnTo>
                  <a:pt x="2048" y="25656"/>
                </a:lnTo>
                <a:lnTo>
                  <a:pt x="2067" y="25545"/>
                </a:lnTo>
                <a:lnTo>
                  <a:pt x="2067" y="25414"/>
                </a:lnTo>
                <a:lnTo>
                  <a:pt x="2048" y="25284"/>
                </a:lnTo>
                <a:lnTo>
                  <a:pt x="2030" y="25154"/>
                </a:lnTo>
                <a:lnTo>
                  <a:pt x="1993" y="25042"/>
                </a:lnTo>
                <a:lnTo>
                  <a:pt x="1937" y="24930"/>
                </a:lnTo>
                <a:lnTo>
                  <a:pt x="1881" y="24819"/>
                </a:lnTo>
                <a:lnTo>
                  <a:pt x="1806" y="24726"/>
                </a:lnTo>
                <a:lnTo>
                  <a:pt x="1713" y="24632"/>
                </a:lnTo>
                <a:lnTo>
                  <a:pt x="1620" y="24539"/>
                </a:lnTo>
                <a:lnTo>
                  <a:pt x="1509" y="24465"/>
                </a:lnTo>
                <a:lnTo>
                  <a:pt x="1378" y="24409"/>
                </a:lnTo>
                <a:lnTo>
                  <a:pt x="1453" y="24335"/>
                </a:lnTo>
                <a:lnTo>
                  <a:pt x="1527" y="24242"/>
                </a:lnTo>
                <a:lnTo>
                  <a:pt x="1583" y="24148"/>
                </a:lnTo>
                <a:lnTo>
                  <a:pt x="1620" y="24074"/>
                </a:lnTo>
                <a:lnTo>
                  <a:pt x="1676" y="23869"/>
                </a:lnTo>
                <a:lnTo>
                  <a:pt x="1676" y="23683"/>
                </a:lnTo>
                <a:lnTo>
                  <a:pt x="1639" y="23497"/>
                </a:lnTo>
                <a:lnTo>
                  <a:pt x="1564" y="23311"/>
                </a:lnTo>
                <a:lnTo>
                  <a:pt x="1509" y="23218"/>
                </a:lnTo>
                <a:lnTo>
                  <a:pt x="1453" y="23143"/>
                </a:lnTo>
                <a:lnTo>
                  <a:pt x="1378" y="23069"/>
                </a:lnTo>
                <a:lnTo>
                  <a:pt x="1304" y="22994"/>
                </a:lnTo>
                <a:lnTo>
                  <a:pt x="1453" y="22827"/>
                </a:lnTo>
                <a:lnTo>
                  <a:pt x="1602" y="22622"/>
                </a:lnTo>
                <a:lnTo>
                  <a:pt x="1732" y="22398"/>
                </a:lnTo>
                <a:lnTo>
                  <a:pt x="1844" y="22175"/>
                </a:lnTo>
                <a:lnTo>
                  <a:pt x="1937" y="21914"/>
                </a:lnTo>
                <a:lnTo>
                  <a:pt x="1974" y="21672"/>
                </a:lnTo>
                <a:lnTo>
                  <a:pt x="1993" y="21430"/>
                </a:lnTo>
                <a:lnTo>
                  <a:pt x="1974" y="21188"/>
                </a:lnTo>
                <a:lnTo>
                  <a:pt x="1955" y="21058"/>
                </a:lnTo>
                <a:lnTo>
                  <a:pt x="1900" y="20946"/>
                </a:lnTo>
                <a:lnTo>
                  <a:pt x="1825" y="20853"/>
                </a:lnTo>
                <a:lnTo>
                  <a:pt x="1751" y="20760"/>
                </a:lnTo>
                <a:lnTo>
                  <a:pt x="1620" y="20574"/>
                </a:lnTo>
                <a:lnTo>
                  <a:pt x="1564" y="20481"/>
                </a:lnTo>
                <a:lnTo>
                  <a:pt x="1527" y="20388"/>
                </a:lnTo>
                <a:lnTo>
                  <a:pt x="1490" y="20257"/>
                </a:lnTo>
                <a:lnTo>
                  <a:pt x="1471" y="20108"/>
                </a:lnTo>
                <a:lnTo>
                  <a:pt x="1434" y="19866"/>
                </a:lnTo>
                <a:lnTo>
                  <a:pt x="1415" y="19755"/>
                </a:lnTo>
                <a:lnTo>
                  <a:pt x="1341" y="19661"/>
                </a:lnTo>
                <a:lnTo>
                  <a:pt x="1229" y="19568"/>
                </a:lnTo>
                <a:lnTo>
                  <a:pt x="1080" y="19475"/>
                </a:lnTo>
                <a:lnTo>
                  <a:pt x="1192" y="19345"/>
                </a:lnTo>
                <a:lnTo>
                  <a:pt x="1304" y="19196"/>
                </a:lnTo>
                <a:lnTo>
                  <a:pt x="1397" y="19047"/>
                </a:lnTo>
                <a:lnTo>
                  <a:pt x="1471" y="18880"/>
                </a:lnTo>
                <a:lnTo>
                  <a:pt x="1527" y="18693"/>
                </a:lnTo>
                <a:lnTo>
                  <a:pt x="1546" y="18507"/>
                </a:lnTo>
                <a:lnTo>
                  <a:pt x="1546" y="18321"/>
                </a:lnTo>
                <a:lnTo>
                  <a:pt x="1527" y="18153"/>
                </a:lnTo>
                <a:lnTo>
                  <a:pt x="1490" y="18042"/>
                </a:lnTo>
                <a:lnTo>
                  <a:pt x="1453" y="17930"/>
                </a:lnTo>
                <a:lnTo>
                  <a:pt x="1397" y="17818"/>
                </a:lnTo>
                <a:lnTo>
                  <a:pt x="1341" y="17725"/>
                </a:lnTo>
                <a:lnTo>
                  <a:pt x="1509" y="17558"/>
                </a:lnTo>
                <a:lnTo>
                  <a:pt x="1602" y="17353"/>
                </a:lnTo>
                <a:lnTo>
                  <a:pt x="1695" y="17185"/>
                </a:lnTo>
                <a:lnTo>
                  <a:pt x="1788" y="16999"/>
                </a:lnTo>
                <a:lnTo>
                  <a:pt x="1825" y="16887"/>
                </a:lnTo>
                <a:lnTo>
                  <a:pt x="1844" y="16776"/>
                </a:lnTo>
                <a:lnTo>
                  <a:pt x="1844" y="16589"/>
                </a:lnTo>
                <a:lnTo>
                  <a:pt x="1825" y="16441"/>
                </a:lnTo>
                <a:lnTo>
                  <a:pt x="1769" y="16292"/>
                </a:lnTo>
                <a:lnTo>
                  <a:pt x="1713" y="16161"/>
                </a:lnTo>
                <a:lnTo>
                  <a:pt x="1583" y="15919"/>
                </a:lnTo>
                <a:lnTo>
                  <a:pt x="1546" y="15789"/>
                </a:lnTo>
                <a:lnTo>
                  <a:pt x="1527" y="15677"/>
                </a:lnTo>
                <a:lnTo>
                  <a:pt x="1527" y="15621"/>
                </a:lnTo>
                <a:lnTo>
                  <a:pt x="1546" y="15547"/>
                </a:lnTo>
                <a:lnTo>
                  <a:pt x="1620" y="15379"/>
                </a:lnTo>
                <a:lnTo>
                  <a:pt x="1695" y="15212"/>
                </a:lnTo>
                <a:lnTo>
                  <a:pt x="1713" y="15137"/>
                </a:lnTo>
                <a:lnTo>
                  <a:pt x="1732" y="15063"/>
                </a:lnTo>
                <a:lnTo>
                  <a:pt x="1713" y="14839"/>
                </a:lnTo>
                <a:lnTo>
                  <a:pt x="1695" y="14746"/>
                </a:lnTo>
                <a:lnTo>
                  <a:pt x="1657" y="14635"/>
                </a:lnTo>
                <a:lnTo>
                  <a:pt x="1620" y="14542"/>
                </a:lnTo>
                <a:lnTo>
                  <a:pt x="1546" y="14448"/>
                </a:lnTo>
                <a:lnTo>
                  <a:pt x="1471" y="14374"/>
                </a:lnTo>
                <a:lnTo>
                  <a:pt x="1378" y="14318"/>
                </a:lnTo>
                <a:lnTo>
                  <a:pt x="1509" y="14188"/>
                </a:lnTo>
                <a:lnTo>
                  <a:pt x="1639" y="14076"/>
                </a:lnTo>
                <a:lnTo>
                  <a:pt x="1732" y="13927"/>
                </a:lnTo>
                <a:lnTo>
                  <a:pt x="1825" y="13797"/>
                </a:lnTo>
                <a:lnTo>
                  <a:pt x="1900" y="13629"/>
                </a:lnTo>
                <a:lnTo>
                  <a:pt x="1955" y="13480"/>
                </a:lnTo>
                <a:lnTo>
                  <a:pt x="1974" y="13313"/>
                </a:lnTo>
                <a:lnTo>
                  <a:pt x="1974" y="13127"/>
                </a:lnTo>
                <a:lnTo>
                  <a:pt x="1955" y="13033"/>
                </a:lnTo>
                <a:lnTo>
                  <a:pt x="1900" y="12940"/>
                </a:lnTo>
                <a:lnTo>
                  <a:pt x="1788" y="12773"/>
                </a:lnTo>
                <a:lnTo>
                  <a:pt x="1676" y="12605"/>
                </a:lnTo>
                <a:lnTo>
                  <a:pt x="1639" y="12531"/>
                </a:lnTo>
                <a:lnTo>
                  <a:pt x="1639" y="12475"/>
                </a:lnTo>
                <a:lnTo>
                  <a:pt x="1639" y="12419"/>
                </a:lnTo>
                <a:lnTo>
                  <a:pt x="1676" y="12345"/>
                </a:lnTo>
                <a:lnTo>
                  <a:pt x="1788" y="12158"/>
                </a:lnTo>
                <a:lnTo>
                  <a:pt x="1900" y="11972"/>
                </a:lnTo>
                <a:lnTo>
                  <a:pt x="1974" y="11842"/>
                </a:lnTo>
                <a:lnTo>
                  <a:pt x="2030" y="11693"/>
                </a:lnTo>
                <a:lnTo>
                  <a:pt x="2067" y="11507"/>
                </a:lnTo>
                <a:lnTo>
                  <a:pt x="2104" y="11339"/>
                </a:lnTo>
                <a:lnTo>
                  <a:pt x="2104" y="11172"/>
                </a:lnTo>
                <a:lnTo>
                  <a:pt x="2104" y="10985"/>
                </a:lnTo>
                <a:lnTo>
                  <a:pt x="2067" y="10818"/>
                </a:lnTo>
                <a:lnTo>
                  <a:pt x="2011" y="10669"/>
                </a:lnTo>
                <a:lnTo>
                  <a:pt x="1937" y="10501"/>
                </a:lnTo>
                <a:lnTo>
                  <a:pt x="1862" y="10408"/>
                </a:lnTo>
                <a:lnTo>
                  <a:pt x="1788" y="10334"/>
                </a:lnTo>
                <a:lnTo>
                  <a:pt x="1695" y="10259"/>
                </a:lnTo>
                <a:lnTo>
                  <a:pt x="1583" y="10203"/>
                </a:lnTo>
                <a:lnTo>
                  <a:pt x="1602" y="9980"/>
                </a:lnTo>
                <a:lnTo>
                  <a:pt x="1527" y="9794"/>
                </a:lnTo>
                <a:lnTo>
                  <a:pt x="1453" y="9626"/>
                </a:lnTo>
                <a:lnTo>
                  <a:pt x="1397" y="9552"/>
                </a:lnTo>
                <a:lnTo>
                  <a:pt x="1341" y="9477"/>
                </a:lnTo>
                <a:lnTo>
                  <a:pt x="1266" y="9403"/>
                </a:lnTo>
                <a:lnTo>
                  <a:pt x="1173" y="9347"/>
                </a:lnTo>
                <a:lnTo>
                  <a:pt x="1341" y="9180"/>
                </a:lnTo>
                <a:lnTo>
                  <a:pt x="1490" y="8993"/>
                </a:lnTo>
                <a:lnTo>
                  <a:pt x="1546" y="8882"/>
                </a:lnTo>
                <a:lnTo>
                  <a:pt x="1602" y="8770"/>
                </a:lnTo>
                <a:lnTo>
                  <a:pt x="1639" y="8658"/>
                </a:lnTo>
                <a:lnTo>
                  <a:pt x="1657" y="8528"/>
                </a:lnTo>
                <a:lnTo>
                  <a:pt x="1657" y="8453"/>
                </a:lnTo>
                <a:lnTo>
                  <a:pt x="1639" y="8398"/>
                </a:lnTo>
                <a:lnTo>
                  <a:pt x="1602" y="8267"/>
                </a:lnTo>
                <a:lnTo>
                  <a:pt x="1546" y="8174"/>
                </a:lnTo>
                <a:lnTo>
                  <a:pt x="1527" y="8062"/>
                </a:lnTo>
                <a:lnTo>
                  <a:pt x="1527" y="7820"/>
                </a:lnTo>
                <a:lnTo>
                  <a:pt x="1527" y="7616"/>
                </a:lnTo>
                <a:lnTo>
                  <a:pt x="1527" y="7392"/>
                </a:lnTo>
                <a:lnTo>
                  <a:pt x="1490" y="7150"/>
                </a:lnTo>
                <a:lnTo>
                  <a:pt x="1415" y="7113"/>
                </a:lnTo>
                <a:lnTo>
                  <a:pt x="1360" y="7076"/>
                </a:lnTo>
                <a:lnTo>
                  <a:pt x="1322" y="7020"/>
                </a:lnTo>
                <a:lnTo>
                  <a:pt x="1322" y="6983"/>
                </a:lnTo>
                <a:lnTo>
                  <a:pt x="1322" y="6927"/>
                </a:lnTo>
                <a:lnTo>
                  <a:pt x="1341" y="6889"/>
                </a:lnTo>
                <a:lnTo>
                  <a:pt x="1378" y="6834"/>
                </a:lnTo>
                <a:lnTo>
                  <a:pt x="1434" y="6778"/>
                </a:lnTo>
                <a:lnTo>
                  <a:pt x="1509" y="6647"/>
                </a:lnTo>
                <a:lnTo>
                  <a:pt x="1564" y="6480"/>
                </a:lnTo>
                <a:lnTo>
                  <a:pt x="1620" y="6275"/>
                </a:lnTo>
                <a:lnTo>
                  <a:pt x="1639" y="6070"/>
                </a:lnTo>
                <a:lnTo>
                  <a:pt x="1620" y="5884"/>
                </a:lnTo>
                <a:lnTo>
                  <a:pt x="1583" y="5698"/>
                </a:lnTo>
                <a:lnTo>
                  <a:pt x="1509" y="5344"/>
                </a:lnTo>
                <a:lnTo>
                  <a:pt x="1471" y="5177"/>
                </a:lnTo>
                <a:lnTo>
                  <a:pt x="1471" y="4990"/>
                </a:lnTo>
                <a:lnTo>
                  <a:pt x="1490" y="4804"/>
                </a:lnTo>
                <a:lnTo>
                  <a:pt x="1527" y="4599"/>
                </a:lnTo>
                <a:lnTo>
                  <a:pt x="1583" y="4395"/>
                </a:lnTo>
                <a:lnTo>
                  <a:pt x="1639" y="4190"/>
                </a:lnTo>
                <a:lnTo>
                  <a:pt x="1639" y="4078"/>
                </a:lnTo>
                <a:lnTo>
                  <a:pt x="1639" y="3985"/>
                </a:lnTo>
                <a:lnTo>
                  <a:pt x="1620" y="3892"/>
                </a:lnTo>
                <a:lnTo>
                  <a:pt x="1602" y="3799"/>
                </a:lnTo>
                <a:lnTo>
                  <a:pt x="1546" y="3706"/>
                </a:lnTo>
                <a:lnTo>
                  <a:pt x="1490" y="3631"/>
                </a:lnTo>
                <a:lnTo>
                  <a:pt x="1397" y="3538"/>
                </a:lnTo>
                <a:lnTo>
                  <a:pt x="1285" y="3464"/>
                </a:lnTo>
                <a:lnTo>
                  <a:pt x="1378" y="3352"/>
                </a:lnTo>
                <a:lnTo>
                  <a:pt x="1471" y="3222"/>
                </a:lnTo>
                <a:lnTo>
                  <a:pt x="1546" y="3091"/>
                </a:lnTo>
                <a:lnTo>
                  <a:pt x="1620" y="2942"/>
                </a:lnTo>
                <a:lnTo>
                  <a:pt x="1676" y="2812"/>
                </a:lnTo>
                <a:lnTo>
                  <a:pt x="1713" y="2663"/>
                </a:lnTo>
                <a:lnTo>
                  <a:pt x="1751" y="2514"/>
                </a:lnTo>
                <a:lnTo>
                  <a:pt x="1751" y="2347"/>
                </a:lnTo>
                <a:lnTo>
                  <a:pt x="1751" y="2235"/>
                </a:lnTo>
                <a:lnTo>
                  <a:pt x="1713" y="2105"/>
                </a:lnTo>
                <a:lnTo>
                  <a:pt x="1602" y="1825"/>
                </a:lnTo>
                <a:lnTo>
                  <a:pt x="1490" y="1565"/>
                </a:lnTo>
                <a:lnTo>
                  <a:pt x="1471" y="1472"/>
                </a:lnTo>
                <a:lnTo>
                  <a:pt x="1471" y="1416"/>
                </a:lnTo>
                <a:lnTo>
                  <a:pt x="1583" y="1434"/>
                </a:lnTo>
                <a:lnTo>
                  <a:pt x="1713" y="1453"/>
                </a:lnTo>
                <a:lnTo>
                  <a:pt x="1937" y="1453"/>
                </a:lnTo>
                <a:lnTo>
                  <a:pt x="2011" y="1434"/>
                </a:lnTo>
                <a:lnTo>
                  <a:pt x="2179" y="1360"/>
                </a:lnTo>
                <a:lnTo>
                  <a:pt x="2384" y="1267"/>
                </a:lnTo>
                <a:lnTo>
                  <a:pt x="2551" y="1230"/>
                </a:lnTo>
                <a:lnTo>
                  <a:pt x="2644" y="1248"/>
                </a:lnTo>
                <a:lnTo>
                  <a:pt x="2756" y="1267"/>
                </a:lnTo>
                <a:lnTo>
                  <a:pt x="2961" y="1323"/>
                </a:lnTo>
                <a:lnTo>
                  <a:pt x="3072" y="1341"/>
                </a:lnTo>
                <a:lnTo>
                  <a:pt x="3184" y="1360"/>
                </a:lnTo>
                <a:lnTo>
                  <a:pt x="3445" y="1360"/>
                </a:lnTo>
                <a:lnTo>
                  <a:pt x="3631" y="1285"/>
                </a:lnTo>
                <a:lnTo>
                  <a:pt x="3817" y="1192"/>
                </a:lnTo>
                <a:lnTo>
                  <a:pt x="3985" y="1118"/>
                </a:lnTo>
                <a:lnTo>
                  <a:pt x="4078" y="1099"/>
                </a:lnTo>
                <a:lnTo>
                  <a:pt x="4134" y="1099"/>
                </a:lnTo>
                <a:lnTo>
                  <a:pt x="4283" y="1118"/>
                </a:lnTo>
                <a:lnTo>
                  <a:pt x="4413" y="1155"/>
                </a:lnTo>
                <a:lnTo>
                  <a:pt x="4655" y="1248"/>
                </a:lnTo>
                <a:lnTo>
                  <a:pt x="4785" y="1304"/>
                </a:lnTo>
                <a:lnTo>
                  <a:pt x="4916" y="1341"/>
                </a:lnTo>
                <a:lnTo>
                  <a:pt x="5065" y="1341"/>
                </a:lnTo>
                <a:lnTo>
                  <a:pt x="5232" y="1323"/>
                </a:lnTo>
                <a:lnTo>
                  <a:pt x="5232" y="1509"/>
                </a:lnTo>
                <a:lnTo>
                  <a:pt x="5251" y="1565"/>
                </a:lnTo>
                <a:lnTo>
                  <a:pt x="5269" y="1639"/>
                </a:lnTo>
                <a:lnTo>
                  <a:pt x="5307" y="1676"/>
                </a:lnTo>
                <a:lnTo>
                  <a:pt x="5344" y="1714"/>
                </a:lnTo>
                <a:lnTo>
                  <a:pt x="5437" y="1770"/>
                </a:lnTo>
                <a:lnTo>
                  <a:pt x="5567" y="1788"/>
                </a:lnTo>
                <a:lnTo>
                  <a:pt x="5698" y="1770"/>
                </a:lnTo>
                <a:lnTo>
                  <a:pt x="5847" y="1732"/>
                </a:lnTo>
                <a:lnTo>
                  <a:pt x="6014" y="1676"/>
                </a:lnTo>
                <a:lnTo>
                  <a:pt x="6182" y="1602"/>
                </a:lnTo>
                <a:lnTo>
                  <a:pt x="6331" y="1527"/>
                </a:lnTo>
                <a:lnTo>
                  <a:pt x="6647" y="1341"/>
                </a:lnTo>
                <a:lnTo>
                  <a:pt x="6889" y="1155"/>
                </a:lnTo>
                <a:lnTo>
                  <a:pt x="7057" y="1006"/>
                </a:lnTo>
                <a:lnTo>
                  <a:pt x="7131" y="1137"/>
                </a:lnTo>
                <a:lnTo>
                  <a:pt x="7224" y="1267"/>
                </a:lnTo>
                <a:lnTo>
                  <a:pt x="7336" y="1360"/>
                </a:lnTo>
                <a:lnTo>
                  <a:pt x="7466" y="1416"/>
                </a:lnTo>
                <a:lnTo>
                  <a:pt x="7597" y="1453"/>
                </a:lnTo>
                <a:lnTo>
                  <a:pt x="7746" y="1453"/>
                </a:lnTo>
                <a:lnTo>
                  <a:pt x="7895" y="1416"/>
                </a:lnTo>
                <a:lnTo>
                  <a:pt x="8043" y="1341"/>
                </a:lnTo>
                <a:lnTo>
                  <a:pt x="8062" y="1434"/>
                </a:lnTo>
                <a:lnTo>
                  <a:pt x="8118" y="1490"/>
                </a:lnTo>
                <a:lnTo>
                  <a:pt x="8192" y="1527"/>
                </a:lnTo>
                <a:lnTo>
                  <a:pt x="8286" y="1546"/>
                </a:lnTo>
                <a:lnTo>
                  <a:pt x="8490" y="1546"/>
                </a:lnTo>
                <a:lnTo>
                  <a:pt x="8751" y="1472"/>
                </a:lnTo>
                <a:lnTo>
                  <a:pt x="9012" y="1379"/>
                </a:lnTo>
                <a:lnTo>
                  <a:pt x="9254" y="1285"/>
                </a:lnTo>
                <a:lnTo>
                  <a:pt x="9440" y="1174"/>
                </a:lnTo>
                <a:lnTo>
                  <a:pt x="9570" y="1099"/>
                </a:lnTo>
                <a:lnTo>
                  <a:pt x="9570" y="1192"/>
                </a:lnTo>
                <a:lnTo>
                  <a:pt x="9607" y="1267"/>
                </a:lnTo>
                <a:lnTo>
                  <a:pt x="9645" y="1323"/>
                </a:lnTo>
                <a:lnTo>
                  <a:pt x="9700" y="1360"/>
                </a:lnTo>
                <a:lnTo>
                  <a:pt x="9775" y="1379"/>
                </a:lnTo>
                <a:lnTo>
                  <a:pt x="9849" y="1397"/>
                </a:lnTo>
                <a:lnTo>
                  <a:pt x="10036" y="1397"/>
                </a:lnTo>
                <a:lnTo>
                  <a:pt x="10222" y="1360"/>
                </a:lnTo>
                <a:lnTo>
                  <a:pt x="10408" y="1304"/>
                </a:lnTo>
                <a:lnTo>
                  <a:pt x="10706" y="1192"/>
                </a:lnTo>
                <a:lnTo>
                  <a:pt x="10706" y="1304"/>
                </a:lnTo>
                <a:lnTo>
                  <a:pt x="10706" y="1360"/>
                </a:lnTo>
                <a:lnTo>
                  <a:pt x="10743" y="1397"/>
                </a:lnTo>
                <a:lnTo>
                  <a:pt x="10799" y="1453"/>
                </a:lnTo>
                <a:lnTo>
                  <a:pt x="10911" y="1472"/>
                </a:lnTo>
                <a:lnTo>
                  <a:pt x="11041" y="1490"/>
                </a:lnTo>
                <a:lnTo>
                  <a:pt x="11171" y="1472"/>
                </a:lnTo>
                <a:lnTo>
                  <a:pt x="11339" y="1453"/>
                </a:lnTo>
                <a:lnTo>
                  <a:pt x="11506" y="1416"/>
                </a:lnTo>
                <a:lnTo>
                  <a:pt x="11860" y="1323"/>
                </a:lnTo>
                <a:lnTo>
                  <a:pt x="12195" y="1192"/>
                </a:lnTo>
                <a:lnTo>
                  <a:pt x="12475" y="1081"/>
                </a:lnTo>
                <a:lnTo>
                  <a:pt x="12624" y="988"/>
                </a:lnTo>
                <a:close/>
                <a:moveTo>
                  <a:pt x="51666" y="50325"/>
                </a:moveTo>
                <a:lnTo>
                  <a:pt x="51721" y="50419"/>
                </a:lnTo>
                <a:lnTo>
                  <a:pt x="51721" y="50493"/>
                </a:lnTo>
                <a:lnTo>
                  <a:pt x="51684" y="50567"/>
                </a:lnTo>
                <a:lnTo>
                  <a:pt x="51610" y="50642"/>
                </a:lnTo>
                <a:lnTo>
                  <a:pt x="51517" y="50735"/>
                </a:lnTo>
                <a:lnTo>
                  <a:pt x="51424" y="50791"/>
                </a:lnTo>
                <a:lnTo>
                  <a:pt x="51312" y="50809"/>
                </a:lnTo>
                <a:lnTo>
                  <a:pt x="51182" y="50809"/>
                </a:lnTo>
                <a:lnTo>
                  <a:pt x="51293" y="50679"/>
                </a:lnTo>
                <a:lnTo>
                  <a:pt x="51405" y="50549"/>
                </a:lnTo>
                <a:lnTo>
                  <a:pt x="51535" y="50437"/>
                </a:lnTo>
                <a:lnTo>
                  <a:pt x="51666" y="50325"/>
                </a:lnTo>
                <a:close/>
                <a:moveTo>
                  <a:pt x="24036" y="50288"/>
                </a:moveTo>
                <a:lnTo>
                  <a:pt x="23999" y="50381"/>
                </a:lnTo>
                <a:lnTo>
                  <a:pt x="23943" y="50493"/>
                </a:lnTo>
                <a:lnTo>
                  <a:pt x="23869" y="50567"/>
                </a:lnTo>
                <a:lnTo>
                  <a:pt x="23794" y="50661"/>
                </a:lnTo>
                <a:lnTo>
                  <a:pt x="23627" y="50772"/>
                </a:lnTo>
                <a:lnTo>
                  <a:pt x="23534" y="50828"/>
                </a:lnTo>
                <a:lnTo>
                  <a:pt x="23496" y="50828"/>
                </a:lnTo>
                <a:lnTo>
                  <a:pt x="23478" y="50809"/>
                </a:lnTo>
                <a:lnTo>
                  <a:pt x="23459" y="50791"/>
                </a:lnTo>
                <a:lnTo>
                  <a:pt x="23478" y="50754"/>
                </a:lnTo>
                <a:lnTo>
                  <a:pt x="23534" y="50698"/>
                </a:lnTo>
                <a:lnTo>
                  <a:pt x="23720" y="50512"/>
                </a:lnTo>
                <a:lnTo>
                  <a:pt x="23925" y="50363"/>
                </a:lnTo>
                <a:lnTo>
                  <a:pt x="24036" y="50288"/>
                </a:lnTo>
                <a:close/>
                <a:moveTo>
                  <a:pt x="62687" y="50456"/>
                </a:moveTo>
                <a:lnTo>
                  <a:pt x="62594" y="50567"/>
                </a:lnTo>
                <a:lnTo>
                  <a:pt x="62483" y="50698"/>
                </a:lnTo>
                <a:lnTo>
                  <a:pt x="62334" y="50791"/>
                </a:lnTo>
                <a:lnTo>
                  <a:pt x="62259" y="50809"/>
                </a:lnTo>
                <a:lnTo>
                  <a:pt x="62185" y="50828"/>
                </a:lnTo>
                <a:lnTo>
                  <a:pt x="62297" y="50716"/>
                </a:lnTo>
                <a:lnTo>
                  <a:pt x="62408" y="50623"/>
                </a:lnTo>
                <a:lnTo>
                  <a:pt x="62539" y="50530"/>
                </a:lnTo>
                <a:lnTo>
                  <a:pt x="62687" y="50456"/>
                </a:lnTo>
                <a:close/>
                <a:moveTo>
                  <a:pt x="22417" y="50474"/>
                </a:moveTo>
                <a:lnTo>
                  <a:pt x="22361" y="50586"/>
                </a:lnTo>
                <a:lnTo>
                  <a:pt x="22286" y="50679"/>
                </a:lnTo>
                <a:lnTo>
                  <a:pt x="22212" y="50772"/>
                </a:lnTo>
                <a:lnTo>
                  <a:pt x="22100" y="50847"/>
                </a:lnTo>
                <a:lnTo>
                  <a:pt x="22100" y="50847"/>
                </a:lnTo>
                <a:lnTo>
                  <a:pt x="22156" y="50735"/>
                </a:lnTo>
                <a:lnTo>
                  <a:pt x="22230" y="50642"/>
                </a:lnTo>
                <a:lnTo>
                  <a:pt x="22324" y="50549"/>
                </a:lnTo>
                <a:lnTo>
                  <a:pt x="22417" y="50474"/>
                </a:lnTo>
                <a:close/>
                <a:moveTo>
                  <a:pt x="37479" y="50270"/>
                </a:moveTo>
                <a:lnTo>
                  <a:pt x="37479" y="50363"/>
                </a:lnTo>
                <a:lnTo>
                  <a:pt x="37460" y="50437"/>
                </a:lnTo>
                <a:lnTo>
                  <a:pt x="37423" y="50512"/>
                </a:lnTo>
                <a:lnTo>
                  <a:pt x="37386" y="50586"/>
                </a:lnTo>
                <a:lnTo>
                  <a:pt x="37311" y="50661"/>
                </a:lnTo>
                <a:lnTo>
                  <a:pt x="37181" y="50772"/>
                </a:lnTo>
                <a:lnTo>
                  <a:pt x="37125" y="50809"/>
                </a:lnTo>
                <a:lnTo>
                  <a:pt x="37050" y="50828"/>
                </a:lnTo>
                <a:lnTo>
                  <a:pt x="36995" y="50847"/>
                </a:lnTo>
                <a:lnTo>
                  <a:pt x="36957" y="50828"/>
                </a:lnTo>
                <a:lnTo>
                  <a:pt x="36939" y="50791"/>
                </a:lnTo>
                <a:lnTo>
                  <a:pt x="36920" y="50754"/>
                </a:lnTo>
                <a:lnTo>
                  <a:pt x="36939" y="50716"/>
                </a:lnTo>
                <a:lnTo>
                  <a:pt x="36957" y="50679"/>
                </a:lnTo>
                <a:lnTo>
                  <a:pt x="37013" y="50586"/>
                </a:lnTo>
                <a:lnTo>
                  <a:pt x="37125" y="50512"/>
                </a:lnTo>
                <a:lnTo>
                  <a:pt x="37330" y="50363"/>
                </a:lnTo>
                <a:lnTo>
                  <a:pt x="37479" y="50270"/>
                </a:lnTo>
                <a:close/>
                <a:moveTo>
                  <a:pt x="53341" y="50512"/>
                </a:moveTo>
                <a:lnTo>
                  <a:pt x="53192" y="50716"/>
                </a:lnTo>
                <a:lnTo>
                  <a:pt x="53006" y="50847"/>
                </a:lnTo>
                <a:lnTo>
                  <a:pt x="53174" y="50679"/>
                </a:lnTo>
                <a:lnTo>
                  <a:pt x="53341" y="50512"/>
                </a:lnTo>
                <a:close/>
                <a:moveTo>
                  <a:pt x="35617" y="50456"/>
                </a:moveTo>
                <a:lnTo>
                  <a:pt x="35617" y="50586"/>
                </a:lnTo>
                <a:lnTo>
                  <a:pt x="35580" y="50698"/>
                </a:lnTo>
                <a:lnTo>
                  <a:pt x="35561" y="50754"/>
                </a:lnTo>
                <a:lnTo>
                  <a:pt x="35524" y="50791"/>
                </a:lnTo>
                <a:lnTo>
                  <a:pt x="35468" y="50828"/>
                </a:lnTo>
                <a:lnTo>
                  <a:pt x="35412" y="50865"/>
                </a:lnTo>
                <a:lnTo>
                  <a:pt x="35393" y="50847"/>
                </a:lnTo>
                <a:lnTo>
                  <a:pt x="35393" y="50809"/>
                </a:lnTo>
                <a:lnTo>
                  <a:pt x="35431" y="50698"/>
                </a:lnTo>
                <a:lnTo>
                  <a:pt x="35505" y="50567"/>
                </a:lnTo>
                <a:lnTo>
                  <a:pt x="35561" y="50512"/>
                </a:lnTo>
                <a:lnTo>
                  <a:pt x="35617" y="50456"/>
                </a:lnTo>
                <a:close/>
                <a:moveTo>
                  <a:pt x="58349" y="50493"/>
                </a:moveTo>
                <a:lnTo>
                  <a:pt x="58349" y="50567"/>
                </a:lnTo>
                <a:lnTo>
                  <a:pt x="58349" y="50642"/>
                </a:lnTo>
                <a:lnTo>
                  <a:pt x="58331" y="50698"/>
                </a:lnTo>
                <a:lnTo>
                  <a:pt x="58275" y="50772"/>
                </a:lnTo>
                <a:lnTo>
                  <a:pt x="58219" y="50828"/>
                </a:lnTo>
                <a:lnTo>
                  <a:pt x="58145" y="50865"/>
                </a:lnTo>
                <a:lnTo>
                  <a:pt x="58052" y="50884"/>
                </a:lnTo>
                <a:lnTo>
                  <a:pt x="57958" y="50865"/>
                </a:lnTo>
                <a:lnTo>
                  <a:pt x="58145" y="50679"/>
                </a:lnTo>
                <a:lnTo>
                  <a:pt x="58349" y="50493"/>
                </a:lnTo>
                <a:close/>
                <a:moveTo>
                  <a:pt x="16366" y="50456"/>
                </a:moveTo>
                <a:lnTo>
                  <a:pt x="16366" y="50567"/>
                </a:lnTo>
                <a:lnTo>
                  <a:pt x="16329" y="50661"/>
                </a:lnTo>
                <a:lnTo>
                  <a:pt x="16273" y="50754"/>
                </a:lnTo>
                <a:lnTo>
                  <a:pt x="16198" y="50828"/>
                </a:lnTo>
                <a:lnTo>
                  <a:pt x="16105" y="50884"/>
                </a:lnTo>
                <a:lnTo>
                  <a:pt x="16012" y="50903"/>
                </a:lnTo>
                <a:lnTo>
                  <a:pt x="15919" y="50884"/>
                </a:lnTo>
                <a:lnTo>
                  <a:pt x="15826" y="50828"/>
                </a:lnTo>
                <a:lnTo>
                  <a:pt x="16086" y="50642"/>
                </a:lnTo>
                <a:lnTo>
                  <a:pt x="16366" y="50456"/>
                </a:lnTo>
                <a:close/>
                <a:moveTo>
                  <a:pt x="8621" y="50661"/>
                </a:moveTo>
                <a:lnTo>
                  <a:pt x="8583" y="50772"/>
                </a:lnTo>
                <a:lnTo>
                  <a:pt x="8528" y="50865"/>
                </a:lnTo>
                <a:lnTo>
                  <a:pt x="8453" y="50903"/>
                </a:lnTo>
                <a:lnTo>
                  <a:pt x="8341" y="50921"/>
                </a:lnTo>
                <a:lnTo>
                  <a:pt x="8341" y="50921"/>
                </a:lnTo>
                <a:lnTo>
                  <a:pt x="8472" y="50791"/>
                </a:lnTo>
                <a:lnTo>
                  <a:pt x="8621" y="50661"/>
                </a:lnTo>
                <a:close/>
                <a:moveTo>
                  <a:pt x="48482" y="50661"/>
                </a:moveTo>
                <a:lnTo>
                  <a:pt x="48445" y="50735"/>
                </a:lnTo>
                <a:lnTo>
                  <a:pt x="48389" y="50809"/>
                </a:lnTo>
                <a:lnTo>
                  <a:pt x="48314" y="50865"/>
                </a:lnTo>
                <a:lnTo>
                  <a:pt x="48240" y="50921"/>
                </a:lnTo>
                <a:lnTo>
                  <a:pt x="48352" y="50791"/>
                </a:lnTo>
                <a:lnTo>
                  <a:pt x="48482" y="50661"/>
                </a:lnTo>
                <a:close/>
                <a:moveTo>
                  <a:pt x="10464" y="50567"/>
                </a:moveTo>
                <a:lnTo>
                  <a:pt x="10352" y="50698"/>
                </a:lnTo>
                <a:lnTo>
                  <a:pt x="10203" y="50809"/>
                </a:lnTo>
                <a:lnTo>
                  <a:pt x="10036" y="50884"/>
                </a:lnTo>
                <a:lnTo>
                  <a:pt x="9868" y="50940"/>
                </a:lnTo>
                <a:lnTo>
                  <a:pt x="10147" y="50735"/>
                </a:lnTo>
                <a:lnTo>
                  <a:pt x="10464" y="50567"/>
                </a:lnTo>
                <a:close/>
                <a:moveTo>
                  <a:pt x="87263" y="50791"/>
                </a:moveTo>
                <a:lnTo>
                  <a:pt x="87170" y="50884"/>
                </a:lnTo>
                <a:lnTo>
                  <a:pt x="87059" y="50958"/>
                </a:lnTo>
                <a:lnTo>
                  <a:pt x="87059" y="50958"/>
                </a:lnTo>
                <a:lnTo>
                  <a:pt x="87152" y="50865"/>
                </a:lnTo>
                <a:lnTo>
                  <a:pt x="87263" y="50791"/>
                </a:lnTo>
                <a:close/>
                <a:moveTo>
                  <a:pt x="56432" y="50735"/>
                </a:moveTo>
                <a:lnTo>
                  <a:pt x="56357" y="50809"/>
                </a:lnTo>
                <a:lnTo>
                  <a:pt x="56264" y="50884"/>
                </a:lnTo>
                <a:lnTo>
                  <a:pt x="56171" y="50921"/>
                </a:lnTo>
                <a:lnTo>
                  <a:pt x="56059" y="50958"/>
                </a:lnTo>
                <a:lnTo>
                  <a:pt x="56432" y="50735"/>
                </a:lnTo>
                <a:close/>
                <a:moveTo>
                  <a:pt x="65797" y="50716"/>
                </a:moveTo>
                <a:lnTo>
                  <a:pt x="65759" y="50791"/>
                </a:lnTo>
                <a:lnTo>
                  <a:pt x="65611" y="50958"/>
                </a:lnTo>
                <a:lnTo>
                  <a:pt x="65778" y="50735"/>
                </a:lnTo>
                <a:lnTo>
                  <a:pt x="65797" y="50716"/>
                </a:lnTo>
                <a:close/>
                <a:moveTo>
                  <a:pt x="67379" y="50381"/>
                </a:moveTo>
                <a:lnTo>
                  <a:pt x="67361" y="50493"/>
                </a:lnTo>
                <a:lnTo>
                  <a:pt x="67323" y="50586"/>
                </a:lnTo>
                <a:lnTo>
                  <a:pt x="67286" y="50679"/>
                </a:lnTo>
                <a:lnTo>
                  <a:pt x="67230" y="50754"/>
                </a:lnTo>
                <a:lnTo>
                  <a:pt x="67156" y="50828"/>
                </a:lnTo>
                <a:lnTo>
                  <a:pt x="67081" y="50903"/>
                </a:lnTo>
                <a:lnTo>
                  <a:pt x="66988" y="50940"/>
                </a:lnTo>
                <a:lnTo>
                  <a:pt x="66895" y="50977"/>
                </a:lnTo>
                <a:lnTo>
                  <a:pt x="66988" y="50809"/>
                </a:lnTo>
                <a:lnTo>
                  <a:pt x="67100" y="50642"/>
                </a:lnTo>
                <a:lnTo>
                  <a:pt x="67230" y="50512"/>
                </a:lnTo>
                <a:lnTo>
                  <a:pt x="67379" y="50381"/>
                </a:lnTo>
                <a:close/>
                <a:moveTo>
                  <a:pt x="91527" y="50549"/>
                </a:moveTo>
                <a:lnTo>
                  <a:pt x="91639" y="50567"/>
                </a:lnTo>
                <a:lnTo>
                  <a:pt x="91806" y="50605"/>
                </a:lnTo>
                <a:lnTo>
                  <a:pt x="91955" y="50661"/>
                </a:lnTo>
                <a:lnTo>
                  <a:pt x="92011" y="50716"/>
                </a:lnTo>
                <a:lnTo>
                  <a:pt x="92048" y="50754"/>
                </a:lnTo>
                <a:lnTo>
                  <a:pt x="91992" y="50865"/>
                </a:lnTo>
                <a:lnTo>
                  <a:pt x="91918" y="50977"/>
                </a:lnTo>
                <a:lnTo>
                  <a:pt x="91806" y="50884"/>
                </a:lnTo>
                <a:lnTo>
                  <a:pt x="91694" y="50791"/>
                </a:lnTo>
                <a:lnTo>
                  <a:pt x="91601" y="50679"/>
                </a:lnTo>
                <a:lnTo>
                  <a:pt x="91527" y="50549"/>
                </a:lnTo>
                <a:close/>
                <a:moveTo>
                  <a:pt x="6424" y="50679"/>
                </a:moveTo>
                <a:lnTo>
                  <a:pt x="6331" y="50791"/>
                </a:lnTo>
                <a:lnTo>
                  <a:pt x="6238" y="50865"/>
                </a:lnTo>
                <a:lnTo>
                  <a:pt x="6126" y="50940"/>
                </a:lnTo>
                <a:lnTo>
                  <a:pt x="6014" y="50996"/>
                </a:lnTo>
                <a:lnTo>
                  <a:pt x="6200" y="50828"/>
                </a:lnTo>
                <a:lnTo>
                  <a:pt x="6424" y="50679"/>
                </a:lnTo>
                <a:close/>
                <a:moveTo>
                  <a:pt x="18041" y="50456"/>
                </a:moveTo>
                <a:lnTo>
                  <a:pt x="18097" y="50567"/>
                </a:lnTo>
                <a:lnTo>
                  <a:pt x="18097" y="50679"/>
                </a:lnTo>
                <a:lnTo>
                  <a:pt x="18079" y="50772"/>
                </a:lnTo>
                <a:lnTo>
                  <a:pt x="18004" y="50884"/>
                </a:lnTo>
                <a:lnTo>
                  <a:pt x="17948" y="50921"/>
                </a:lnTo>
                <a:lnTo>
                  <a:pt x="17874" y="50958"/>
                </a:lnTo>
                <a:lnTo>
                  <a:pt x="17818" y="50977"/>
                </a:lnTo>
                <a:lnTo>
                  <a:pt x="17743" y="50996"/>
                </a:lnTo>
                <a:lnTo>
                  <a:pt x="17688" y="50977"/>
                </a:lnTo>
                <a:lnTo>
                  <a:pt x="17632" y="50940"/>
                </a:lnTo>
                <a:lnTo>
                  <a:pt x="17613" y="50884"/>
                </a:lnTo>
                <a:lnTo>
                  <a:pt x="17613" y="50809"/>
                </a:lnTo>
                <a:lnTo>
                  <a:pt x="17632" y="50754"/>
                </a:lnTo>
                <a:lnTo>
                  <a:pt x="17669" y="50698"/>
                </a:lnTo>
                <a:lnTo>
                  <a:pt x="17799" y="50605"/>
                </a:lnTo>
                <a:lnTo>
                  <a:pt x="18041" y="50456"/>
                </a:lnTo>
                <a:close/>
                <a:moveTo>
                  <a:pt x="1155" y="50698"/>
                </a:moveTo>
                <a:lnTo>
                  <a:pt x="1136" y="50754"/>
                </a:lnTo>
                <a:lnTo>
                  <a:pt x="1099" y="50828"/>
                </a:lnTo>
                <a:lnTo>
                  <a:pt x="1043" y="50865"/>
                </a:lnTo>
                <a:lnTo>
                  <a:pt x="1006" y="50903"/>
                </a:lnTo>
                <a:lnTo>
                  <a:pt x="894" y="50958"/>
                </a:lnTo>
                <a:lnTo>
                  <a:pt x="782" y="51014"/>
                </a:lnTo>
                <a:lnTo>
                  <a:pt x="820" y="50921"/>
                </a:lnTo>
                <a:lnTo>
                  <a:pt x="857" y="50847"/>
                </a:lnTo>
                <a:lnTo>
                  <a:pt x="913" y="50791"/>
                </a:lnTo>
                <a:lnTo>
                  <a:pt x="950" y="50754"/>
                </a:lnTo>
                <a:lnTo>
                  <a:pt x="1062" y="50735"/>
                </a:lnTo>
                <a:lnTo>
                  <a:pt x="1099" y="50716"/>
                </a:lnTo>
                <a:lnTo>
                  <a:pt x="1155" y="50698"/>
                </a:lnTo>
                <a:close/>
                <a:moveTo>
                  <a:pt x="69781" y="50474"/>
                </a:moveTo>
                <a:lnTo>
                  <a:pt x="69800" y="50549"/>
                </a:lnTo>
                <a:lnTo>
                  <a:pt x="69818" y="50623"/>
                </a:lnTo>
                <a:lnTo>
                  <a:pt x="69818" y="50698"/>
                </a:lnTo>
                <a:lnTo>
                  <a:pt x="69800" y="50772"/>
                </a:lnTo>
                <a:lnTo>
                  <a:pt x="69781" y="50847"/>
                </a:lnTo>
                <a:lnTo>
                  <a:pt x="69744" y="50921"/>
                </a:lnTo>
                <a:lnTo>
                  <a:pt x="69706" y="50977"/>
                </a:lnTo>
                <a:lnTo>
                  <a:pt x="69632" y="51014"/>
                </a:lnTo>
                <a:lnTo>
                  <a:pt x="69651" y="50884"/>
                </a:lnTo>
                <a:lnTo>
                  <a:pt x="69688" y="50735"/>
                </a:lnTo>
                <a:lnTo>
                  <a:pt x="69725" y="50605"/>
                </a:lnTo>
                <a:lnTo>
                  <a:pt x="69781" y="50474"/>
                </a:lnTo>
                <a:close/>
                <a:moveTo>
                  <a:pt x="72704" y="50623"/>
                </a:moveTo>
                <a:lnTo>
                  <a:pt x="72667" y="50716"/>
                </a:lnTo>
                <a:lnTo>
                  <a:pt x="72611" y="50791"/>
                </a:lnTo>
                <a:lnTo>
                  <a:pt x="72555" y="50865"/>
                </a:lnTo>
                <a:lnTo>
                  <a:pt x="72499" y="50921"/>
                </a:lnTo>
                <a:lnTo>
                  <a:pt x="72425" y="50977"/>
                </a:lnTo>
                <a:lnTo>
                  <a:pt x="72332" y="50996"/>
                </a:lnTo>
                <a:lnTo>
                  <a:pt x="72257" y="51014"/>
                </a:lnTo>
                <a:lnTo>
                  <a:pt x="72164" y="51014"/>
                </a:lnTo>
                <a:lnTo>
                  <a:pt x="72425" y="50809"/>
                </a:lnTo>
                <a:lnTo>
                  <a:pt x="72555" y="50716"/>
                </a:lnTo>
                <a:lnTo>
                  <a:pt x="72704" y="50623"/>
                </a:lnTo>
                <a:close/>
                <a:moveTo>
                  <a:pt x="33904" y="50772"/>
                </a:moveTo>
                <a:lnTo>
                  <a:pt x="33885" y="50847"/>
                </a:lnTo>
                <a:lnTo>
                  <a:pt x="33792" y="51033"/>
                </a:lnTo>
                <a:lnTo>
                  <a:pt x="33867" y="50847"/>
                </a:lnTo>
                <a:lnTo>
                  <a:pt x="33904" y="50772"/>
                </a:lnTo>
                <a:close/>
                <a:moveTo>
                  <a:pt x="32526" y="50772"/>
                </a:moveTo>
                <a:lnTo>
                  <a:pt x="32470" y="50884"/>
                </a:lnTo>
                <a:lnTo>
                  <a:pt x="32377" y="50958"/>
                </a:lnTo>
                <a:lnTo>
                  <a:pt x="32303" y="51033"/>
                </a:lnTo>
                <a:lnTo>
                  <a:pt x="32191" y="51052"/>
                </a:lnTo>
                <a:lnTo>
                  <a:pt x="32340" y="50903"/>
                </a:lnTo>
                <a:lnTo>
                  <a:pt x="32526" y="50772"/>
                </a:lnTo>
                <a:close/>
                <a:moveTo>
                  <a:pt x="12475" y="50530"/>
                </a:moveTo>
                <a:lnTo>
                  <a:pt x="12456" y="50605"/>
                </a:lnTo>
                <a:lnTo>
                  <a:pt x="12400" y="50679"/>
                </a:lnTo>
                <a:lnTo>
                  <a:pt x="12288" y="50828"/>
                </a:lnTo>
                <a:lnTo>
                  <a:pt x="12139" y="50958"/>
                </a:lnTo>
                <a:lnTo>
                  <a:pt x="11972" y="51070"/>
                </a:lnTo>
                <a:lnTo>
                  <a:pt x="12084" y="50921"/>
                </a:lnTo>
                <a:lnTo>
                  <a:pt x="12195" y="50772"/>
                </a:lnTo>
                <a:lnTo>
                  <a:pt x="12326" y="50642"/>
                </a:lnTo>
                <a:lnTo>
                  <a:pt x="12475" y="50530"/>
                </a:lnTo>
                <a:close/>
                <a:moveTo>
                  <a:pt x="59671" y="50772"/>
                </a:moveTo>
                <a:lnTo>
                  <a:pt x="59653" y="50865"/>
                </a:lnTo>
                <a:lnTo>
                  <a:pt x="59597" y="50958"/>
                </a:lnTo>
                <a:lnTo>
                  <a:pt x="59522" y="51033"/>
                </a:lnTo>
                <a:lnTo>
                  <a:pt x="59448" y="51089"/>
                </a:lnTo>
                <a:lnTo>
                  <a:pt x="59560" y="50921"/>
                </a:lnTo>
                <a:lnTo>
                  <a:pt x="59671" y="50772"/>
                </a:lnTo>
                <a:close/>
                <a:moveTo>
                  <a:pt x="71084" y="50474"/>
                </a:moveTo>
                <a:lnTo>
                  <a:pt x="71084" y="50586"/>
                </a:lnTo>
                <a:lnTo>
                  <a:pt x="71047" y="50735"/>
                </a:lnTo>
                <a:lnTo>
                  <a:pt x="70991" y="50865"/>
                </a:lnTo>
                <a:lnTo>
                  <a:pt x="70954" y="50977"/>
                </a:lnTo>
                <a:lnTo>
                  <a:pt x="70917" y="50996"/>
                </a:lnTo>
                <a:lnTo>
                  <a:pt x="70824" y="51052"/>
                </a:lnTo>
                <a:lnTo>
                  <a:pt x="70730" y="51089"/>
                </a:lnTo>
                <a:lnTo>
                  <a:pt x="70693" y="51070"/>
                </a:lnTo>
                <a:lnTo>
                  <a:pt x="70693" y="51052"/>
                </a:lnTo>
                <a:lnTo>
                  <a:pt x="70693" y="50996"/>
                </a:lnTo>
                <a:lnTo>
                  <a:pt x="70730" y="50921"/>
                </a:lnTo>
                <a:lnTo>
                  <a:pt x="70861" y="50754"/>
                </a:lnTo>
                <a:lnTo>
                  <a:pt x="71084" y="50474"/>
                </a:lnTo>
                <a:close/>
                <a:moveTo>
                  <a:pt x="64158" y="50549"/>
                </a:moveTo>
                <a:lnTo>
                  <a:pt x="64158" y="50661"/>
                </a:lnTo>
                <a:lnTo>
                  <a:pt x="64121" y="50754"/>
                </a:lnTo>
                <a:lnTo>
                  <a:pt x="64084" y="50847"/>
                </a:lnTo>
                <a:lnTo>
                  <a:pt x="64009" y="50921"/>
                </a:lnTo>
                <a:lnTo>
                  <a:pt x="63935" y="50996"/>
                </a:lnTo>
                <a:lnTo>
                  <a:pt x="63842" y="51052"/>
                </a:lnTo>
                <a:lnTo>
                  <a:pt x="63749" y="51089"/>
                </a:lnTo>
                <a:lnTo>
                  <a:pt x="63637" y="51107"/>
                </a:lnTo>
                <a:lnTo>
                  <a:pt x="63749" y="50958"/>
                </a:lnTo>
                <a:lnTo>
                  <a:pt x="63879" y="50809"/>
                </a:lnTo>
                <a:lnTo>
                  <a:pt x="64009" y="50679"/>
                </a:lnTo>
                <a:lnTo>
                  <a:pt x="64158" y="50549"/>
                </a:lnTo>
                <a:close/>
                <a:moveTo>
                  <a:pt x="78997" y="50679"/>
                </a:moveTo>
                <a:lnTo>
                  <a:pt x="78941" y="50772"/>
                </a:lnTo>
                <a:lnTo>
                  <a:pt x="78885" y="50847"/>
                </a:lnTo>
                <a:lnTo>
                  <a:pt x="78829" y="50921"/>
                </a:lnTo>
                <a:lnTo>
                  <a:pt x="78755" y="50977"/>
                </a:lnTo>
                <a:lnTo>
                  <a:pt x="78680" y="51033"/>
                </a:lnTo>
                <a:lnTo>
                  <a:pt x="78587" y="51070"/>
                </a:lnTo>
                <a:lnTo>
                  <a:pt x="78513" y="51107"/>
                </a:lnTo>
                <a:lnTo>
                  <a:pt x="78420" y="51126"/>
                </a:lnTo>
                <a:lnTo>
                  <a:pt x="78420" y="51126"/>
                </a:lnTo>
                <a:lnTo>
                  <a:pt x="78531" y="50977"/>
                </a:lnTo>
                <a:lnTo>
                  <a:pt x="78680" y="50865"/>
                </a:lnTo>
                <a:lnTo>
                  <a:pt x="78829" y="50772"/>
                </a:lnTo>
                <a:lnTo>
                  <a:pt x="78997" y="50679"/>
                </a:lnTo>
                <a:close/>
                <a:moveTo>
                  <a:pt x="84657" y="50698"/>
                </a:moveTo>
                <a:lnTo>
                  <a:pt x="84620" y="50809"/>
                </a:lnTo>
                <a:lnTo>
                  <a:pt x="84526" y="50940"/>
                </a:lnTo>
                <a:lnTo>
                  <a:pt x="84433" y="51052"/>
                </a:lnTo>
                <a:lnTo>
                  <a:pt x="84322" y="51126"/>
                </a:lnTo>
                <a:lnTo>
                  <a:pt x="84471" y="50903"/>
                </a:lnTo>
                <a:lnTo>
                  <a:pt x="84564" y="50791"/>
                </a:lnTo>
                <a:lnTo>
                  <a:pt x="84657" y="50698"/>
                </a:lnTo>
                <a:close/>
                <a:moveTo>
                  <a:pt x="75813" y="50679"/>
                </a:moveTo>
                <a:lnTo>
                  <a:pt x="75776" y="50921"/>
                </a:lnTo>
                <a:lnTo>
                  <a:pt x="75646" y="51033"/>
                </a:lnTo>
                <a:lnTo>
                  <a:pt x="75497" y="51145"/>
                </a:lnTo>
                <a:lnTo>
                  <a:pt x="75646" y="50903"/>
                </a:lnTo>
                <a:lnTo>
                  <a:pt x="75813" y="50679"/>
                </a:lnTo>
                <a:close/>
                <a:moveTo>
                  <a:pt x="60863" y="50847"/>
                </a:moveTo>
                <a:lnTo>
                  <a:pt x="60844" y="50940"/>
                </a:lnTo>
                <a:lnTo>
                  <a:pt x="60807" y="51033"/>
                </a:lnTo>
                <a:lnTo>
                  <a:pt x="60733" y="51107"/>
                </a:lnTo>
                <a:lnTo>
                  <a:pt x="60639" y="51163"/>
                </a:lnTo>
                <a:lnTo>
                  <a:pt x="60639" y="51163"/>
                </a:lnTo>
                <a:lnTo>
                  <a:pt x="60751" y="50996"/>
                </a:lnTo>
                <a:lnTo>
                  <a:pt x="60863" y="50847"/>
                </a:lnTo>
                <a:close/>
                <a:moveTo>
                  <a:pt x="49915" y="50735"/>
                </a:moveTo>
                <a:lnTo>
                  <a:pt x="49915" y="50828"/>
                </a:lnTo>
                <a:lnTo>
                  <a:pt x="49897" y="50903"/>
                </a:lnTo>
                <a:lnTo>
                  <a:pt x="49878" y="50977"/>
                </a:lnTo>
                <a:lnTo>
                  <a:pt x="49841" y="51052"/>
                </a:lnTo>
                <a:lnTo>
                  <a:pt x="49785" y="51126"/>
                </a:lnTo>
                <a:lnTo>
                  <a:pt x="49729" y="51182"/>
                </a:lnTo>
                <a:lnTo>
                  <a:pt x="49655" y="51219"/>
                </a:lnTo>
                <a:lnTo>
                  <a:pt x="49580" y="51256"/>
                </a:lnTo>
                <a:lnTo>
                  <a:pt x="49655" y="51107"/>
                </a:lnTo>
                <a:lnTo>
                  <a:pt x="49729" y="50977"/>
                </a:lnTo>
                <a:lnTo>
                  <a:pt x="49822" y="50847"/>
                </a:lnTo>
                <a:lnTo>
                  <a:pt x="49915" y="50735"/>
                </a:lnTo>
                <a:close/>
                <a:moveTo>
                  <a:pt x="83167" y="50921"/>
                </a:moveTo>
                <a:lnTo>
                  <a:pt x="83111" y="51052"/>
                </a:lnTo>
                <a:lnTo>
                  <a:pt x="83037" y="51182"/>
                </a:lnTo>
                <a:lnTo>
                  <a:pt x="82944" y="51312"/>
                </a:lnTo>
                <a:lnTo>
                  <a:pt x="82832" y="51405"/>
                </a:lnTo>
                <a:lnTo>
                  <a:pt x="82907" y="51275"/>
                </a:lnTo>
                <a:lnTo>
                  <a:pt x="82981" y="51145"/>
                </a:lnTo>
                <a:lnTo>
                  <a:pt x="83074" y="51033"/>
                </a:lnTo>
                <a:lnTo>
                  <a:pt x="83167" y="50921"/>
                </a:lnTo>
                <a:close/>
                <a:moveTo>
                  <a:pt x="90075" y="50977"/>
                </a:moveTo>
                <a:lnTo>
                  <a:pt x="90019" y="51126"/>
                </a:lnTo>
                <a:lnTo>
                  <a:pt x="89944" y="51256"/>
                </a:lnTo>
                <a:lnTo>
                  <a:pt x="89833" y="51349"/>
                </a:lnTo>
                <a:lnTo>
                  <a:pt x="89721" y="51443"/>
                </a:lnTo>
                <a:lnTo>
                  <a:pt x="89721" y="51443"/>
                </a:lnTo>
                <a:lnTo>
                  <a:pt x="89870" y="51200"/>
                </a:lnTo>
                <a:lnTo>
                  <a:pt x="90075" y="50977"/>
                </a:lnTo>
                <a:close/>
                <a:moveTo>
                  <a:pt x="73877" y="50977"/>
                </a:moveTo>
                <a:lnTo>
                  <a:pt x="73877" y="51052"/>
                </a:lnTo>
                <a:lnTo>
                  <a:pt x="73858" y="51126"/>
                </a:lnTo>
                <a:lnTo>
                  <a:pt x="73840" y="51200"/>
                </a:lnTo>
                <a:lnTo>
                  <a:pt x="73802" y="51256"/>
                </a:lnTo>
                <a:lnTo>
                  <a:pt x="73747" y="51312"/>
                </a:lnTo>
                <a:lnTo>
                  <a:pt x="73691" y="51368"/>
                </a:lnTo>
                <a:lnTo>
                  <a:pt x="73635" y="51405"/>
                </a:lnTo>
                <a:lnTo>
                  <a:pt x="73579" y="51443"/>
                </a:lnTo>
                <a:lnTo>
                  <a:pt x="73709" y="51200"/>
                </a:lnTo>
                <a:lnTo>
                  <a:pt x="73877" y="50977"/>
                </a:lnTo>
                <a:close/>
                <a:moveTo>
                  <a:pt x="3259" y="1"/>
                </a:moveTo>
                <a:lnTo>
                  <a:pt x="3184" y="19"/>
                </a:lnTo>
                <a:lnTo>
                  <a:pt x="3072" y="75"/>
                </a:lnTo>
                <a:lnTo>
                  <a:pt x="2924" y="168"/>
                </a:lnTo>
                <a:lnTo>
                  <a:pt x="2849" y="243"/>
                </a:lnTo>
                <a:lnTo>
                  <a:pt x="2775" y="317"/>
                </a:lnTo>
                <a:lnTo>
                  <a:pt x="2663" y="503"/>
                </a:lnTo>
                <a:lnTo>
                  <a:pt x="2477" y="894"/>
                </a:lnTo>
                <a:lnTo>
                  <a:pt x="2421" y="988"/>
                </a:lnTo>
                <a:lnTo>
                  <a:pt x="2365" y="1062"/>
                </a:lnTo>
                <a:lnTo>
                  <a:pt x="2290" y="1137"/>
                </a:lnTo>
                <a:lnTo>
                  <a:pt x="2216" y="1192"/>
                </a:lnTo>
                <a:lnTo>
                  <a:pt x="2123" y="1230"/>
                </a:lnTo>
                <a:lnTo>
                  <a:pt x="2030" y="1248"/>
                </a:lnTo>
                <a:lnTo>
                  <a:pt x="1900" y="1230"/>
                </a:lnTo>
                <a:lnTo>
                  <a:pt x="1769" y="1192"/>
                </a:lnTo>
                <a:lnTo>
                  <a:pt x="1676" y="1155"/>
                </a:lnTo>
                <a:lnTo>
                  <a:pt x="1602" y="1081"/>
                </a:lnTo>
                <a:lnTo>
                  <a:pt x="1564" y="1006"/>
                </a:lnTo>
                <a:lnTo>
                  <a:pt x="1546" y="932"/>
                </a:lnTo>
                <a:lnTo>
                  <a:pt x="1527" y="727"/>
                </a:lnTo>
                <a:lnTo>
                  <a:pt x="1490" y="615"/>
                </a:lnTo>
                <a:lnTo>
                  <a:pt x="1434" y="503"/>
                </a:lnTo>
                <a:lnTo>
                  <a:pt x="1378" y="410"/>
                </a:lnTo>
                <a:lnTo>
                  <a:pt x="1304" y="336"/>
                </a:lnTo>
                <a:lnTo>
                  <a:pt x="1211" y="243"/>
                </a:lnTo>
                <a:lnTo>
                  <a:pt x="1099" y="168"/>
                </a:lnTo>
                <a:lnTo>
                  <a:pt x="987" y="94"/>
                </a:lnTo>
                <a:lnTo>
                  <a:pt x="876" y="57"/>
                </a:lnTo>
                <a:lnTo>
                  <a:pt x="764" y="38"/>
                </a:lnTo>
                <a:lnTo>
                  <a:pt x="652" y="38"/>
                </a:lnTo>
                <a:lnTo>
                  <a:pt x="540" y="75"/>
                </a:lnTo>
                <a:lnTo>
                  <a:pt x="466" y="131"/>
                </a:lnTo>
                <a:lnTo>
                  <a:pt x="429" y="206"/>
                </a:lnTo>
                <a:lnTo>
                  <a:pt x="410" y="280"/>
                </a:lnTo>
                <a:lnTo>
                  <a:pt x="410" y="373"/>
                </a:lnTo>
                <a:lnTo>
                  <a:pt x="447" y="485"/>
                </a:lnTo>
                <a:lnTo>
                  <a:pt x="522" y="597"/>
                </a:lnTo>
                <a:lnTo>
                  <a:pt x="578" y="690"/>
                </a:lnTo>
                <a:lnTo>
                  <a:pt x="764" y="913"/>
                </a:lnTo>
                <a:lnTo>
                  <a:pt x="969" y="1099"/>
                </a:lnTo>
                <a:lnTo>
                  <a:pt x="1155" y="1267"/>
                </a:lnTo>
                <a:lnTo>
                  <a:pt x="1304" y="1360"/>
                </a:lnTo>
                <a:lnTo>
                  <a:pt x="1304" y="1453"/>
                </a:lnTo>
                <a:lnTo>
                  <a:pt x="1285" y="1546"/>
                </a:lnTo>
                <a:lnTo>
                  <a:pt x="1248" y="1602"/>
                </a:lnTo>
                <a:lnTo>
                  <a:pt x="1192" y="1658"/>
                </a:lnTo>
                <a:lnTo>
                  <a:pt x="1136" y="1695"/>
                </a:lnTo>
                <a:lnTo>
                  <a:pt x="1080" y="1732"/>
                </a:lnTo>
                <a:lnTo>
                  <a:pt x="931" y="1788"/>
                </a:lnTo>
                <a:lnTo>
                  <a:pt x="782" y="1825"/>
                </a:lnTo>
                <a:lnTo>
                  <a:pt x="652" y="1881"/>
                </a:lnTo>
                <a:lnTo>
                  <a:pt x="596" y="1937"/>
                </a:lnTo>
                <a:lnTo>
                  <a:pt x="559" y="1993"/>
                </a:lnTo>
                <a:lnTo>
                  <a:pt x="540" y="2067"/>
                </a:lnTo>
                <a:lnTo>
                  <a:pt x="522" y="2142"/>
                </a:lnTo>
                <a:lnTo>
                  <a:pt x="522" y="2216"/>
                </a:lnTo>
                <a:lnTo>
                  <a:pt x="540" y="2254"/>
                </a:lnTo>
                <a:lnTo>
                  <a:pt x="559" y="2291"/>
                </a:lnTo>
                <a:lnTo>
                  <a:pt x="596" y="2328"/>
                </a:lnTo>
                <a:lnTo>
                  <a:pt x="689" y="2328"/>
                </a:lnTo>
                <a:lnTo>
                  <a:pt x="801" y="2291"/>
                </a:lnTo>
                <a:lnTo>
                  <a:pt x="931" y="2235"/>
                </a:lnTo>
                <a:lnTo>
                  <a:pt x="1043" y="2160"/>
                </a:lnTo>
                <a:lnTo>
                  <a:pt x="1229" y="2030"/>
                </a:lnTo>
                <a:lnTo>
                  <a:pt x="1304" y="2086"/>
                </a:lnTo>
                <a:lnTo>
                  <a:pt x="1360" y="2160"/>
                </a:lnTo>
                <a:lnTo>
                  <a:pt x="1415" y="2254"/>
                </a:lnTo>
                <a:lnTo>
                  <a:pt x="1453" y="2328"/>
                </a:lnTo>
                <a:lnTo>
                  <a:pt x="1490" y="2421"/>
                </a:lnTo>
                <a:lnTo>
                  <a:pt x="1490" y="2533"/>
                </a:lnTo>
                <a:lnTo>
                  <a:pt x="1490" y="2626"/>
                </a:lnTo>
                <a:lnTo>
                  <a:pt x="1490" y="2719"/>
                </a:lnTo>
                <a:lnTo>
                  <a:pt x="1434" y="2924"/>
                </a:lnTo>
                <a:lnTo>
                  <a:pt x="1341" y="3091"/>
                </a:lnTo>
                <a:lnTo>
                  <a:pt x="1285" y="3184"/>
                </a:lnTo>
                <a:lnTo>
                  <a:pt x="1229" y="3259"/>
                </a:lnTo>
                <a:lnTo>
                  <a:pt x="1155" y="3315"/>
                </a:lnTo>
                <a:lnTo>
                  <a:pt x="1062" y="3371"/>
                </a:lnTo>
                <a:lnTo>
                  <a:pt x="987" y="3408"/>
                </a:lnTo>
                <a:lnTo>
                  <a:pt x="633" y="3408"/>
                </a:lnTo>
                <a:lnTo>
                  <a:pt x="559" y="3427"/>
                </a:lnTo>
                <a:lnTo>
                  <a:pt x="466" y="3464"/>
                </a:lnTo>
                <a:lnTo>
                  <a:pt x="373" y="3538"/>
                </a:lnTo>
                <a:lnTo>
                  <a:pt x="336" y="3613"/>
                </a:lnTo>
                <a:lnTo>
                  <a:pt x="298" y="3687"/>
                </a:lnTo>
                <a:lnTo>
                  <a:pt x="261" y="3743"/>
                </a:lnTo>
                <a:lnTo>
                  <a:pt x="261" y="3818"/>
                </a:lnTo>
                <a:lnTo>
                  <a:pt x="261" y="3892"/>
                </a:lnTo>
                <a:lnTo>
                  <a:pt x="280" y="3948"/>
                </a:lnTo>
                <a:lnTo>
                  <a:pt x="336" y="4004"/>
                </a:lnTo>
                <a:lnTo>
                  <a:pt x="391" y="4041"/>
                </a:lnTo>
                <a:lnTo>
                  <a:pt x="578" y="4041"/>
                </a:lnTo>
                <a:lnTo>
                  <a:pt x="633" y="4004"/>
                </a:lnTo>
                <a:lnTo>
                  <a:pt x="727" y="3929"/>
                </a:lnTo>
                <a:lnTo>
                  <a:pt x="820" y="3836"/>
                </a:lnTo>
                <a:lnTo>
                  <a:pt x="913" y="3762"/>
                </a:lnTo>
                <a:lnTo>
                  <a:pt x="1006" y="3706"/>
                </a:lnTo>
                <a:lnTo>
                  <a:pt x="1118" y="3706"/>
                </a:lnTo>
                <a:lnTo>
                  <a:pt x="1173" y="3743"/>
                </a:lnTo>
                <a:lnTo>
                  <a:pt x="1248" y="3780"/>
                </a:lnTo>
                <a:lnTo>
                  <a:pt x="1304" y="3855"/>
                </a:lnTo>
                <a:lnTo>
                  <a:pt x="1341" y="3948"/>
                </a:lnTo>
                <a:lnTo>
                  <a:pt x="1378" y="4060"/>
                </a:lnTo>
                <a:lnTo>
                  <a:pt x="1378" y="4171"/>
                </a:lnTo>
                <a:lnTo>
                  <a:pt x="1378" y="4395"/>
                </a:lnTo>
                <a:lnTo>
                  <a:pt x="1341" y="4581"/>
                </a:lnTo>
                <a:lnTo>
                  <a:pt x="1285" y="4730"/>
                </a:lnTo>
                <a:lnTo>
                  <a:pt x="1248" y="4804"/>
                </a:lnTo>
                <a:lnTo>
                  <a:pt x="1211" y="4860"/>
                </a:lnTo>
                <a:lnTo>
                  <a:pt x="1155" y="4879"/>
                </a:lnTo>
                <a:lnTo>
                  <a:pt x="1024" y="4916"/>
                </a:lnTo>
                <a:lnTo>
                  <a:pt x="950" y="4935"/>
                </a:lnTo>
                <a:lnTo>
                  <a:pt x="857" y="4972"/>
                </a:lnTo>
                <a:lnTo>
                  <a:pt x="727" y="5084"/>
                </a:lnTo>
                <a:lnTo>
                  <a:pt x="652" y="5139"/>
                </a:lnTo>
                <a:lnTo>
                  <a:pt x="596" y="5214"/>
                </a:lnTo>
                <a:lnTo>
                  <a:pt x="559" y="5288"/>
                </a:lnTo>
                <a:lnTo>
                  <a:pt x="540" y="5363"/>
                </a:lnTo>
                <a:lnTo>
                  <a:pt x="559" y="5437"/>
                </a:lnTo>
                <a:lnTo>
                  <a:pt x="633" y="5512"/>
                </a:lnTo>
                <a:lnTo>
                  <a:pt x="708" y="5549"/>
                </a:lnTo>
                <a:lnTo>
                  <a:pt x="801" y="5530"/>
                </a:lnTo>
                <a:lnTo>
                  <a:pt x="876" y="5512"/>
                </a:lnTo>
                <a:lnTo>
                  <a:pt x="950" y="5475"/>
                </a:lnTo>
                <a:lnTo>
                  <a:pt x="1043" y="5419"/>
                </a:lnTo>
                <a:lnTo>
                  <a:pt x="1118" y="5400"/>
                </a:lnTo>
                <a:lnTo>
                  <a:pt x="1192" y="5400"/>
                </a:lnTo>
                <a:lnTo>
                  <a:pt x="1266" y="5419"/>
                </a:lnTo>
                <a:lnTo>
                  <a:pt x="1341" y="5493"/>
                </a:lnTo>
                <a:lnTo>
                  <a:pt x="1378" y="5605"/>
                </a:lnTo>
                <a:lnTo>
                  <a:pt x="1397" y="5735"/>
                </a:lnTo>
                <a:lnTo>
                  <a:pt x="1397" y="5865"/>
                </a:lnTo>
                <a:lnTo>
                  <a:pt x="1378" y="6126"/>
                </a:lnTo>
                <a:lnTo>
                  <a:pt x="1322" y="6350"/>
                </a:lnTo>
                <a:lnTo>
                  <a:pt x="1248" y="6554"/>
                </a:lnTo>
                <a:lnTo>
                  <a:pt x="1211" y="6666"/>
                </a:lnTo>
                <a:lnTo>
                  <a:pt x="1136" y="6741"/>
                </a:lnTo>
                <a:lnTo>
                  <a:pt x="1080" y="6778"/>
                </a:lnTo>
                <a:lnTo>
                  <a:pt x="1043" y="6796"/>
                </a:lnTo>
                <a:lnTo>
                  <a:pt x="969" y="6796"/>
                </a:lnTo>
                <a:lnTo>
                  <a:pt x="913" y="6778"/>
                </a:lnTo>
                <a:lnTo>
                  <a:pt x="876" y="6796"/>
                </a:lnTo>
                <a:lnTo>
                  <a:pt x="820" y="6815"/>
                </a:lnTo>
                <a:lnTo>
                  <a:pt x="671" y="6871"/>
                </a:lnTo>
                <a:lnTo>
                  <a:pt x="540" y="6964"/>
                </a:lnTo>
                <a:lnTo>
                  <a:pt x="485" y="7020"/>
                </a:lnTo>
                <a:lnTo>
                  <a:pt x="447" y="7076"/>
                </a:lnTo>
                <a:lnTo>
                  <a:pt x="466" y="7150"/>
                </a:lnTo>
                <a:lnTo>
                  <a:pt x="522" y="7225"/>
                </a:lnTo>
                <a:lnTo>
                  <a:pt x="596" y="7262"/>
                </a:lnTo>
                <a:lnTo>
                  <a:pt x="671" y="7280"/>
                </a:lnTo>
                <a:lnTo>
                  <a:pt x="764" y="7262"/>
                </a:lnTo>
                <a:lnTo>
                  <a:pt x="857" y="7225"/>
                </a:lnTo>
                <a:lnTo>
                  <a:pt x="1024" y="7169"/>
                </a:lnTo>
                <a:lnTo>
                  <a:pt x="1099" y="7169"/>
                </a:lnTo>
                <a:lnTo>
                  <a:pt x="1173" y="7187"/>
                </a:lnTo>
                <a:lnTo>
                  <a:pt x="1229" y="7243"/>
                </a:lnTo>
                <a:lnTo>
                  <a:pt x="1285" y="7318"/>
                </a:lnTo>
                <a:lnTo>
                  <a:pt x="1322" y="7411"/>
                </a:lnTo>
                <a:lnTo>
                  <a:pt x="1341" y="7522"/>
                </a:lnTo>
                <a:lnTo>
                  <a:pt x="1360" y="7634"/>
                </a:lnTo>
                <a:lnTo>
                  <a:pt x="1341" y="7727"/>
                </a:lnTo>
                <a:lnTo>
                  <a:pt x="1322" y="7820"/>
                </a:lnTo>
                <a:lnTo>
                  <a:pt x="1285" y="7895"/>
                </a:lnTo>
                <a:lnTo>
                  <a:pt x="1248" y="7951"/>
                </a:lnTo>
                <a:lnTo>
                  <a:pt x="1173" y="7988"/>
                </a:lnTo>
                <a:lnTo>
                  <a:pt x="1024" y="8044"/>
                </a:lnTo>
                <a:lnTo>
                  <a:pt x="950" y="8081"/>
                </a:lnTo>
                <a:lnTo>
                  <a:pt x="894" y="8137"/>
                </a:lnTo>
                <a:lnTo>
                  <a:pt x="876" y="8211"/>
                </a:lnTo>
                <a:lnTo>
                  <a:pt x="876" y="8323"/>
                </a:lnTo>
                <a:lnTo>
                  <a:pt x="913" y="8416"/>
                </a:lnTo>
                <a:lnTo>
                  <a:pt x="969" y="8472"/>
                </a:lnTo>
                <a:lnTo>
                  <a:pt x="1043" y="8509"/>
                </a:lnTo>
                <a:lnTo>
                  <a:pt x="1118" y="8509"/>
                </a:lnTo>
                <a:lnTo>
                  <a:pt x="1192" y="8491"/>
                </a:lnTo>
                <a:lnTo>
                  <a:pt x="1266" y="8453"/>
                </a:lnTo>
                <a:lnTo>
                  <a:pt x="1341" y="8398"/>
                </a:lnTo>
                <a:lnTo>
                  <a:pt x="1397" y="8323"/>
                </a:lnTo>
                <a:lnTo>
                  <a:pt x="1415" y="8435"/>
                </a:lnTo>
                <a:lnTo>
                  <a:pt x="1397" y="8546"/>
                </a:lnTo>
                <a:lnTo>
                  <a:pt x="1378" y="8677"/>
                </a:lnTo>
                <a:lnTo>
                  <a:pt x="1341" y="8807"/>
                </a:lnTo>
                <a:lnTo>
                  <a:pt x="1285" y="8919"/>
                </a:lnTo>
                <a:lnTo>
                  <a:pt x="1211" y="9031"/>
                </a:lnTo>
                <a:lnTo>
                  <a:pt x="1136" y="9124"/>
                </a:lnTo>
                <a:lnTo>
                  <a:pt x="1062" y="9180"/>
                </a:lnTo>
                <a:lnTo>
                  <a:pt x="950" y="9235"/>
                </a:lnTo>
                <a:lnTo>
                  <a:pt x="876" y="9254"/>
                </a:lnTo>
                <a:lnTo>
                  <a:pt x="708" y="9254"/>
                </a:lnTo>
                <a:lnTo>
                  <a:pt x="652" y="9273"/>
                </a:lnTo>
                <a:lnTo>
                  <a:pt x="596" y="9291"/>
                </a:lnTo>
                <a:lnTo>
                  <a:pt x="540" y="9328"/>
                </a:lnTo>
                <a:lnTo>
                  <a:pt x="503" y="9403"/>
                </a:lnTo>
                <a:lnTo>
                  <a:pt x="447" y="9570"/>
                </a:lnTo>
                <a:lnTo>
                  <a:pt x="447" y="9608"/>
                </a:lnTo>
                <a:lnTo>
                  <a:pt x="466" y="9626"/>
                </a:lnTo>
                <a:lnTo>
                  <a:pt x="578" y="9608"/>
                </a:lnTo>
                <a:lnTo>
                  <a:pt x="838" y="9608"/>
                </a:lnTo>
                <a:lnTo>
                  <a:pt x="913" y="9589"/>
                </a:lnTo>
                <a:lnTo>
                  <a:pt x="1006" y="9552"/>
                </a:lnTo>
                <a:lnTo>
                  <a:pt x="1043" y="9533"/>
                </a:lnTo>
                <a:lnTo>
                  <a:pt x="1099" y="9552"/>
                </a:lnTo>
                <a:lnTo>
                  <a:pt x="1155" y="9589"/>
                </a:lnTo>
                <a:lnTo>
                  <a:pt x="1248" y="9664"/>
                </a:lnTo>
                <a:lnTo>
                  <a:pt x="1341" y="9775"/>
                </a:lnTo>
                <a:lnTo>
                  <a:pt x="1397" y="9887"/>
                </a:lnTo>
                <a:lnTo>
                  <a:pt x="1434" y="10017"/>
                </a:lnTo>
                <a:lnTo>
                  <a:pt x="1434" y="10148"/>
                </a:lnTo>
                <a:lnTo>
                  <a:pt x="1304" y="10129"/>
                </a:lnTo>
                <a:lnTo>
                  <a:pt x="1155" y="10148"/>
                </a:lnTo>
                <a:lnTo>
                  <a:pt x="987" y="10203"/>
                </a:lnTo>
                <a:lnTo>
                  <a:pt x="820" y="10278"/>
                </a:lnTo>
                <a:lnTo>
                  <a:pt x="689" y="10371"/>
                </a:lnTo>
                <a:lnTo>
                  <a:pt x="633" y="10427"/>
                </a:lnTo>
                <a:lnTo>
                  <a:pt x="596" y="10483"/>
                </a:lnTo>
                <a:lnTo>
                  <a:pt x="559" y="10557"/>
                </a:lnTo>
                <a:lnTo>
                  <a:pt x="559" y="10632"/>
                </a:lnTo>
                <a:lnTo>
                  <a:pt x="559" y="10706"/>
                </a:lnTo>
                <a:lnTo>
                  <a:pt x="578" y="10781"/>
                </a:lnTo>
                <a:lnTo>
                  <a:pt x="615" y="10855"/>
                </a:lnTo>
                <a:lnTo>
                  <a:pt x="671" y="10892"/>
                </a:lnTo>
                <a:lnTo>
                  <a:pt x="727" y="10911"/>
                </a:lnTo>
                <a:lnTo>
                  <a:pt x="782" y="10930"/>
                </a:lnTo>
                <a:lnTo>
                  <a:pt x="857" y="10911"/>
                </a:lnTo>
                <a:lnTo>
                  <a:pt x="931" y="10892"/>
                </a:lnTo>
                <a:lnTo>
                  <a:pt x="1099" y="10818"/>
                </a:lnTo>
                <a:lnTo>
                  <a:pt x="1248" y="10706"/>
                </a:lnTo>
                <a:lnTo>
                  <a:pt x="1378" y="10576"/>
                </a:lnTo>
                <a:lnTo>
                  <a:pt x="1490" y="10464"/>
                </a:lnTo>
                <a:lnTo>
                  <a:pt x="1546" y="10334"/>
                </a:lnTo>
                <a:lnTo>
                  <a:pt x="1676" y="10427"/>
                </a:lnTo>
                <a:lnTo>
                  <a:pt x="1788" y="10539"/>
                </a:lnTo>
                <a:lnTo>
                  <a:pt x="1862" y="10669"/>
                </a:lnTo>
                <a:lnTo>
                  <a:pt x="1918" y="10818"/>
                </a:lnTo>
                <a:lnTo>
                  <a:pt x="1955" y="10967"/>
                </a:lnTo>
                <a:lnTo>
                  <a:pt x="1974" y="11134"/>
                </a:lnTo>
                <a:lnTo>
                  <a:pt x="1974" y="11283"/>
                </a:lnTo>
                <a:lnTo>
                  <a:pt x="1955" y="11432"/>
                </a:lnTo>
                <a:lnTo>
                  <a:pt x="1918" y="11618"/>
                </a:lnTo>
                <a:lnTo>
                  <a:pt x="1844" y="11823"/>
                </a:lnTo>
                <a:lnTo>
                  <a:pt x="1769" y="12009"/>
                </a:lnTo>
                <a:lnTo>
                  <a:pt x="1713" y="12084"/>
                </a:lnTo>
                <a:lnTo>
                  <a:pt x="1657" y="12158"/>
                </a:lnTo>
                <a:lnTo>
                  <a:pt x="1490" y="12345"/>
                </a:lnTo>
                <a:lnTo>
                  <a:pt x="1471" y="12363"/>
                </a:lnTo>
                <a:lnTo>
                  <a:pt x="1471" y="12326"/>
                </a:lnTo>
                <a:lnTo>
                  <a:pt x="1453" y="12307"/>
                </a:lnTo>
                <a:lnTo>
                  <a:pt x="1378" y="12289"/>
                </a:lnTo>
                <a:lnTo>
                  <a:pt x="1248" y="12307"/>
                </a:lnTo>
                <a:lnTo>
                  <a:pt x="1006" y="12363"/>
                </a:lnTo>
                <a:lnTo>
                  <a:pt x="857" y="12419"/>
                </a:lnTo>
                <a:lnTo>
                  <a:pt x="708" y="12475"/>
                </a:lnTo>
                <a:lnTo>
                  <a:pt x="596" y="12549"/>
                </a:lnTo>
                <a:lnTo>
                  <a:pt x="540" y="12605"/>
                </a:lnTo>
                <a:lnTo>
                  <a:pt x="503" y="12661"/>
                </a:lnTo>
                <a:lnTo>
                  <a:pt x="485" y="12717"/>
                </a:lnTo>
                <a:lnTo>
                  <a:pt x="485" y="12773"/>
                </a:lnTo>
                <a:lnTo>
                  <a:pt x="503" y="12866"/>
                </a:lnTo>
                <a:lnTo>
                  <a:pt x="540" y="12940"/>
                </a:lnTo>
                <a:lnTo>
                  <a:pt x="596" y="13015"/>
                </a:lnTo>
                <a:lnTo>
                  <a:pt x="652" y="13052"/>
                </a:lnTo>
                <a:lnTo>
                  <a:pt x="708" y="13089"/>
                </a:lnTo>
                <a:lnTo>
                  <a:pt x="838" y="13089"/>
                </a:lnTo>
                <a:lnTo>
                  <a:pt x="913" y="13071"/>
                </a:lnTo>
                <a:lnTo>
                  <a:pt x="1080" y="12996"/>
                </a:lnTo>
                <a:lnTo>
                  <a:pt x="1211" y="12903"/>
                </a:lnTo>
                <a:lnTo>
                  <a:pt x="1360" y="12791"/>
                </a:lnTo>
                <a:lnTo>
                  <a:pt x="1546" y="12587"/>
                </a:lnTo>
                <a:lnTo>
                  <a:pt x="1639" y="12661"/>
                </a:lnTo>
                <a:lnTo>
                  <a:pt x="1695" y="12736"/>
                </a:lnTo>
                <a:lnTo>
                  <a:pt x="1751" y="12829"/>
                </a:lnTo>
                <a:lnTo>
                  <a:pt x="1806" y="12922"/>
                </a:lnTo>
                <a:lnTo>
                  <a:pt x="1825" y="13015"/>
                </a:lnTo>
                <a:lnTo>
                  <a:pt x="1844" y="13127"/>
                </a:lnTo>
                <a:lnTo>
                  <a:pt x="1862" y="13238"/>
                </a:lnTo>
                <a:lnTo>
                  <a:pt x="1844" y="13350"/>
                </a:lnTo>
                <a:lnTo>
                  <a:pt x="1806" y="13555"/>
                </a:lnTo>
                <a:lnTo>
                  <a:pt x="1732" y="13760"/>
                </a:lnTo>
                <a:lnTo>
                  <a:pt x="1676" y="13853"/>
                </a:lnTo>
                <a:lnTo>
                  <a:pt x="1602" y="13946"/>
                </a:lnTo>
                <a:lnTo>
                  <a:pt x="1527" y="14020"/>
                </a:lnTo>
                <a:lnTo>
                  <a:pt x="1453" y="14095"/>
                </a:lnTo>
                <a:lnTo>
                  <a:pt x="1211" y="14188"/>
                </a:lnTo>
                <a:lnTo>
                  <a:pt x="987" y="14262"/>
                </a:lnTo>
                <a:lnTo>
                  <a:pt x="745" y="14374"/>
                </a:lnTo>
                <a:lnTo>
                  <a:pt x="540" y="14504"/>
                </a:lnTo>
                <a:lnTo>
                  <a:pt x="466" y="14560"/>
                </a:lnTo>
                <a:lnTo>
                  <a:pt x="391" y="14616"/>
                </a:lnTo>
                <a:lnTo>
                  <a:pt x="373" y="14672"/>
                </a:lnTo>
                <a:lnTo>
                  <a:pt x="373" y="14746"/>
                </a:lnTo>
                <a:lnTo>
                  <a:pt x="410" y="14802"/>
                </a:lnTo>
                <a:lnTo>
                  <a:pt x="485" y="14839"/>
                </a:lnTo>
                <a:lnTo>
                  <a:pt x="540" y="14858"/>
                </a:lnTo>
                <a:lnTo>
                  <a:pt x="578" y="14858"/>
                </a:lnTo>
                <a:lnTo>
                  <a:pt x="689" y="14821"/>
                </a:lnTo>
                <a:lnTo>
                  <a:pt x="782" y="14746"/>
                </a:lnTo>
                <a:lnTo>
                  <a:pt x="913" y="14653"/>
                </a:lnTo>
                <a:lnTo>
                  <a:pt x="1024" y="14560"/>
                </a:lnTo>
                <a:lnTo>
                  <a:pt x="1136" y="14504"/>
                </a:lnTo>
                <a:lnTo>
                  <a:pt x="1248" y="14448"/>
                </a:lnTo>
                <a:lnTo>
                  <a:pt x="1285" y="14448"/>
                </a:lnTo>
                <a:lnTo>
                  <a:pt x="1341" y="14467"/>
                </a:lnTo>
                <a:lnTo>
                  <a:pt x="1415" y="14523"/>
                </a:lnTo>
                <a:lnTo>
                  <a:pt x="1471" y="14597"/>
                </a:lnTo>
                <a:lnTo>
                  <a:pt x="1527" y="14690"/>
                </a:lnTo>
                <a:lnTo>
                  <a:pt x="1564" y="14784"/>
                </a:lnTo>
                <a:lnTo>
                  <a:pt x="1583" y="14895"/>
                </a:lnTo>
                <a:lnTo>
                  <a:pt x="1583" y="15007"/>
                </a:lnTo>
                <a:lnTo>
                  <a:pt x="1583" y="15193"/>
                </a:lnTo>
                <a:lnTo>
                  <a:pt x="1564" y="15305"/>
                </a:lnTo>
                <a:lnTo>
                  <a:pt x="1527" y="15417"/>
                </a:lnTo>
                <a:lnTo>
                  <a:pt x="1490" y="15528"/>
                </a:lnTo>
                <a:lnTo>
                  <a:pt x="1415" y="15603"/>
                </a:lnTo>
                <a:lnTo>
                  <a:pt x="1341" y="15659"/>
                </a:lnTo>
                <a:lnTo>
                  <a:pt x="1229" y="15659"/>
                </a:lnTo>
                <a:lnTo>
                  <a:pt x="1136" y="15677"/>
                </a:lnTo>
                <a:lnTo>
                  <a:pt x="950" y="15733"/>
                </a:lnTo>
                <a:lnTo>
                  <a:pt x="764" y="15826"/>
                </a:lnTo>
                <a:lnTo>
                  <a:pt x="689" y="15863"/>
                </a:lnTo>
                <a:lnTo>
                  <a:pt x="615" y="15938"/>
                </a:lnTo>
                <a:lnTo>
                  <a:pt x="578" y="16031"/>
                </a:lnTo>
                <a:lnTo>
                  <a:pt x="559" y="16161"/>
                </a:lnTo>
                <a:lnTo>
                  <a:pt x="578" y="16236"/>
                </a:lnTo>
                <a:lnTo>
                  <a:pt x="596" y="16292"/>
                </a:lnTo>
                <a:lnTo>
                  <a:pt x="633" y="16310"/>
                </a:lnTo>
                <a:lnTo>
                  <a:pt x="689" y="16310"/>
                </a:lnTo>
                <a:lnTo>
                  <a:pt x="820" y="16236"/>
                </a:lnTo>
                <a:lnTo>
                  <a:pt x="969" y="16143"/>
                </a:lnTo>
                <a:lnTo>
                  <a:pt x="1155" y="16050"/>
                </a:lnTo>
                <a:lnTo>
                  <a:pt x="1229" y="16031"/>
                </a:lnTo>
                <a:lnTo>
                  <a:pt x="1322" y="16012"/>
                </a:lnTo>
                <a:lnTo>
                  <a:pt x="1397" y="16031"/>
                </a:lnTo>
                <a:lnTo>
                  <a:pt x="1490" y="16068"/>
                </a:lnTo>
                <a:lnTo>
                  <a:pt x="1546" y="16161"/>
                </a:lnTo>
                <a:lnTo>
                  <a:pt x="1620" y="16273"/>
                </a:lnTo>
                <a:lnTo>
                  <a:pt x="1639" y="16366"/>
                </a:lnTo>
                <a:lnTo>
                  <a:pt x="1657" y="16459"/>
                </a:lnTo>
                <a:lnTo>
                  <a:pt x="1657" y="16683"/>
                </a:lnTo>
                <a:lnTo>
                  <a:pt x="1620" y="16887"/>
                </a:lnTo>
                <a:lnTo>
                  <a:pt x="1546" y="17074"/>
                </a:lnTo>
                <a:lnTo>
                  <a:pt x="1471" y="17260"/>
                </a:lnTo>
                <a:lnTo>
                  <a:pt x="1397" y="17371"/>
                </a:lnTo>
                <a:lnTo>
                  <a:pt x="1341" y="17427"/>
                </a:lnTo>
                <a:lnTo>
                  <a:pt x="1229" y="17520"/>
                </a:lnTo>
                <a:lnTo>
                  <a:pt x="1155" y="17558"/>
                </a:lnTo>
                <a:lnTo>
                  <a:pt x="1136" y="17558"/>
                </a:lnTo>
                <a:lnTo>
                  <a:pt x="1118" y="17520"/>
                </a:lnTo>
                <a:lnTo>
                  <a:pt x="1099" y="17483"/>
                </a:lnTo>
                <a:lnTo>
                  <a:pt x="1062" y="17465"/>
                </a:lnTo>
                <a:lnTo>
                  <a:pt x="1006" y="17446"/>
                </a:lnTo>
                <a:lnTo>
                  <a:pt x="876" y="17465"/>
                </a:lnTo>
                <a:lnTo>
                  <a:pt x="708" y="17539"/>
                </a:lnTo>
                <a:lnTo>
                  <a:pt x="578" y="17613"/>
                </a:lnTo>
                <a:lnTo>
                  <a:pt x="485" y="17707"/>
                </a:lnTo>
                <a:lnTo>
                  <a:pt x="429" y="17800"/>
                </a:lnTo>
                <a:lnTo>
                  <a:pt x="429" y="17856"/>
                </a:lnTo>
                <a:lnTo>
                  <a:pt x="429" y="17893"/>
                </a:lnTo>
                <a:lnTo>
                  <a:pt x="466" y="17930"/>
                </a:lnTo>
                <a:lnTo>
                  <a:pt x="503" y="17949"/>
                </a:lnTo>
                <a:lnTo>
                  <a:pt x="559" y="17967"/>
                </a:lnTo>
                <a:lnTo>
                  <a:pt x="633" y="17986"/>
                </a:lnTo>
                <a:lnTo>
                  <a:pt x="857" y="17986"/>
                </a:lnTo>
                <a:lnTo>
                  <a:pt x="969" y="17967"/>
                </a:lnTo>
                <a:lnTo>
                  <a:pt x="1062" y="17949"/>
                </a:lnTo>
                <a:lnTo>
                  <a:pt x="1136" y="17930"/>
                </a:lnTo>
                <a:lnTo>
                  <a:pt x="1173" y="17911"/>
                </a:lnTo>
                <a:lnTo>
                  <a:pt x="1211" y="17930"/>
                </a:lnTo>
                <a:lnTo>
                  <a:pt x="1248" y="17967"/>
                </a:lnTo>
                <a:lnTo>
                  <a:pt x="1322" y="18209"/>
                </a:lnTo>
                <a:lnTo>
                  <a:pt x="1341" y="18340"/>
                </a:lnTo>
                <a:lnTo>
                  <a:pt x="1341" y="18470"/>
                </a:lnTo>
                <a:lnTo>
                  <a:pt x="1341" y="18600"/>
                </a:lnTo>
                <a:lnTo>
                  <a:pt x="1304" y="18749"/>
                </a:lnTo>
                <a:lnTo>
                  <a:pt x="1266" y="18880"/>
                </a:lnTo>
                <a:lnTo>
                  <a:pt x="1192" y="19010"/>
                </a:lnTo>
                <a:lnTo>
                  <a:pt x="1136" y="19122"/>
                </a:lnTo>
                <a:lnTo>
                  <a:pt x="1043" y="19215"/>
                </a:lnTo>
                <a:lnTo>
                  <a:pt x="950" y="19270"/>
                </a:lnTo>
                <a:lnTo>
                  <a:pt x="764" y="19364"/>
                </a:lnTo>
                <a:lnTo>
                  <a:pt x="280" y="19606"/>
                </a:lnTo>
                <a:lnTo>
                  <a:pt x="94" y="19717"/>
                </a:lnTo>
                <a:lnTo>
                  <a:pt x="38" y="19773"/>
                </a:lnTo>
                <a:lnTo>
                  <a:pt x="0" y="19810"/>
                </a:lnTo>
                <a:lnTo>
                  <a:pt x="19" y="19848"/>
                </a:lnTo>
                <a:lnTo>
                  <a:pt x="75" y="19866"/>
                </a:lnTo>
                <a:lnTo>
                  <a:pt x="187" y="19866"/>
                </a:lnTo>
                <a:lnTo>
                  <a:pt x="354" y="19848"/>
                </a:lnTo>
                <a:lnTo>
                  <a:pt x="466" y="19829"/>
                </a:lnTo>
                <a:lnTo>
                  <a:pt x="578" y="19792"/>
                </a:lnTo>
                <a:lnTo>
                  <a:pt x="782" y="19699"/>
                </a:lnTo>
                <a:lnTo>
                  <a:pt x="894" y="19680"/>
                </a:lnTo>
                <a:lnTo>
                  <a:pt x="987" y="19699"/>
                </a:lnTo>
                <a:lnTo>
                  <a:pt x="1080" y="19755"/>
                </a:lnTo>
                <a:lnTo>
                  <a:pt x="1192" y="19848"/>
                </a:lnTo>
                <a:lnTo>
                  <a:pt x="1248" y="19922"/>
                </a:lnTo>
                <a:lnTo>
                  <a:pt x="1304" y="20034"/>
                </a:lnTo>
                <a:lnTo>
                  <a:pt x="1322" y="20146"/>
                </a:lnTo>
                <a:lnTo>
                  <a:pt x="1322" y="20239"/>
                </a:lnTo>
                <a:lnTo>
                  <a:pt x="1304" y="20350"/>
                </a:lnTo>
                <a:lnTo>
                  <a:pt x="1266" y="20406"/>
                </a:lnTo>
                <a:lnTo>
                  <a:pt x="1248" y="20425"/>
                </a:lnTo>
                <a:lnTo>
                  <a:pt x="1211" y="20425"/>
                </a:lnTo>
                <a:lnTo>
                  <a:pt x="1099" y="20406"/>
                </a:lnTo>
                <a:lnTo>
                  <a:pt x="1043" y="20406"/>
                </a:lnTo>
                <a:lnTo>
                  <a:pt x="950" y="20443"/>
                </a:lnTo>
                <a:lnTo>
                  <a:pt x="857" y="20481"/>
                </a:lnTo>
                <a:lnTo>
                  <a:pt x="764" y="20555"/>
                </a:lnTo>
                <a:lnTo>
                  <a:pt x="615" y="20685"/>
                </a:lnTo>
                <a:lnTo>
                  <a:pt x="522" y="20834"/>
                </a:lnTo>
                <a:lnTo>
                  <a:pt x="503" y="20890"/>
                </a:lnTo>
                <a:lnTo>
                  <a:pt x="485" y="20965"/>
                </a:lnTo>
                <a:lnTo>
                  <a:pt x="485" y="21021"/>
                </a:lnTo>
                <a:lnTo>
                  <a:pt x="503" y="21058"/>
                </a:lnTo>
                <a:lnTo>
                  <a:pt x="540" y="21095"/>
                </a:lnTo>
                <a:lnTo>
                  <a:pt x="596" y="21114"/>
                </a:lnTo>
                <a:lnTo>
                  <a:pt x="764" y="21114"/>
                </a:lnTo>
                <a:lnTo>
                  <a:pt x="876" y="21076"/>
                </a:lnTo>
                <a:lnTo>
                  <a:pt x="1006" y="21021"/>
                </a:lnTo>
                <a:lnTo>
                  <a:pt x="1118" y="20965"/>
                </a:lnTo>
                <a:lnTo>
                  <a:pt x="1192" y="20890"/>
                </a:lnTo>
                <a:lnTo>
                  <a:pt x="1322" y="20779"/>
                </a:lnTo>
                <a:lnTo>
                  <a:pt x="1378" y="20760"/>
                </a:lnTo>
                <a:lnTo>
                  <a:pt x="1453" y="20760"/>
                </a:lnTo>
                <a:lnTo>
                  <a:pt x="1527" y="20816"/>
                </a:lnTo>
                <a:lnTo>
                  <a:pt x="1620" y="20909"/>
                </a:lnTo>
                <a:lnTo>
                  <a:pt x="1676" y="21002"/>
                </a:lnTo>
                <a:lnTo>
                  <a:pt x="1713" y="21095"/>
                </a:lnTo>
                <a:lnTo>
                  <a:pt x="1751" y="21207"/>
                </a:lnTo>
                <a:lnTo>
                  <a:pt x="1751" y="21337"/>
                </a:lnTo>
                <a:lnTo>
                  <a:pt x="1751" y="21561"/>
                </a:lnTo>
                <a:lnTo>
                  <a:pt x="1713" y="21784"/>
                </a:lnTo>
                <a:lnTo>
                  <a:pt x="1639" y="21989"/>
                </a:lnTo>
                <a:lnTo>
                  <a:pt x="1564" y="22194"/>
                </a:lnTo>
                <a:lnTo>
                  <a:pt x="1453" y="22380"/>
                </a:lnTo>
                <a:lnTo>
                  <a:pt x="1341" y="22566"/>
                </a:lnTo>
                <a:lnTo>
                  <a:pt x="1229" y="22696"/>
                </a:lnTo>
                <a:lnTo>
                  <a:pt x="1136" y="22752"/>
                </a:lnTo>
                <a:lnTo>
                  <a:pt x="1062" y="22789"/>
                </a:lnTo>
                <a:lnTo>
                  <a:pt x="969" y="22808"/>
                </a:lnTo>
                <a:lnTo>
                  <a:pt x="782" y="22789"/>
                </a:lnTo>
                <a:lnTo>
                  <a:pt x="652" y="22789"/>
                </a:lnTo>
                <a:lnTo>
                  <a:pt x="503" y="22808"/>
                </a:lnTo>
                <a:lnTo>
                  <a:pt x="373" y="22845"/>
                </a:lnTo>
                <a:lnTo>
                  <a:pt x="280" y="22901"/>
                </a:lnTo>
                <a:lnTo>
                  <a:pt x="224" y="22938"/>
                </a:lnTo>
                <a:lnTo>
                  <a:pt x="205" y="22994"/>
                </a:lnTo>
                <a:lnTo>
                  <a:pt x="224" y="23050"/>
                </a:lnTo>
                <a:lnTo>
                  <a:pt x="261" y="23106"/>
                </a:lnTo>
                <a:lnTo>
                  <a:pt x="354" y="23180"/>
                </a:lnTo>
                <a:lnTo>
                  <a:pt x="466" y="23236"/>
                </a:lnTo>
                <a:lnTo>
                  <a:pt x="596" y="23273"/>
                </a:lnTo>
                <a:lnTo>
                  <a:pt x="727" y="23273"/>
                </a:lnTo>
                <a:lnTo>
                  <a:pt x="950" y="23236"/>
                </a:lnTo>
                <a:lnTo>
                  <a:pt x="1043" y="23218"/>
                </a:lnTo>
                <a:lnTo>
                  <a:pt x="1136" y="23236"/>
                </a:lnTo>
                <a:lnTo>
                  <a:pt x="1192" y="23255"/>
                </a:lnTo>
                <a:lnTo>
                  <a:pt x="1229" y="23292"/>
                </a:lnTo>
                <a:lnTo>
                  <a:pt x="1341" y="23422"/>
                </a:lnTo>
                <a:lnTo>
                  <a:pt x="1378" y="23515"/>
                </a:lnTo>
                <a:lnTo>
                  <a:pt x="1415" y="23609"/>
                </a:lnTo>
                <a:lnTo>
                  <a:pt x="1415" y="23702"/>
                </a:lnTo>
                <a:lnTo>
                  <a:pt x="1415" y="23813"/>
                </a:lnTo>
                <a:lnTo>
                  <a:pt x="1397" y="23906"/>
                </a:lnTo>
                <a:lnTo>
                  <a:pt x="1360" y="24018"/>
                </a:lnTo>
                <a:lnTo>
                  <a:pt x="1322" y="24093"/>
                </a:lnTo>
                <a:lnTo>
                  <a:pt x="1248" y="24167"/>
                </a:lnTo>
                <a:lnTo>
                  <a:pt x="1211" y="24204"/>
                </a:lnTo>
                <a:lnTo>
                  <a:pt x="1155" y="24242"/>
                </a:lnTo>
                <a:lnTo>
                  <a:pt x="1024" y="24260"/>
                </a:lnTo>
                <a:lnTo>
                  <a:pt x="894" y="24279"/>
                </a:lnTo>
                <a:lnTo>
                  <a:pt x="764" y="24260"/>
                </a:lnTo>
                <a:lnTo>
                  <a:pt x="615" y="24279"/>
                </a:lnTo>
                <a:lnTo>
                  <a:pt x="485" y="24279"/>
                </a:lnTo>
                <a:lnTo>
                  <a:pt x="373" y="24316"/>
                </a:lnTo>
                <a:lnTo>
                  <a:pt x="336" y="24353"/>
                </a:lnTo>
                <a:lnTo>
                  <a:pt x="298" y="24390"/>
                </a:lnTo>
                <a:lnTo>
                  <a:pt x="261" y="24465"/>
                </a:lnTo>
                <a:lnTo>
                  <a:pt x="243" y="24502"/>
                </a:lnTo>
                <a:lnTo>
                  <a:pt x="261" y="24558"/>
                </a:lnTo>
                <a:lnTo>
                  <a:pt x="261" y="24577"/>
                </a:lnTo>
                <a:lnTo>
                  <a:pt x="298" y="24614"/>
                </a:lnTo>
                <a:lnTo>
                  <a:pt x="336" y="24632"/>
                </a:lnTo>
                <a:lnTo>
                  <a:pt x="447" y="24670"/>
                </a:lnTo>
                <a:lnTo>
                  <a:pt x="1211" y="24670"/>
                </a:lnTo>
                <a:lnTo>
                  <a:pt x="1304" y="24688"/>
                </a:lnTo>
                <a:lnTo>
                  <a:pt x="1397" y="24707"/>
                </a:lnTo>
                <a:lnTo>
                  <a:pt x="1490" y="24763"/>
                </a:lnTo>
                <a:lnTo>
                  <a:pt x="1583" y="24837"/>
                </a:lnTo>
                <a:lnTo>
                  <a:pt x="1657" y="24949"/>
                </a:lnTo>
                <a:lnTo>
                  <a:pt x="1713" y="25042"/>
                </a:lnTo>
                <a:lnTo>
                  <a:pt x="1769" y="25154"/>
                </a:lnTo>
                <a:lnTo>
                  <a:pt x="1788" y="25247"/>
                </a:lnTo>
                <a:lnTo>
                  <a:pt x="1806" y="25359"/>
                </a:lnTo>
                <a:lnTo>
                  <a:pt x="1806" y="25470"/>
                </a:lnTo>
                <a:lnTo>
                  <a:pt x="1806" y="25563"/>
                </a:lnTo>
                <a:lnTo>
                  <a:pt x="1788" y="25675"/>
                </a:lnTo>
                <a:lnTo>
                  <a:pt x="1751" y="25787"/>
                </a:lnTo>
                <a:lnTo>
                  <a:pt x="1695" y="25917"/>
                </a:lnTo>
                <a:lnTo>
                  <a:pt x="1620" y="26010"/>
                </a:lnTo>
                <a:lnTo>
                  <a:pt x="1527" y="26066"/>
                </a:lnTo>
                <a:lnTo>
                  <a:pt x="1434" y="26103"/>
                </a:lnTo>
                <a:lnTo>
                  <a:pt x="1248" y="26178"/>
                </a:lnTo>
                <a:lnTo>
                  <a:pt x="1136" y="26234"/>
                </a:lnTo>
                <a:lnTo>
                  <a:pt x="1024" y="26308"/>
                </a:lnTo>
                <a:lnTo>
                  <a:pt x="913" y="26401"/>
                </a:lnTo>
                <a:lnTo>
                  <a:pt x="857" y="26476"/>
                </a:lnTo>
                <a:lnTo>
                  <a:pt x="820" y="26550"/>
                </a:lnTo>
                <a:lnTo>
                  <a:pt x="838" y="26606"/>
                </a:lnTo>
                <a:lnTo>
                  <a:pt x="876" y="26643"/>
                </a:lnTo>
                <a:lnTo>
                  <a:pt x="950" y="26662"/>
                </a:lnTo>
                <a:lnTo>
                  <a:pt x="1043" y="26662"/>
                </a:lnTo>
                <a:lnTo>
                  <a:pt x="1192" y="26625"/>
                </a:lnTo>
                <a:lnTo>
                  <a:pt x="1341" y="26587"/>
                </a:lnTo>
                <a:lnTo>
                  <a:pt x="1471" y="26532"/>
                </a:lnTo>
                <a:lnTo>
                  <a:pt x="1583" y="26457"/>
                </a:lnTo>
                <a:lnTo>
                  <a:pt x="1676" y="26420"/>
                </a:lnTo>
                <a:lnTo>
                  <a:pt x="1769" y="26420"/>
                </a:lnTo>
                <a:lnTo>
                  <a:pt x="1806" y="26438"/>
                </a:lnTo>
                <a:lnTo>
                  <a:pt x="1844" y="26457"/>
                </a:lnTo>
                <a:lnTo>
                  <a:pt x="1862" y="26513"/>
                </a:lnTo>
                <a:lnTo>
                  <a:pt x="1900" y="26569"/>
                </a:lnTo>
                <a:lnTo>
                  <a:pt x="1955" y="26755"/>
                </a:lnTo>
                <a:lnTo>
                  <a:pt x="1955" y="26848"/>
                </a:lnTo>
                <a:lnTo>
                  <a:pt x="1955" y="26960"/>
                </a:lnTo>
                <a:lnTo>
                  <a:pt x="1918" y="27183"/>
                </a:lnTo>
                <a:lnTo>
                  <a:pt x="1862" y="27388"/>
                </a:lnTo>
                <a:lnTo>
                  <a:pt x="1788" y="27574"/>
                </a:lnTo>
                <a:lnTo>
                  <a:pt x="1657" y="27779"/>
                </a:lnTo>
                <a:lnTo>
                  <a:pt x="1583" y="27891"/>
                </a:lnTo>
                <a:lnTo>
                  <a:pt x="1509" y="27965"/>
                </a:lnTo>
                <a:lnTo>
                  <a:pt x="1471" y="27984"/>
                </a:lnTo>
                <a:lnTo>
                  <a:pt x="1434" y="28002"/>
                </a:lnTo>
                <a:lnTo>
                  <a:pt x="1341" y="27984"/>
                </a:lnTo>
                <a:lnTo>
                  <a:pt x="1248" y="28002"/>
                </a:lnTo>
                <a:lnTo>
                  <a:pt x="1192" y="28021"/>
                </a:lnTo>
                <a:lnTo>
                  <a:pt x="1136" y="28058"/>
                </a:lnTo>
                <a:lnTo>
                  <a:pt x="1043" y="28189"/>
                </a:lnTo>
                <a:lnTo>
                  <a:pt x="987" y="28263"/>
                </a:lnTo>
                <a:lnTo>
                  <a:pt x="969" y="28319"/>
                </a:lnTo>
                <a:lnTo>
                  <a:pt x="950" y="28375"/>
                </a:lnTo>
                <a:lnTo>
                  <a:pt x="969" y="28431"/>
                </a:lnTo>
                <a:lnTo>
                  <a:pt x="1006" y="28486"/>
                </a:lnTo>
                <a:lnTo>
                  <a:pt x="1099" y="28524"/>
                </a:lnTo>
                <a:lnTo>
                  <a:pt x="1155" y="28542"/>
                </a:lnTo>
                <a:lnTo>
                  <a:pt x="1229" y="28542"/>
                </a:lnTo>
                <a:lnTo>
                  <a:pt x="1285" y="28524"/>
                </a:lnTo>
                <a:lnTo>
                  <a:pt x="1341" y="28505"/>
                </a:lnTo>
                <a:lnTo>
                  <a:pt x="1434" y="28431"/>
                </a:lnTo>
                <a:lnTo>
                  <a:pt x="1527" y="28356"/>
                </a:lnTo>
                <a:lnTo>
                  <a:pt x="1620" y="28319"/>
                </a:lnTo>
                <a:lnTo>
                  <a:pt x="1713" y="28319"/>
                </a:lnTo>
                <a:lnTo>
                  <a:pt x="1751" y="28356"/>
                </a:lnTo>
                <a:lnTo>
                  <a:pt x="1788" y="28431"/>
                </a:lnTo>
                <a:lnTo>
                  <a:pt x="1825" y="28524"/>
                </a:lnTo>
                <a:lnTo>
                  <a:pt x="1881" y="28635"/>
                </a:lnTo>
                <a:lnTo>
                  <a:pt x="1900" y="28747"/>
                </a:lnTo>
                <a:lnTo>
                  <a:pt x="1900" y="28877"/>
                </a:lnTo>
                <a:lnTo>
                  <a:pt x="1900" y="28989"/>
                </a:lnTo>
                <a:lnTo>
                  <a:pt x="1881" y="29101"/>
                </a:lnTo>
                <a:lnTo>
                  <a:pt x="1806" y="29324"/>
                </a:lnTo>
                <a:lnTo>
                  <a:pt x="1695" y="29529"/>
                </a:lnTo>
                <a:lnTo>
                  <a:pt x="1620" y="29622"/>
                </a:lnTo>
                <a:lnTo>
                  <a:pt x="1546" y="29697"/>
                </a:lnTo>
                <a:lnTo>
                  <a:pt x="1453" y="29752"/>
                </a:lnTo>
                <a:lnTo>
                  <a:pt x="1378" y="29808"/>
                </a:lnTo>
                <a:lnTo>
                  <a:pt x="1192" y="29901"/>
                </a:lnTo>
                <a:lnTo>
                  <a:pt x="1118" y="29957"/>
                </a:lnTo>
                <a:lnTo>
                  <a:pt x="1043" y="30013"/>
                </a:lnTo>
                <a:lnTo>
                  <a:pt x="931" y="30125"/>
                </a:lnTo>
                <a:lnTo>
                  <a:pt x="857" y="30218"/>
                </a:lnTo>
                <a:lnTo>
                  <a:pt x="857" y="30255"/>
                </a:lnTo>
                <a:lnTo>
                  <a:pt x="876" y="30274"/>
                </a:lnTo>
                <a:lnTo>
                  <a:pt x="931" y="30292"/>
                </a:lnTo>
                <a:lnTo>
                  <a:pt x="1006" y="30274"/>
                </a:lnTo>
                <a:lnTo>
                  <a:pt x="1229" y="30237"/>
                </a:lnTo>
                <a:lnTo>
                  <a:pt x="1453" y="30218"/>
                </a:lnTo>
                <a:lnTo>
                  <a:pt x="1546" y="30218"/>
                </a:lnTo>
                <a:lnTo>
                  <a:pt x="1639" y="30237"/>
                </a:lnTo>
                <a:lnTo>
                  <a:pt x="1695" y="30292"/>
                </a:lnTo>
                <a:lnTo>
                  <a:pt x="1713" y="30311"/>
                </a:lnTo>
                <a:lnTo>
                  <a:pt x="1713" y="30367"/>
                </a:lnTo>
                <a:lnTo>
                  <a:pt x="1713" y="30479"/>
                </a:lnTo>
                <a:lnTo>
                  <a:pt x="1657" y="30628"/>
                </a:lnTo>
                <a:lnTo>
                  <a:pt x="1620" y="30702"/>
                </a:lnTo>
                <a:lnTo>
                  <a:pt x="1564" y="30758"/>
                </a:lnTo>
                <a:lnTo>
                  <a:pt x="1490" y="30814"/>
                </a:lnTo>
                <a:lnTo>
                  <a:pt x="1415" y="30851"/>
                </a:lnTo>
                <a:lnTo>
                  <a:pt x="1248" y="30925"/>
                </a:lnTo>
                <a:lnTo>
                  <a:pt x="1099" y="31018"/>
                </a:lnTo>
                <a:lnTo>
                  <a:pt x="969" y="31093"/>
                </a:lnTo>
                <a:lnTo>
                  <a:pt x="838" y="31205"/>
                </a:lnTo>
                <a:lnTo>
                  <a:pt x="801" y="31242"/>
                </a:lnTo>
                <a:lnTo>
                  <a:pt x="782" y="31298"/>
                </a:lnTo>
                <a:lnTo>
                  <a:pt x="801" y="31372"/>
                </a:lnTo>
                <a:lnTo>
                  <a:pt x="857" y="31428"/>
                </a:lnTo>
                <a:lnTo>
                  <a:pt x="913" y="31447"/>
                </a:lnTo>
                <a:lnTo>
                  <a:pt x="950" y="31465"/>
                </a:lnTo>
                <a:lnTo>
                  <a:pt x="1006" y="31465"/>
                </a:lnTo>
                <a:lnTo>
                  <a:pt x="1062" y="31447"/>
                </a:lnTo>
                <a:lnTo>
                  <a:pt x="1173" y="31372"/>
                </a:lnTo>
                <a:lnTo>
                  <a:pt x="1285" y="31298"/>
                </a:lnTo>
                <a:lnTo>
                  <a:pt x="1490" y="31112"/>
                </a:lnTo>
                <a:lnTo>
                  <a:pt x="1583" y="31056"/>
                </a:lnTo>
                <a:lnTo>
                  <a:pt x="1639" y="31037"/>
                </a:lnTo>
                <a:lnTo>
                  <a:pt x="1695" y="31037"/>
                </a:lnTo>
                <a:lnTo>
                  <a:pt x="1732" y="31074"/>
                </a:lnTo>
                <a:lnTo>
                  <a:pt x="1806" y="31130"/>
                </a:lnTo>
                <a:lnTo>
                  <a:pt x="1881" y="31223"/>
                </a:lnTo>
                <a:lnTo>
                  <a:pt x="1918" y="31354"/>
                </a:lnTo>
                <a:lnTo>
                  <a:pt x="1955" y="31465"/>
                </a:lnTo>
                <a:lnTo>
                  <a:pt x="1974" y="31596"/>
                </a:lnTo>
                <a:lnTo>
                  <a:pt x="1955" y="31689"/>
                </a:lnTo>
                <a:lnTo>
                  <a:pt x="1937" y="31782"/>
                </a:lnTo>
                <a:lnTo>
                  <a:pt x="1881" y="31894"/>
                </a:lnTo>
                <a:lnTo>
                  <a:pt x="1825" y="31949"/>
                </a:lnTo>
                <a:lnTo>
                  <a:pt x="1769" y="31987"/>
                </a:lnTo>
                <a:lnTo>
                  <a:pt x="1713" y="31987"/>
                </a:lnTo>
                <a:lnTo>
                  <a:pt x="1564" y="31931"/>
                </a:lnTo>
                <a:lnTo>
                  <a:pt x="1471" y="31894"/>
                </a:lnTo>
                <a:lnTo>
                  <a:pt x="1360" y="31894"/>
                </a:lnTo>
                <a:lnTo>
                  <a:pt x="1192" y="31912"/>
                </a:lnTo>
                <a:lnTo>
                  <a:pt x="1099" y="31931"/>
                </a:lnTo>
                <a:lnTo>
                  <a:pt x="1006" y="31968"/>
                </a:lnTo>
                <a:lnTo>
                  <a:pt x="913" y="32024"/>
                </a:lnTo>
                <a:lnTo>
                  <a:pt x="838" y="32080"/>
                </a:lnTo>
                <a:lnTo>
                  <a:pt x="782" y="32154"/>
                </a:lnTo>
                <a:lnTo>
                  <a:pt x="764" y="32229"/>
                </a:lnTo>
                <a:lnTo>
                  <a:pt x="764" y="32303"/>
                </a:lnTo>
                <a:lnTo>
                  <a:pt x="782" y="32359"/>
                </a:lnTo>
                <a:lnTo>
                  <a:pt x="820" y="32396"/>
                </a:lnTo>
                <a:lnTo>
                  <a:pt x="876" y="32415"/>
                </a:lnTo>
                <a:lnTo>
                  <a:pt x="1043" y="32415"/>
                </a:lnTo>
                <a:lnTo>
                  <a:pt x="1229" y="32378"/>
                </a:lnTo>
                <a:lnTo>
                  <a:pt x="1434" y="32340"/>
                </a:lnTo>
                <a:lnTo>
                  <a:pt x="1620" y="32303"/>
                </a:lnTo>
                <a:lnTo>
                  <a:pt x="1769" y="32303"/>
                </a:lnTo>
                <a:lnTo>
                  <a:pt x="1844" y="32322"/>
                </a:lnTo>
                <a:lnTo>
                  <a:pt x="1881" y="32359"/>
                </a:lnTo>
                <a:lnTo>
                  <a:pt x="1937" y="32433"/>
                </a:lnTo>
                <a:lnTo>
                  <a:pt x="1955" y="32527"/>
                </a:lnTo>
                <a:lnTo>
                  <a:pt x="1974" y="32620"/>
                </a:lnTo>
                <a:lnTo>
                  <a:pt x="1974" y="32731"/>
                </a:lnTo>
                <a:lnTo>
                  <a:pt x="1955" y="32936"/>
                </a:lnTo>
                <a:lnTo>
                  <a:pt x="1900" y="33104"/>
                </a:lnTo>
                <a:lnTo>
                  <a:pt x="1825" y="33234"/>
                </a:lnTo>
                <a:lnTo>
                  <a:pt x="1769" y="33327"/>
                </a:lnTo>
                <a:lnTo>
                  <a:pt x="1695" y="33402"/>
                </a:lnTo>
                <a:lnTo>
                  <a:pt x="1620" y="33439"/>
                </a:lnTo>
                <a:lnTo>
                  <a:pt x="1546" y="33476"/>
                </a:lnTo>
                <a:lnTo>
                  <a:pt x="1471" y="33513"/>
                </a:lnTo>
                <a:lnTo>
                  <a:pt x="1266" y="33569"/>
                </a:lnTo>
                <a:lnTo>
                  <a:pt x="1099" y="33588"/>
                </a:lnTo>
                <a:lnTo>
                  <a:pt x="894" y="33625"/>
                </a:lnTo>
                <a:lnTo>
                  <a:pt x="782" y="33662"/>
                </a:lnTo>
                <a:lnTo>
                  <a:pt x="708" y="33718"/>
                </a:lnTo>
                <a:lnTo>
                  <a:pt x="652" y="33793"/>
                </a:lnTo>
                <a:lnTo>
                  <a:pt x="633" y="33830"/>
                </a:lnTo>
                <a:lnTo>
                  <a:pt x="633" y="33886"/>
                </a:lnTo>
                <a:lnTo>
                  <a:pt x="633" y="33923"/>
                </a:lnTo>
                <a:lnTo>
                  <a:pt x="652" y="33960"/>
                </a:lnTo>
                <a:lnTo>
                  <a:pt x="671" y="33979"/>
                </a:lnTo>
                <a:lnTo>
                  <a:pt x="820" y="33979"/>
                </a:lnTo>
                <a:lnTo>
                  <a:pt x="931" y="33960"/>
                </a:lnTo>
                <a:lnTo>
                  <a:pt x="1155" y="33886"/>
                </a:lnTo>
                <a:lnTo>
                  <a:pt x="1248" y="33848"/>
                </a:lnTo>
                <a:lnTo>
                  <a:pt x="1304" y="33848"/>
                </a:lnTo>
                <a:lnTo>
                  <a:pt x="1415" y="33867"/>
                </a:lnTo>
                <a:lnTo>
                  <a:pt x="1490" y="33923"/>
                </a:lnTo>
                <a:lnTo>
                  <a:pt x="1564" y="33979"/>
                </a:lnTo>
                <a:lnTo>
                  <a:pt x="1620" y="34035"/>
                </a:lnTo>
                <a:lnTo>
                  <a:pt x="1657" y="34128"/>
                </a:lnTo>
                <a:lnTo>
                  <a:pt x="1676" y="34221"/>
                </a:lnTo>
                <a:lnTo>
                  <a:pt x="1676" y="34314"/>
                </a:lnTo>
                <a:lnTo>
                  <a:pt x="1676" y="34407"/>
                </a:lnTo>
                <a:lnTo>
                  <a:pt x="1657" y="34500"/>
                </a:lnTo>
                <a:lnTo>
                  <a:pt x="1620" y="34612"/>
                </a:lnTo>
                <a:lnTo>
                  <a:pt x="1583" y="34705"/>
                </a:lnTo>
                <a:lnTo>
                  <a:pt x="1527" y="34798"/>
                </a:lnTo>
                <a:lnTo>
                  <a:pt x="1471" y="34872"/>
                </a:lnTo>
                <a:lnTo>
                  <a:pt x="1397" y="34947"/>
                </a:lnTo>
                <a:lnTo>
                  <a:pt x="1304" y="35003"/>
                </a:lnTo>
                <a:lnTo>
                  <a:pt x="1229" y="35040"/>
                </a:lnTo>
                <a:lnTo>
                  <a:pt x="1136" y="35077"/>
                </a:lnTo>
                <a:lnTo>
                  <a:pt x="894" y="35077"/>
                </a:lnTo>
                <a:lnTo>
                  <a:pt x="820" y="35096"/>
                </a:lnTo>
                <a:lnTo>
                  <a:pt x="745" y="35114"/>
                </a:lnTo>
                <a:lnTo>
                  <a:pt x="671" y="35170"/>
                </a:lnTo>
                <a:lnTo>
                  <a:pt x="615" y="35245"/>
                </a:lnTo>
                <a:lnTo>
                  <a:pt x="540" y="35356"/>
                </a:lnTo>
                <a:lnTo>
                  <a:pt x="503" y="35431"/>
                </a:lnTo>
                <a:lnTo>
                  <a:pt x="485" y="35487"/>
                </a:lnTo>
                <a:lnTo>
                  <a:pt x="503" y="35505"/>
                </a:lnTo>
                <a:lnTo>
                  <a:pt x="559" y="35524"/>
                </a:lnTo>
                <a:lnTo>
                  <a:pt x="615" y="35524"/>
                </a:lnTo>
                <a:lnTo>
                  <a:pt x="801" y="35487"/>
                </a:lnTo>
                <a:lnTo>
                  <a:pt x="931" y="35450"/>
                </a:lnTo>
                <a:lnTo>
                  <a:pt x="1024" y="35412"/>
                </a:lnTo>
                <a:lnTo>
                  <a:pt x="1211" y="35319"/>
                </a:lnTo>
                <a:lnTo>
                  <a:pt x="1285" y="35282"/>
                </a:lnTo>
                <a:lnTo>
                  <a:pt x="1360" y="35301"/>
                </a:lnTo>
                <a:lnTo>
                  <a:pt x="1453" y="35356"/>
                </a:lnTo>
                <a:lnTo>
                  <a:pt x="1564" y="35468"/>
                </a:lnTo>
                <a:lnTo>
                  <a:pt x="1602" y="35543"/>
                </a:lnTo>
                <a:lnTo>
                  <a:pt x="1620" y="35636"/>
                </a:lnTo>
                <a:lnTo>
                  <a:pt x="1639" y="35729"/>
                </a:lnTo>
                <a:lnTo>
                  <a:pt x="1657" y="35841"/>
                </a:lnTo>
                <a:lnTo>
                  <a:pt x="1639" y="36027"/>
                </a:lnTo>
                <a:lnTo>
                  <a:pt x="1620" y="36120"/>
                </a:lnTo>
                <a:lnTo>
                  <a:pt x="1583" y="36194"/>
                </a:lnTo>
                <a:lnTo>
                  <a:pt x="1509" y="36325"/>
                </a:lnTo>
                <a:lnTo>
                  <a:pt x="1453" y="36399"/>
                </a:lnTo>
                <a:lnTo>
                  <a:pt x="1397" y="36436"/>
                </a:lnTo>
                <a:lnTo>
                  <a:pt x="1341" y="36436"/>
                </a:lnTo>
                <a:lnTo>
                  <a:pt x="1211" y="36455"/>
                </a:lnTo>
                <a:lnTo>
                  <a:pt x="1118" y="36455"/>
                </a:lnTo>
                <a:lnTo>
                  <a:pt x="1024" y="36492"/>
                </a:lnTo>
                <a:lnTo>
                  <a:pt x="838" y="36585"/>
                </a:lnTo>
                <a:lnTo>
                  <a:pt x="745" y="36623"/>
                </a:lnTo>
                <a:lnTo>
                  <a:pt x="652" y="36697"/>
                </a:lnTo>
                <a:lnTo>
                  <a:pt x="578" y="36771"/>
                </a:lnTo>
                <a:lnTo>
                  <a:pt x="522" y="36846"/>
                </a:lnTo>
                <a:lnTo>
                  <a:pt x="485" y="36939"/>
                </a:lnTo>
                <a:lnTo>
                  <a:pt x="485" y="37051"/>
                </a:lnTo>
                <a:lnTo>
                  <a:pt x="522" y="37162"/>
                </a:lnTo>
                <a:lnTo>
                  <a:pt x="559" y="37218"/>
                </a:lnTo>
                <a:lnTo>
                  <a:pt x="615" y="37237"/>
                </a:lnTo>
                <a:lnTo>
                  <a:pt x="689" y="37218"/>
                </a:lnTo>
                <a:lnTo>
                  <a:pt x="764" y="37200"/>
                </a:lnTo>
                <a:lnTo>
                  <a:pt x="838" y="37144"/>
                </a:lnTo>
                <a:lnTo>
                  <a:pt x="1024" y="37032"/>
                </a:lnTo>
                <a:lnTo>
                  <a:pt x="1266" y="36865"/>
                </a:lnTo>
                <a:lnTo>
                  <a:pt x="1360" y="36827"/>
                </a:lnTo>
                <a:lnTo>
                  <a:pt x="1453" y="36809"/>
                </a:lnTo>
                <a:lnTo>
                  <a:pt x="1527" y="36827"/>
                </a:lnTo>
                <a:lnTo>
                  <a:pt x="1602" y="36883"/>
                </a:lnTo>
                <a:lnTo>
                  <a:pt x="1676" y="36995"/>
                </a:lnTo>
                <a:lnTo>
                  <a:pt x="1751" y="37162"/>
                </a:lnTo>
                <a:lnTo>
                  <a:pt x="1769" y="37274"/>
                </a:lnTo>
                <a:lnTo>
                  <a:pt x="1788" y="37386"/>
                </a:lnTo>
                <a:lnTo>
                  <a:pt x="1788" y="37516"/>
                </a:lnTo>
                <a:lnTo>
                  <a:pt x="1769" y="37628"/>
                </a:lnTo>
                <a:lnTo>
                  <a:pt x="1732" y="37758"/>
                </a:lnTo>
                <a:lnTo>
                  <a:pt x="1695" y="37870"/>
                </a:lnTo>
                <a:lnTo>
                  <a:pt x="1639" y="37963"/>
                </a:lnTo>
                <a:lnTo>
                  <a:pt x="1583" y="38056"/>
                </a:lnTo>
                <a:lnTo>
                  <a:pt x="1509" y="38112"/>
                </a:lnTo>
                <a:lnTo>
                  <a:pt x="1434" y="38149"/>
                </a:lnTo>
                <a:lnTo>
                  <a:pt x="1248" y="38205"/>
                </a:lnTo>
                <a:lnTo>
                  <a:pt x="1173" y="38242"/>
                </a:lnTo>
                <a:lnTo>
                  <a:pt x="1080" y="38280"/>
                </a:lnTo>
                <a:lnTo>
                  <a:pt x="1006" y="38335"/>
                </a:lnTo>
                <a:lnTo>
                  <a:pt x="931" y="38428"/>
                </a:lnTo>
                <a:lnTo>
                  <a:pt x="876" y="38540"/>
                </a:lnTo>
                <a:lnTo>
                  <a:pt x="857" y="38615"/>
                </a:lnTo>
                <a:lnTo>
                  <a:pt x="838" y="38689"/>
                </a:lnTo>
                <a:lnTo>
                  <a:pt x="857" y="38745"/>
                </a:lnTo>
                <a:lnTo>
                  <a:pt x="876" y="38782"/>
                </a:lnTo>
                <a:lnTo>
                  <a:pt x="931" y="38801"/>
                </a:lnTo>
                <a:lnTo>
                  <a:pt x="1006" y="38801"/>
                </a:lnTo>
                <a:lnTo>
                  <a:pt x="1099" y="38782"/>
                </a:lnTo>
                <a:lnTo>
                  <a:pt x="1173" y="38764"/>
                </a:lnTo>
                <a:lnTo>
                  <a:pt x="1229" y="38745"/>
                </a:lnTo>
                <a:lnTo>
                  <a:pt x="1341" y="38652"/>
                </a:lnTo>
                <a:lnTo>
                  <a:pt x="1527" y="38466"/>
                </a:lnTo>
                <a:lnTo>
                  <a:pt x="1620" y="38410"/>
                </a:lnTo>
                <a:lnTo>
                  <a:pt x="1657" y="38410"/>
                </a:lnTo>
                <a:lnTo>
                  <a:pt x="1695" y="38428"/>
                </a:lnTo>
                <a:lnTo>
                  <a:pt x="1751" y="38447"/>
                </a:lnTo>
                <a:lnTo>
                  <a:pt x="1788" y="38503"/>
                </a:lnTo>
                <a:lnTo>
                  <a:pt x="1844" y="38596"/>
                </a:lnTo>
                <a:lnTo>
                  <a:pt x="1900" y="38689"/>
                </a:lnTo>
                <a:lnTo>
                  <a:pt x="1937" y="38838"/>
                </a:lnTo>
                <a:lnTo>
                  <a:pt x="1937" y="38987"/>
                </a:lnTo>
                <a:lnTo>
                  <a:pt x="1937" y="39155"/>
                </a:lnTo>
                <a:lnTo>
                  <a:pt x="1881" y="39322"/>
                </a:lnTo>
                <a:lnTo>
                  <a:pt x="1825" y="39490"/>
                </a:lnTo>
                <a:lnTo>
                  <a:pt x="1732" y="39639"/>
                </a:lnTo>
                <a:lnTo>
                  <a:pt x="1639" y="39769"/>
                </a:lnTo>
                <a:lnTo>
                  <a:pt x="1527" y="39862"/>
                </a:lnTo>
                <a:lnTo>
                  <a:pt x="1471" y="39881"/>
                </a:lnTo>
                <a:lnTo>
                  <a:pt x="1378" y="39899"/>
                </a:lnTo>
                <a:lnTo>
                  <a:pt x="1173" y="39918"/>
                </a:lnTo>
                <a:lnTo>
                  <a:pt x="1080" y="39937"/>
                </a:lnTo>
                <a:lnTo>
                  <a:pt x="987" y="39974"/>
                </a:lnTo>
                <a:lnTo>
                  <a:pt x="913" y="40030"/>
                </a:lnTo>
                <a:lnTo>
                  <a:pt x="894" y="40067"/>
                </a:lnTo>
                <a:lnTo>
                  <a:pt x="876" y="40104"/>
                </a:lnTo>
                <a:lnTo>
                  <a:pt x="876" y="40179"/>
                </a:lnTo>
                <a:lnTo>
                  <a:pt x="876" y="40234"/>
                </a:lnTo>
                <a:lnTo>
                  <a:pt x="894" y="40272"/>
                </a:lnTo>
                <a:lnTo>
                  <a:pt x="931" y="40290"/>
                </a:lnTo>
                <a:lnTo>
                  <a:pt x="969" y="40309"/>
                </a:lnTo>
                <a:lnTo>
                  <a:pt x="1024" y="40309"/>
                </a:lnTo>
                <a:lnTo>
                  <a:pt x="1136" y="40290"/>
                </a:lnTo>
                <a:lnTo>
                  <a:pt x="1360" y="40197"/>
                </a:lnTo>
                <a:lnTo>
                  <a:pt x="1490" y="40160"/>
                </a:lnTo>
                <a:lnTo>
                  <a:pt x="1583" y="40197"/>
                </a:lnTo>
                <a:lnTo>
                  <a:pt x="1657" y="40272"/>
                </a:lnTo>
                <a:lnTo>
                  <a:pt x="1713" y="40365"/>
                </a:lnTo>
                <a:lnTo>
                  <a:pt x="1769" y="40476"/>
                </a:lnTo>
                <a:lnTo>
                  <a:pt x="1788" y="40588"/>
                </a:lnTo>
                <a:lnTo>
                  <a:pt x="1788" y="40700"/>
                </a:lnTo>
                <a:lnTo>
                  <a:pt x="1788" y="40812"/>
                </a:lnTo>
                <a:lnTo>
                  <a:pt x="1769" y="40905"/>
                </a:lnTo>
                <a:lnTo>
                  <a:pt x="1751" y="41016"/>
                </a:lnTo>
                <a:lnTo>
                  <a:pt x="1695" y="41128"/>
                </a:lnTo>
                <a:lnTo>
                  <a:pt x="1639" y="41240"/>
                </a:lnTo>
                <a:lnTo>
                  <a:pt x="1564" y="41333"/>
                </a:lnTo>
                <a:lnTo>
                  <a:pt x="1490" y="41407"/>
                </a:lnTo>
                <a:lnTo>
                  <a:pt x="1415" y="41482"/>
                </a:lnTo>
                <a:lnTo>
                  <a:pt x="1322" y="41538"/>
                </a:lnTo>
                <a:lnTo>
                  <a:pt x="1248" y="41594"/>
                </a:lnTo>
                <a:lnTo>
                  <a:pt x="1155" y="41594"/>
                </a:lnTo>
                <a:lnTo>
                  <a:pt x="1062" y="41612"/>
                </a:lnTo>
                <a:lnTo>
                  <a:pt x="745" y="41612"/>
                </a:lnTo>
                <a:lnTo>
                  <a:pt x="652" y="41649"/>
                </a:lnTo>
                <a:lnTo>
                  <a:pt x="596" y="41724"/>
                </a:lnTo>
                <a:lnTo>
                  <a:pt x="559" y="41780"/>
                </a:lnTo>
                <a:lnTo>
                  <a:pt x="540" y="41836"/>
                </a:lnTo>
                <a:lnTo>
                  <a:pt x="540" y="41929"/>
                </a:lnTo>
                <a:lnTo>
                  <a:pt x="540" y="42003"/>
                </a:lnTo>
                <a:lnTo>
                  <a:pt x="559" y="42059"/>
                </a:lnTo>
                <a:lnTo>
                  <a:pt x="596" y="42096"/>
                </a:lnTo>
                <a:lnTo>
                  <a:pt x="633" y="42115"/>
                </a:lnTo>
                <a:lnTo>
                  <a:pt x="689" y="42115"/>
                </a:lnTo>
                <a:lnTo>
                  <a:pt x="801" y="42096"/>
                </a:lnTo>
                <a:lnTo>
                  <a:pt x="931" y="42040"/>
                </a:lnTo>
                <a:lnTo>
                  <a:pt x="1062" y="41985"/>
                </a:lnTo>
                <a:lnTo>
                  <a:pt x="1211" y="41910"/>
                </a:lnTo>
                <a:lnTo>
                  <a:pt x="1322" y="41910"/>
                </a:lnTo>
                <a:lnTo>
                  <a:pt x="1415" y="41929"/>
                </a:lnTo>
                <a:lnTo>
                  <a:pt x="1490" y="41985"/>
                </a:lnTo>
                <a:lnTo>
                  <a:pt x="1546" y="42059"/>
                </a:lnTo>
                <a:lnTo>
                  <a:pt x="1602" y="42133"/>
                </a:lnTo>
                <a:lnTo>
                  <a:pt x="1620" y="42245"/>
                </a:lnTo>
                <a:lnTo>
                  <a:pt x="1620" y="42376"/>
                </a:lnTo>
                <a:lnTo>
                  <a:pt x="1602" y="42524"/>
                </a:lnTo>
                <a:lnTo>
                  <a:pt x="1564" y="42655"/>
                </a:lnTo>
                <a:lnTo>
                  <a:pt x="1509" y="42766"/>
                </a:lnTo>
                <a:lnTo>
                  <a:pt x="1415" y="42860"/>
                </a:lnTo>
                <a:lnTo>
                  <a:pt x="1322" y="42934"/>
                </a:lnTo>
                <a:lnTo>
                  <a:pt x="1229" y="42990"/>
                </a:lnTo>
                <a:lnTo>
                  <a:pt x="1118" y="43046"/>
                </a:lnTo>
                <a:lnTo>
                  <a:pt x="876" y="43120"/>
                </a:lnTo>
                <a:lnTo>
                  <a:pt x="708" y="43176"/>
                </a:lnTo>
                <a:lnTo>
                  <a:pt x="447" y="43269"/>
                </a:lnTo>
                <a:lnTo>
                  <a:pt x="317" y="43325"/>
                </a:lnTo>
                <a:lnTo>
                  <a:pt x="224" y="43399"/>
                </a:lnTo>
                <a:lnTo>
                  <a:pt x="205" y="43455"/>
                </a:lnTo>
                <a:lnTo>
                  <a:pt x="187" y="43493"/>
                </a:lnTo>
                <a:lnTo>
                  <a:pt x="205" y="43530"/>
                </a:lnTo>
                <a:lnTo>
                  <a:pt x="224" y="43586"/>
                </a:lnTo>
                <a:lnTo>
                  <a:pt x="298" y="43642"/>
                </a:lnTo>
                <a:lnTo>
                  <a:pt x="373" y="43660"/>
                </a:lnTo>
                <a:lnTo>
                  <a:pt x="447" y="43660"/>
                </a:lnTo>
                <a:lnTo>
                  <a:pt x="540" y="43642"/>
                </a:lnTo>
                <a:lnTo>
                  <a:pt x="727" y="43548"/>
                </a:lnTo>
                <a:lnTo>
                  <a:pt x="931" y="43455"/>
                </a:lnTo>
                <a:lnTo>
                  <a:pt x="1024" y="43418"/>
                </a:lnTo>
                <a:lnTo>
                  <a:pt x="1118" y="43381"/>
                </a:lnTo>
                <a:lnTo>
                  <a:pt x="1211" y="43381"/>
                </a:lnTo>
                <a:lnTo>
                  <a:pt x="1304" y="43418"/>
                </a:lnTo>
                <a:lnTo>
                  <a:pt x="1378" y="43474"/>
                </a:lnTo>
                <a:lnTo>
                  <a:pt x="1453" y="43567"/>
                </a:lnTo>
                <a:lnTo>
                  <a:pt x="1509" y="43697"/>
                </a:lnTo>
                <a:lnTo>
                  <a:pt x="1546" y="43902"/>
                </a:lnTo>
                <a:lnTo>
                  <a:pt x="1564" y="44033"/>
                </a:lnTo>
                <a:lnTo>
                  <a:pt x="1546" y="44144"/>
                </a:lnTo>
                <a:lnTo>
                  <a:pt x="1527" y="44275"/>
                </a:lnTo>
                <a:lnTo>
                  <a:pt x="1490" y="44386"/>
                </a:lnTo>
                <a:lnTo>
                  <a:pt x="1415" y="44498"/>
                </a:lnTo>
                <a:lnTo>
                  <a:pt x="1341" y="44572"/>
                </a:lnTo>
                <a:lnTo>
                  <a:pt x="1266" y="44647"/>
                </a:lnTo>
                <a:lnTo>
                  <a:pt x="1155" y="44703"/>
                </a:lnTo>
                <a:lnTo>
                  <a:pt x="1062" y="44740"/>
                </a:lnTo>
                <a:lnTo>
                  <a:pt x="969" y="44740"/>
                </a:lnTo>
                <a:lnTo>
                  <a:pt x="782" y="44759"/>
                </a:lnTo>
                <a:lnTo>
                  <a:pt x="689" y="44759"/>
                </a:lnTo>
                <a:lnTo>
                  <a:pt x="596" y="44796"/>
                </a:lnTo>
                <a:lnTo>
                  <a:pt x="522" y="44870"/>
                </a:lnTo>
                <a:lnTo>
                  <a:pt x="447" y="44963"/>
                </a:lnTo>
                <a:lnTo>
                  <a:pt x="391" y="45094"/>
                </a:lnTo>
                <a:lnTo>
                  <a:pt x="391" y="45187"/>
                </a:lnTo>
                <a:lnTo>
                  <a:pt x="391" y="45205"/>
                </a:lnTo>
                <a:lnTo>
                  <a:pt x="410" y="45243"/>
                </a:lnTo>
                <a:lnTo>
                  <a:pt x="485" y="45261"/>
                </a:lnTo>
                <a:lnTo>
                  <a:pt x="559" y="45261"/>
                </a:lnTo>
                <a:lnTo>
                  <a:pt x="671" y="45243"/>
                </a:lnTo>
                <a:lnTo>
                  <a:pt x="894" y="45150"/>
                </a:lnTo>
                <a:lnTo>
                  <a:pt x="1118" y="45057"/>
                </a:lnTo>
                <a:lnTo>
                  <a:pt x="1211" y="45019"/>
                </a:lnTo>
                <a:lnTo>
                  <a:pt x="1304" y="45001"/>
                </a:lnTo>
                <a:lnTo>
                  <a:pt x="1378" y="45019"/>
                </a:lnTo>
                <a:lnTo>
                  <a:pt x="1453" y="45057"/>
                </a:lnTo>
                <a:lnTo>
                  <a:pt x="1527" y="45150"/>
                </a:lnTo>
                <a:lnTo>
                  <a:pt x="1602" y="45299"/>
                </a:lnTo>
                <a:lnTo>
                  <a:pt x="1620" y="45410"/>
                </a:lnTo>
                <a:lnTo>
                  <a:pt x="1620" y="45522"/>
                </a:lnTo>
                <a:lnTo>
                  <a:pt x="1620" y="45634"/>
                </a:lnTo>
                <a:lnTo>
                  <a:pt x="1583" y="45764"/>
                </a:lnTo>
                <a:lnTo>
                  <a:pt x="1527" y="45876"/>
                </a:lnTo>
                <a:lnTo>
                  <a:pt x="1471" y="45969"/>
                </a:lnTo>
                <a:lnTo>
                  <a:pt x="1397" y="46062"/>
                </a:lnTo>
                <a:lnTo>
                  <a:pt x="1322" y="46136"/>
                </a:lnTo>
                <a:lnTo>
                  <a:pt x="1229" y="46229"/>
                </a:lnTo>
                <a:lnTo>
                  <a:pt x="1155" y="46267"/>
                </a:lnTo>
                <a:lnTo>
                  <a:pt x="969" y="46323"/>
                </a:lnTo>
                <a:lnTo>
                  <a:pt x="596" y="46323"/>
                </a:lnTo>
                <a:lnTo>
                  <a:pt x="522" y="46341"/>
                </a:lnTo>
                <a:lnTo>
                  <a:pt x="466" y="46378"/>
                </a:lnTo>
                <a:lnTo>
                  <a:pt x="429" y="46453"/>
                </a:lnTo>
                <a:lnTo>
                  <a:pt x="410" y="46546"/>
                </a:lnTo>
                <a:lnTo>
                  <a:pt x="429" y="46602"/>
                </a:lnTo>
                <a:lnTo>
                  <a:pt x="485" y="46639"/>
                </a:lnTo>
                <a:lnTo>
                  <a:pt x="559" y="46658"/>
                </a:lnTo>
                <a:lnTo>
                  <a:pt x="1155" y="46658"/>
                </a:lnTo>
                <a:lnTo>
                  <a:pt x="1192" y="46695"/>
                </a:lnTo>
                <a:lnTo>
                  <a:pt x="1285" y="46825"/>
                </a:lnTo>
                <a:lnTo>
                  <a:pt x="1322" y="46918"/>
                </a:lnTo>
                <a:lnTo>
                  <a:pt x="1341" y="47011"/>
                </a:lnTo>
                <a:lnTo>
                  <a:pt x="1341" y="47104"/>
                </a:lnTo>
                <a:lnTo>
                  <a:pt x="1304" y="47198"/>
                </a:lnTo>
                <a:lnTo>
                  <a:pt x="1266" y="47347"/>
                </a:lnTo>
                <a:lnTo>
                  <a:pt x="1192" y="47458"/>
                </a:lnTo>
                <a:lnTo>
                  <a:pt x="1118" y="47514"/>
                </a:lnTo>
                <a:lnTo>
                  <a:pt x="1024" y="47533"/>
                </a:lnTo>
                <a:lnTo>
                  <a:pt x="820" y="47589"/>
                </a:lnTo>
                <a:lnTo>
                  <a:pt x="708" y="47626"/>
                </a:lnTo>
                <a:lnTo>
                  <a:pt x="596" y="47682"/>
                </a:lnTo>
                <a:lnTo>
                  <a:pt x="466" y="47831"/>
                </a:lnTo>
                <a:lnTo>
                  <a:pt x="429" y="47868"/>
                </a:lnTo>
                <a:lnTo>
                  <a:pt x="410" y="47905"/>
                </a:lnTo>
                <a:lnTo>
                  <a:pt x="410" y="47942"/>
                </a:lnTo>
                <a:lnTo>
                  <a:pt x="447" y="47942"/>
                </a:lnTo>
                <a:lnTo>
                  <a:pt x="522" y="47961"/>
                </a:lnTo>
                <a:lnTo>
                  <a:pt x="764" y="47905"/>
                </a:lnTo>
                <a:lnTo>
                  <a:pt x="950" y="47868"/>
                </a:lnTo>
                <a:lnTo>
                  <a:pt x="1099" y="47868"/>
                </a:lnTo>
                <a:lnTo>
                  <a:pt x="1211" y="47886"/>
                </a:lnTo>
                <a:lnTo>
                  <a:pt x="1322" y="47942"/>
                </a:lnTo>
                <a:lnTo>
                  <a:pt x="1415" y="48017"/>
                </a:lnTo>
                <a:lnTo>
                  <a:pt x="1490" y="48128"/>
                </a:lnTo>
                <a:lnTo>
                  <a:pt x="1546" y="48240"/>
                </a:lnTo>
                <a:lnTo>
                  <a:pt x="1564" y="48371"/>
                </a:lnTo>
                <a:lnTo>
                  <a:pt x="1564" y="48519"/>
                </a:lnTo>
                <a:lnTo>
                  <a:pt x="1546" y="48668"/>
                </a:lnTo>
                <a:lnTo>
                  <a:pt x="1509" y="48817"/>
                </a:lnTo>
                <a:lnTo>
                  <a:pt x="1434" y="48966"/>
                </a:lnTo>
                <a:lnTo>
                  <a:pt x="1360" y="49078"/>
                </a:lnTo>
                <a:lnTo>
                  <a:pt x="1304" y="49115"/>
                </a:lnTo>
                <a:lnTo>
                  <a:pt x="1248" y="49152"/>
                </a:lnTo>
                <a:lnTo>
                  <a:pt x="1043" y="49152"/>
                </a:lnTo>
                <a:lnTo>
                  <a:pt x="987" y="49171"/>
                </a:lnTo>
                <a:lnTo>
                  <a:pt x="931" y="49190"/>
                </a:lnTo>
                <a:lnTo>
                  <a:pt x="801" y="49283"/>
                </a:lnTo>
                <a:lnTo>
                  <a:pt x="689" y="49357"/>
                </a:lnTo>
                <a:lnTo>
                  <a:pt x="633" y="49432"/>
                </a:lnTo>
                <a:lnTo>
                  <a:pt x="578" y="49506"/>
                </a:lnTo>
                <a:lnTo>
                  <a:pt x="559" y="49581"/>
                </a:lnTo>
                <a:lnTo>
                  <a:pt x="559" y="49637"/>
                </a:lnTo>
                <a:lnTo>
                  <a:pt x="578" y="49692"/>
                </a:lnTo>
                <a:lnTo>
                  <a:pt x="615" y="49730"/>
                </a:lnTo>
                <a:lnTo>
                  <a:pt x="671" y="49748"/>
                </a:lnTo>
                <a:lnTo>
                  <a:pt x="745" y="49767"/>
                </a:lnTo>
                <a:lnTo>
                  <a:pt x="820" y="49767"/>
                </a:lnTo>
                <a:lnTo>
                  <a:pt x="913" y="49730"/>
                </a:lnTo>
                <a:lnTo>
                  <a:pt x="1006" y="49692"/>
                </a:lnTo>
                <a:lnTo>
                  <a:pt x="1118" y="49637"/>
                </a:lnTo>
                <a:lnTo>
                  <a:pt x="1229" y="49543"/>
                </a:lnTo>
                <a:lnTo>
                  <a:pt x="1341" y="49432"/>
                </a:lnTo>
                <a:lnTo>
                  <a:pt x="1434" y="49506"/>
                </a:lnTo>
                <a:lnTo>
                  <a:pt x="1509" y="49581"/>
                </a:lnTo>
                <a:lnTo>
                  <a:pt x="1546" y="49637"/>
                </a:lnTo>
                <a:lnTo>
                  <a:pt x="1583" y="49711"/>
                </a:lnTo>
                <a:lnTo>
                  <a:pt x="1602" y="49767"/>
                </a:lnTo>
                <a:lnTo>
                  <a:pt x="1620" y="49841"/>
                </a:lnTo>
                <a:lnTo>
                  <a:pt x="1602" y="49897"/>
                </a:lnTo>
                <a:lnTo>
                  <a:pt x="1583" y="49972"/>
                </a:lnTo>
                <a:lnTo>
                  <a:pt x="1509" y="50083"/>
                </a:lnTo>
                <a:lnTo>
                  <a:pt x="1397" y="50195"/>
                </a:lnTo>
                <a:lnTo>
                  <a:pt x="1266" y="50307"/>
                </a:lnTo>
                <a:lnTo>
                  <a:pt x="1099" y="50419"/>
                </a:lnTo>
                <a:lnTo>
                  <a:pt x="782" y="50623"/>
                </a:lnTo>
                <a:lnTo>
                  <a:pt x="633" y="50716"/>
                </a:lnTo>
                <a:lnTo>
                  <a:pt x="485" y="50828"/>
                </a:lnTo>
                <a:lnTo>
                  <a:pt x="391" y="50921"/>
                </a:lnTo>
                <a:lnTo>
                  <a:pt x="317" y="51014"/>
                </a:lnTo>
                <a:lnTo>
                  <a:pt x="298" y="51070"/>
                </a:lnTo>
                <a:lnTo>
                  <a:pt x="280" y="51126"/>
                </a:lnTo>
                <a:lnTo>
                  <a:pt x="298" y="51182"/>
                </a:lnTo>
                <a:lnTo>
                  <a:pt x="317" y="51219"/>
                </a:lnTo>
                <a:lnTo>
                  <a:pt x="354" y="51275"/>
                </a:lnTo>
                <a:lnTo>
                  <a:pt x="410" y="51312"/>
                </a:lnTo>
                <a:lnTo>
                  <a:pt x="466" y="51331"/>
                </a:lnTo>
                <a:lnTo>
                  <a:pt x="522" y="51331"/>
                </a:lnTo>
                <a:lnTo>
                  <a:pt x="652" y="51294"/>
                </a:lnTo>
                <a:lnTo>
                  <a:pt x="801" y="51219"/>
                </a:lnTo>
                <a:lnTo>
                  <a:pt x="950" y="51126"/>
                </a:lnTo>
                <a:lnTo>
                  <a:pt x="1062" y="51014"/>
                </a:lnTo>
                <a:lnTo>
                  <a:pt x="1248" y="50865"/>
                </a:lnTo>
                <a:lnTo>
                  <a:pt x="1397" y="50698"/>
                </a:lnTo>
                <a:lnTo>
                  <a:pt x="1546" y="50567"/>
                </a:lnTo>
                <a:lnTo>
                  <a:pt x="1695" y="50474"/>
                </a:lnTo>
                <a:lnTo>
                  <a:pt x="1862" y="50381"/>
                </a:lnTo>
                <a:lnTo>
                  <a:pt x="2030" y="50325"/>
                </a:lnTo>
                <a:lnTo>
                  <a:pt x="2216" y="50288"/>
                </a:lnTo>
                <a:lnTo>
                  <a:pt x="2421" y="50270"/>
                </a:lnTo>
                <a:lnTo>
                  <a:pt x="2663" y="50288"/>
                </a:lnTo>
                <a:lnTo>
                  <a:pt x="2495" y="50419"/>
                </a:lnTo>
                <a:lnTo>
                  <a:pt x="2384" y="50512"/>
                </a:lnTo>
                <a:lnTo>
                  <a:pt x="2290" y="50605"/>
                </a:lnTo>
                <a:lnTo>
                  <a:pt x="2216" y="50716"/>
                </a:lnTo>
                <a:lnTo>
                  <a:pt x="2160" y="50828"/>
                </a:lnTo>
                <a:lnTo>
                  <a:pt x="2142" y="50884"/>
                </a:lnTo>
                <a:lnTo>
                  <a:pt x="2160" y="50921"/>
                </a:lnTo>
                <a:lnTo>
                  <a:pt x="2160" y="50977"/>
                </a:lnTo>
                <a:lnTo>
                  <a:pt x="2197" y="51014"/>
                </a:lnTo>
                <a:lnTo>
                  <a:pt x="2253" y="51052"/>
                </a:lnTo>
                <a:lnTo>
                  <a:pt x="2290" y="51052"/>
                </a:lnTo>
                <a:lnTo>
                  <a:pt x="2346" y="51070"/>
                </a:lnTo>
                <a:lnTo>
                  <a:pt x="2402" y="51052"/>
                </a:lnTo>
                <a:lnTo>
                  <a:pt x="2533" y="50996"/>
                </a:lnTo>
                <a:lnTo>
                  <a:pt x="2663" y="50921"/>
                </a:lnTo>
                <a:lnTo>
                  <a:pt x="2793" y="50828"/>
                </a:lnTo>
                <a:lnTo>
                  <a:pt x="2905" y="50735"/>
                </a:lnTo>
                <a:lnTo>
                  <a:pt x="3035" y="50586"/>
                </a:lnTo>
                <a:lnTo>
                  <a:pt x="3203" y="50419"/>
                </a:lnTo>
                <a:lnTo>
                  <a:pt x="3333" y="50288"/>
                </a:lnTo>
                <a:lnTo>
                  <a:pt x="3408" y="50232"/>
                </a:lnTo>
                <a:lnTo>
                  <a:pt x="3501" y="50195"/>
                </a:lnTo>
                <a:lnTo>
                  <a:pt x="3743" y="50121"/>
                </a:lnTo>
                <a:lnTo>
                  <a:pt x="3985" y="50083"/>
                </a:lnTo>
                <a:lnTo>
                  <a:pt x="4096" y="50065"/>
                </a:lnTo>
                <a:lnTo>
                  <a:pt x="4227" y="50065"/>
                </a:lnTo>
                <a:lnTo>
                  <a:pt x="4338" y="50083"/>
                </a:lnTo>
                <a:lnTo>
                  <a:pt x="4450" y="50121"/>
                </a:lnTo>
                <a:lnTo>
                  <a:pt x="4562" y="50176"/>
                </a:lnTo>
                <a:lnTo>
                  <a:pt x="4655" y="50251"/>
                </a:lnTo>
                <a:lnTo>
                  <a:pt x="4506" y="50344"/>
                </a:lnTo>
                <a:lnTo>
                  <a:pt x="4320" y="50493"/>
                </a:lnTo>
                <a:lnTo>
                  <a:pt x="4227" y="50586"/>
                </a:lnTo>
                <a:lnTo>
                  <a:pt x="4171" y="50679"/>
                </a:lnTo>
                <a:lnTo>
                  <a:pt x="4134" y="50754"/>
                </a:lnTo>
                <a:lnTo>
                  <a:pt x="4134" y="50809"/>
                </a:lnTo>
                <a:lnTo>
                  <a:pt x="4134" y="50847"/>
                </a:lnTo>
                <a:lnTo>
                  <a:pt x="4171" y="50903"/>
                </a:lnTo>
                <a:lnTo>
                  <a:pt x="4190" y="50940"/>
                </a:lnTo>
                <a:lnTo>
                  <a:pt x="4283" y="51014"/>
                </a:lnTo>
                <a:lnTo>
                  <a:pt x="4394" y="51033"/>
                </a:lnTo>
                <a:lnTo>
                  <a:pt x="4525" y="51033"/>
                </a:lnTo>
                <a:lnTo>
                  <a:pt x="4636" y="51014"/>
                </a:lnTo>
                <a:lnTo>
                  <a:pt x="4767" y="50977"/>
                </a:lnTo>
                <a:lnTo>
                  <a:pt x="4860" y="50921"/>
                </a:lnTo>
                <a:lnTo>
                  <a:pt x="4934" y="50847"/>
                </a:lnTo>
                <a:lnTo>
                  <a:pt x="4971" y="50772"/>
                </a:lnTo>
                <a:lnTo>
                  <a:pt x="5009" y="50679"/>
                </a:lnTo>
                <a:lnTo>
                  <a:pt x="5009" y="50586"/>
                </a:lnTo>
                <a:lnTo>
                  <a:pt x="5046" y="50512"/>
                </a:lnTo>
                <a:lnTo>
                  <a:pt x="5009" y="50437"/>
                </a:lnTo>
                <a:lnTo>
                  <a:pt x="5009" y="50363"/>
                </a:lnTo>
                <a:lnTo>
                  <a:pt x="5046" y="50325"/>
                </a:lnTo>
                <a:lnTo>
                  <a:pt x="5120" y="50307"/>
                </a:lnTo>
                <a:lnTo>
                  <a:pt x="5214" y="50251"/>
                </a:lnTo>
                <a:lnTo>
                  <a:pt x="5325" y="50232"/>
                </a:lnTo>
                <a:lnTo>
                  <a:pt x="5437" y="50176"/>
                </a:lnTo>
                <a:lnTo>
                  <a:pt x="5586" y="50139"/>
                </a:lnTo>
                <a:lnTo>
                  <a:pt x="5772" y="50121"/>
                </a:lnTo>
                <a:lnTo>
                  <a:pt x="6126" y="50121"/>
                </a:lnTo>
                <a:lnTo>
                  <a:pt x="6293" y="50158"/>
                </a:lnTo>
                <a:lnTo>
                  <a:pt x="6349" y="50195"/>
                </a:lnTo>
                <a:lnTo>
                  <a:pt x="6405" y="50232"/>
                </a:lnTo>
                <a:lnTo>
                  <a:pt x="6461" y="50270"/>
                </a:lnTo>
                <a:lnTo>
                  <a:pt x="6498" y="50325"/>
                </a:lnTo>
                <a:lnTo>
                  <a:pt x="6256" y="50474"/>
                </a:lnTo>
                <a:lnTo>
                  <a:pt x="5884" y="50716"/>
                </a:lnTo>
                <a:lnTo>
                  <a:pt x="5716" y="50847"/>
                </a:lnTo>
                <a:lnTo>
                  <a:pt x="5567" y="50996"/>
                </a:lnTo>
                <a:lnTo>
                  <a:pt x="5530" y="51052"/>
                </a:lnTo>
                <a:lnTo>
                  <a:pt x="5493" y="51107"/>
                </a:lnTo>
                <a:lnTo>
                  <a:pt x="5474" y="51163"/>
                </a:lnTo>
                <a:lnTo>
                  <a:pt x="5493" y="51200"/>
                </a:lnTo>
                <a:lnTo>
                  <a:pt x="5530" y="51256"/>
                </a:lnTo>
                <a:lnTo>
                  <a:pt x="5586" y="51294"/>
                </a:lnTo>
                <a:lnTo>
                  <a:pt x="5660" y="51331"/>
                </a:lnTo>
                <a:lnTo>
                  <a:pt x="5716" y="51331"/>
                </a:lnTo>
                <a:lnTo>
                  <a:pt x="5884" y="51312"/>
                </a:lnTo>
                <a:lnTo>
                  <a:pt x="6051" y="51256"/>
                </a:lnTo>
                <a:lnTo>
                  <a:pt x="6219" y="51163"/>
                </a:lnTo>
                <a:lnTo>
                  <a:pt x="6368" y="51089"/>
                </a:lnTo>
                <a:lnTo>
                  <a:pt x="6498" y="50996"/>
                </a:lnTo>
                <a:lnTo>
                  <a:pt x="6573" y="50921"/>
                </a:lnTo>
                <a:lnTo>
                  <a:pt x="6759" y="50679"/>
                </a:lnTo>
                <a:lnTo>
                  <a:pt x="6889" y="50493"/>
                </a:lnTo>
                <a:lnTo>
                  <a:pt x="6964" y="50419"/>
                </a:lnTo>
                <a:lnTo>
                  <a:pt x="7075" y="50363"/>
                </a:lnTo>
                <a:lnTo>
                  <a:pt x="7206" y="50307"/>
                </a:lnTo>
                <a:lnTo>
                  <a:pt x="7373" y="50251"/>
                </a:lnTo>
                <a:lnTo>
                  <a:pt x="7671" y="50176"/>
                </a:lnTo>
                <a:lnTo>
                  <a:pt x="7839" y="50158"/>
                </a:lnTo>
                <a:lnTo>
                  <a:pt x="8025" y="50139"/>
                </a:lnTo>
                <a:lnTo>
                  <a:pt x="8174" y="50176"/>
                </a:lnTo>
                <a:lnTo>
                  <a:pt x="8341" y="50214"/>
                </a:lnTo>
                <a:lnTo>
                  <a:pt x="8397" y="50251"/>
                </a:lnTo>
                <a:lnTo>
                  <a:pt x="8472" y="50307"/>
                </a:lnTo>
                <a:lnTo>
                  <a:pt x="8528" y="50363"/>
                </a:lnTo>
                <a:lnTo>
                  <a:pt x="8583" y="50437"/>
                </a:lnTo>
                <a:lnTo>
                  <a:pt x="8416" y="50549"/>
                </a:lnTo>
                <a:lnTo>
                  <a:pt x="8230" y="50716"/>
                </a:lnTo>
                <a:lnTo>
                  <a:pt x="8155" y="50791"/>
                </a:lnTo>
                <a:lnTo>
                  <a:pt x="8081" y="50884"/>
                </a:lnTo>
                <a:lnTo>
                  <a:pt x="8062" y="50977"/>
                </a:lnTo>
                <a:lnTo>
                  <a:pt x="8062" y="51014"/>
                </a:lnTo>
                <a:lnTo>
                  <a:pt x="8081" y="51052"/>
                </a:lnTo>
                <a:lnTo>
                  <a:pt x="8137" y="51126"/>
                </a:lnTo>
                <a:lnTo>
                  <a:pt x="8211" y="51145"/>
                </a:lnTo>
                <a:lnTo>
                  <a:pt x="8304" y="51163"/>
                </a:lnTo>
                <a:lnTo>
                  <a:pt x="8416" y="51145"/>
                </a:lnTo>
                <a:lnTo>
                  <a:pt x="8509" y="51126"/>
                </a:lnTo>
                <a:lnTo>
                  <a:pt x="8602" y="51070"/>
                </a:lnTo>
                <a:lnTo>
                  <a:pt x="8676" y="51033"/>
                </a:lnTo>
                <a:lnTo>
                  <a:pt x="8751" y="50977"/>
                </a:lnTo>
                <a:lnTo>
                  <a:pt x="8807" y="50884"/>
                </a:lnTo>
                <a:lnTo>
                  <a:pt x="8863" y="50809"/>
                </a:lnTo>
                <a:lnTo>
                  <a:pt x="8900" y="50661"/>
                </a:lnTo>
                <a:lnTo>
                  <a:pt x="8919" y="50586"/>
                </a:lnTo>
                <a:lnTo>
                  <a:pt x="8956" y="50530"/>
                </a:lnTo>
                <a:lnTo>
                  <a:pt x="9012" y="50456"/>
                </a:lnTo>
                <a:lnTo>
                  <a:pt x="9123" y="50381"/>
                </a:lnTo>
                <a:lnTo>
                  <a:pt x="9254" y="50307"/>
                </a:lnTo>
                <a:lnTo>
                  <a:pt x="9421" y="50251"/>
                </a:lnTo>
                <a:lnTo>
                  <a:pt x="9607" y="50232"/>
                </a:lnTo>
                <a:lnTo>
                  <a:pt x="9794" y="50214"/>
                </a:lnTo>
                <a:lnTo>
                  <a:pt x="9998" y="50214"/>
                </a:lnTo>
                <a:lnTo>
                  <a:pt x="10185" y="50251"/>
                </a:lnTo>
                <a:lnTo>
                  <a:pt x="10352" y="50270"/>
                </a:lnTo>
                <a:lnTo>
                  <a:pt x="10501" y="50307"/>
                </a:lnTo>
                <a:lnTo>
                  <a:pt x="10278" y="50419"/>
                </a:lnTo>
                <a:lnTo>
                  <a:pt x="9943" y="50586"/>
                </a:lnTo>
                <a:lnTo>
                  <a:pt x="9794" y="50679"/>
                </a:lnTo>
                <a:lnTo>
                  <a:pt x="9645" y="50772"/>
                </a:lnTo>
                <a:lnTo>
                  <a:pt x="9552" y="50865"/>
                </a:lnTo>
                <a:lnTo>
                  <a:pt x="9514" y="50903"/>
                </a:lnTo>
                <a:lnTo>
                  <a:pt x="9514" y="50958"/>
                </a:lnTo>
                <a:lnTo>
                  <a:pt x="9514" y="51014"/>
                </a:lnTo>
                <a:lnTo>
                  <a:pt x="9533" y="51070"/>
                </a:lnTo>
                <a:lnTo>
                  <a:pt x="9552" y="51107"/>
                </a:lnTo>
                <a:lnTo>
                  <a:pt x="9589" y="51126"/>
                </a:lnTo>
                <a:lnTo>
                  <a:pt x="9682" y="51163"/>
                </a:lnTo>
                <a:lnTo>
                  <a:pt x="9812" y="51163"/>
                </a:lnTo>
                <a:lnTo>
                  <a:pt x="9943" y="51126"/>
                </a:lnTo>
                <a:lnTo>
                  <a:pt x="10073" y="51089"/>
                </a:lnTo>
                <a:lnTo>
                  <a:pt x="10296" y="50996"/>
                </a:lnTo>
                <a:lnTo>
                  <a:pt x="10427" y="50903"/>
                </a:lnTo>
                <a:lnTo>
                  <a:pt x="10538" y="50809"/>
                </a:lnTo>
                <a:lnTo>
                  <a:pt x="10706" y="50623"/>
                </a:lnTo>
                <a:lnTo>
                  <a:pt x="10780" y="50530"/>
                </a:lnTo>
                <a:lnTo>
                  <a:pt x="10892" y="50437"/>
                </a:lnTo>
                <a:lnTo>
                  <a:pt x="11022" y="50381"/>
                </a:lnTo>
                <a:lnTo>
                  <a:pt x="11190" y="50325"/>
                </a:lnTo>
                <a:lnTo>
                  <a:pt x="11469" y="50270"/>
                </a:lnTo>
                <a:lnTo>
                  <a:pt x="11804" y="50232"/>
                </a:lnTo>
                <a:lnTo>
                  <a:pt x="11972" y="50214"/>
                </a:lnTo>
                <a:lnTo>
                  <a:pt x="12139" y="50232"/>
                </a:lnTo>
                <a:lnTo>
                  <a:pt x="12270" y="50270"/>
                </a:lnTo>
                <a:lnTo>
                  <a:pt x="12400" y="50344"/>
                </a:lnTo>
                <a:lnTo>
                  <a:pt x="12214" y="50493"/>
                </a:lnTo>
                <a:lnTo>
                  <a:pt x="11972" y="50754"/>
                </a:lnTo>
                <a:lnTo>
                  <a:pt x="11860" y="50884"/>
                </a:lnTo>
                <a:lnTo>
                  <a:pt x="11767" y="51014"/>
                </a:lnTo>
                <a:lnTo>
                  <a:pt x="11711" y="51126"/>
                </a:lnTo>
                <a:lnTo>
                  <a:pt x="11711" y="51163"/>
                </a:lnTo>
                <a:lnTo>
                  <a:pt x="11730" y="51200"/>
                </a:lnTo>
                <a:lnTo>
                  <a:pt x="11748" y="51238"/>
                </a:lnTo>
                <a:lnTo>
                  <a:pt x="11786" y="51256"/>
                </a:lnTo>
                <a:lnTo>
                  <a:pt x="11879" y="51275"/>
                </a:lnTo>
                <a:lnTo>
                  <a:pt x="11953" y="51256"/>
                </a:lnTo>
                <a:lnTo>
                  <a:pt x="12065" y="51219"/>
                </a:lnTo>
                <a:lnTo>
                  <a:pt x="12158" y="51182"/>
                </a:lnTo>
                <a:lnTo>
                  <a:pt x="12251" y="51126"/>
                </a:lnTo>
                <a:lnTo>
                  <a:pt x="12381" y="50996"/>
                </a:lnTo>
                <a:lnTo>
                  <a:pt x="12475" y="50903"/>
                </a:lnTo>
                <a:lnTo>
                  <a:pt x="12530" y="50809"/>
                </a:lnTo>
                <a:lnTo>
                  <a:pt x="12605" y="50623"/>
                </a:lnTo>
                <a:lnTo>
                  <a:pt x="12661" y="50530"/>
                </a:lnTo>
                <a:lnTo>
                  <a:pt x="12698" y="50456"/>
                </a:lnTo>
                <a:lnTo>
                  <a:pt x="12772" y="50381"/>
                </a:lnTo>
                <a:lnTo>
                  <a:pt x="12866" y="50288"/>
                </a:lnTo>
                <a:lnTo>
                  <a:pt x="12996" y="50214"/>
                </a:lnTo>
                <a:lnTo>
                  <a:pt x="13126" y="50158"/>
                </a:lnTo>
                <a:lnTo>
                  <a:pt x="13294" y="50121"/>
                </a:lnTo>
                <a:lnTo>
                  <a:pt x="13461" y="50102"/>
                </a:lnTo>
                <a:lnTo>
                  <a:pt x="13629" y="50083"/>
                </a:lnTo>
                <a:lnTo>
                  <a:pt x="13796" y="50083"/>
                </a:lnTo>
                <a:lnTo>
                  <a:pt x="14094" y="50102"/>
                </a:lnTo>
                <a:lnTo>
                  <a:pt x="13890" y="50232"/>
                </a:lnTo>
                <a:lnTo>
                  <a:pt x="13573" y="50437"/>
                </a:lnTo>
                <a:lnTo>
                  <a:pt x="13424" y="50567"/>
                </a:lnTo>
                <a:lnTo>
                  <a:pt x="13312" y="50698"/>
                </a:lnTo>
                <a:lnTo>
                  <a:pt x="13238" y="50809"/>
                </a:lnTo>
                <a:lnTo>
                  <a:pt x="13219" y="50847"/>
                </a:lnTo>
                <a:lnTo>
                  <a:pt x="13238" y="50903"/>
                </a:lnTo>
                <a:lnTo>
                  <a:pt x="13257" y="50921"/>
                </a:lnTo>
                <a:lnTo>
                  <a:pt x="13275" y="50940"/>
                </a:lnTo>
                <a:lnTo>
                  <a:pt x="13350" y="50977"/>
                </a:lnTo>
                <a:lnTo>
                  <a:pt x="13461" y="50977"/>
                </a:lnTo>
                <a:lnTo>
                  <a:pt x="13554" y="50958"/>
                </a:lnTo>
                <a:lnTo>
                  <a:pt x="13778" y="50884"/>
                </a:lnTo>
                <a:lnTo>
                  <a:pt x="13908" y="50809"/>
                </a:lnTo>
                <a:lnTo>
                  <a:pt x="14001" y="50754"/>
                </a:lnTo>
                <a:lnTo>
                  <a:pt x="14076" y="50679"/>
                </a:lnTo>
                <a:lnTo>
                  <a:pt x="14150" y="50586"/>
                </a:lnTo>
                <a:lnTo>
                  <a:pt x="14187" y="50512"/>
                </a:lnTo>
                <a:lnTo>
                  <a:pt x="14281" y="50325"/>
                </a:lnTo>
                <a:lnTo>
                  <a:pt x="14336" y="50251"/>
                </a:lnTo>
                <a:lnTo>
                  <a:pt x="14392" y="50176"/>
                </a:lnTo>
                <a:lnTo>
                  <a:pt x="14485" y="50102"/>
                </a:lnTo>
                <a:lnTo>
                  <a:pt x="14578" y="50046"/>
                </a:lnTo>
                <a:lnTo>
                  <a:pt x="14690" y="50009"/>
                </a:lnTo>
                <a:lnTo>
                  <a:pt x="14820" y="49972"/>
                </a:lnTo>
                <a:lnTo>
                  <a:pt x="15100" y="49916"/>
                </a:lnTo>
                <a:lnTo>
                  <a:pt x="15379" y="49897"/>
                </a:lnTo>
                <a:lnTo>
                  <a:pt x="15677" y="49916"/>
                </a:lnTo>
                <a:lnTo>
                  <a:pt x="15807" y="49953"/>
                </a:lnTo>
                <a:lnTo>
                  <a:pt x="15938" y="49990"/>
                </a:lnTo>
                <a:lnTo>
                  <a:pt x="16049" y="50046"/>
                </a:lnTo>
                <a:lnTo>
                  <a:pt x="16142" y="50102"/>
                </a:lnTo>
                <a:lnTo>
                  <a:pt x="16235" y="50176"/>
                </a:lnTo>
                <a:lnTo>
                  <a:pt x="16310" y="50270"/>
                </a:lnTo>
                <a:lnTo>
                  <a:pt x="16086" y="50381"/>
                </a:lnTo>
                <a:lnTo>
                  <a:pt x="15956" y="50456"/>
                </a:lnTo>
                <a:lnTo>
                  <a:pt x="15844" y="50530"/>
                </a:lnTo>
                <a:lnTo>
                  <a:pt x="15733" y="50623"/>
                </a:lnTo>
                <a:lnTo>
                  <a:pt x="15677" y="50716"/>
                </a:lnTo>
                <a:lnTo>
                  <a:pt x="15658" y="50772"/>
                </a:lnTo>
                <a:lnTo>
                  <a:pt x="15640" y="50828"/>
                </a:lnTo>
                <a:lnTo>
                  <a:pt x="15658" y="50865"/>
                </a:lnTo>
                <a:lnTo>
                  <a:pt x="15677" y="50921"/>
                </a:lnTo>
                <a:lnTo>
                  <a:pt x="15733" y="50996"/>
                </a:lnTo>
                <a:lnTo>
                  <a:pt x="15826" y="51033"/>
                </a:lnTo>
                <a:lnTo>
                  <a:pt x="15919" y="51070"/>
                </a:lnTo>
                <a:lnTo>
                  <a:pt x="16031" y="51070"/>
                </a:lnTo>
                <a:lnTo>
                  <a:pt x="16142" y="51033"/>
                </a:lnTo>
                <a:lnTo>
                  <a:pt x="16235" y="51014"/>
                </a:lnTo>
                <a:lnTo>
                  <a:pt x="16329" y="50958"/>
                </a:lnTo>
                <a:lnTo>
                  <a:pt x="16403" y="50903"/>
                </a:lnTo>
                <a:lnTo>
                  <a:pt x="16496" y="50809"/>
                </a:lnTo>
                <a:lnTo>
                  <a:pt x="16533" y="50716"/>
                </a:lnTo>
                <a:lnTo>
                  <a:pt x="16552" y="50623"/>
                </a:lnTo>
                <a:lnTo>
                  <a:pt x="16571" y="50549"/>
                </a:lnTo>
                <a:lnTo>
                  <a:pt x="16589" y="50456"/>
                </a:lnTo>
                <a:lnTo>
                  <a:pt x="16626" y="50381"/>
                </a:lnTo>
                <a:lnTo>
                  <a:pt x="16701" y="50307"/>
                </a:lnTo>
                <a:lnTo>
                  <a:pt x="16831" y="50232"/>
                </a:lnTo>
                <a:lnTo>
                  <a:pt x="16962" y="50176"/>
                </a:lnTo>
                <a:lnTo>
                  <a:pt x="17110" y="50139"/>
                </a:lnTo>
                <a:lnTo>
                  <a:pt x="17259" y="50102"/>
                </a:lnTo>
                <a:lnTo>
                  <a:pt x="17408" y="50102"/>
                </a:lnTo>
                <a:lnTo>
                  <a:pt x="17557" y="50121"/>
                </a:lnTo>
                <a:lnTo>
                  <a:pt x="17706" y="50176"/>
                </a:lnTo>
                <a:lnTo>
                  <a:pt x="17837" y="50232"/>
                </a:lnTo>
                <a:lnTo>
                  <a:pt x="17967" y="50325"/>
                </a:lnTo>
                <a:lnTo>
                  <a:pt x="17762" y="50474"/>
                </a:lnTo>
                <a:lnTo>
                  <a:pt x="17650" y="50549"/>
                </a:lnTo>
                <a:lnTo>
                  <a:pt x="17557" y="50642"/>
                </a:lnTo>
                <a:lnTo>
                  <a:pt x="17483" y="50735"/>
                </a:lnTo>
                <a:lnTo>
                  <a:pt x="17446" y="50828"/>
                </a:lnTo>
                <a:lnTo>
                  <a:pt x="17427" y="50921"/>
                </a:lnTo>
                <a:lnTo>
                  <a:pt x="17446" y="50977"/>
                </a:lnTo>
                <a:lnTo>
                  <a:pt x="17464" y="51033"/>
                </a:lnTo>
                <a:lnTo>
                  <a:pt x="17501" y="51070"/>
                </a:lnTo>
                <a:lnTo>
                  <a:pt x="17557" y="51107"/>
                </a:lnTo>
                <a:lnTo>
                  <a:pt x="17650" y="51145"/>
                </a:lnTo>
                <a:lnTo>
                  <a:pt x="17762" y="51163"/>
                </a:lnTo>
                <a:lnTo>
                  <a:pt x="17874" y="51145"/>
                </a:lnTo>
                <a:lnTo>
                  <a:pt x="17986" y="51089"/>
                </a:lnTo>
                <a:lnTo>
                  <a:pt x="18097" y="51033"/>
                </a:lnTo>
                <a:lnTo>
                  <a:pt x="18172" y="50958"/>
                </a:lnTo>
                <a:lnTo>
                  <a:pt x="18228" y="50884"/>
                </a:lnTo>
                <a:lnTo>
                  <a:pt x="18283" y="50754"/>
                </a:lnTo>
                <a:lnTo>
                  <a:pt x="18302" y="50642"/>
                </a:lnTo>
                <a:lnTo>
                  <a:pt x="18302" y="50567"/>
                </a:lnTo>
                <a:lnTo>
                  <a:pt x="18283" y="50512"/>
                </a:lnTo>
                <a:lnTo>
                  <a:pt x="18283" y="50437"/>
                </a:lnTo>
                <a:lnTo>
                  <a:pt x="18321" y="50381"/>
                </a:lnTo>
                <a:lnTo>
                  <a:pt x="18395" y="50307"/>
                </a:lnTo>
                <a:lnTo>
                  <a:pt x="18525" y="50232"/>
                </a:lnTo>
                <a:lnTo>
                  <a:pt x="18767" y="50121"/>
                </a:lnTo>
                <a:lnTo>
                  <a:pt x="19047" y="50028"/>
                </a:lnTo>
                <a:lnTo>
                  <a:pt x="19177" y="50009"/>
                </a:lnTo>
                <a:lnTo>
                  <a:pt x="19326" y="49990"/>
                </a:lnTo>
                <a:lnTo>
                  <a:pt x="19475" y="49990"/>
                </a:lnTo>
                <a:lnTo>
                  <a:pt x="19587" y="50009"/>
                </a:lnTo>
                <a:lnTo>
                  <a:pt x="19717" y="50046"/>
                </a:lnTo>
                <a:lnTo>
                  <a:pt x="19810" y="50102"/>
                </a:lnTo>
                <a:lnTo>
                  <a:pt x="19866" y="50158"/>
                </a:lnTo>
                <a:lnTo>
                  <a:pt x="19885" y="50232"/>
                </a:lnTo>
                <a:lnTo>
                  <a:pt x="19866" y="50288"/>
                </a:lnTo>
                <a:lnTo>
                  <a:pt x="19847" y="50363"/>
                </a:lnTo>
                <a:lnTo>
                  <a:pt x="19754" y="50512"/>
                </a:lnTo>
                <a:lnTo>
                  <a:pt x="19661" y="50642"/>
                </a:lnTo>
                <a:lnTo>
                  <a:pt x="19624" y="50698"/>
                </a:lnTo>
                <a:lnTo>
                  <a:pt x="19605" y="50735"/>
                </a:lnTo>
                <a:lnTo>
                  <a:pt x="19605" y="50791"/>
                </a:lnTo>
                <a:lnTo>
                  <a:pt x="19643" y="50809"/>
                </a:lnTo>
                <a:lnTo>
                  <a:pt x="19717" y="50828"/>
                </a:lnTo>
                <a:lnTo>
                  <a:pt x="19829" y="50828"/>
                </a:lnTo>
                <a:lnTo>
                  <a:pt x="19903" y="50809"/>
                </a:lnTo>
                <a:lnTo>
                  <a:pt x="19978" y="50791"/>
                </a:lnTo>
                <a:lnTo>
                  <a:pt x="20034" y="50772"/>
                </a:lnTo>
                <a:lnTo>
                  <a:pt x="20071" y="50735"/>
                </a:lnTo>
                <a:lnTo>
                  <a:pt x="20108" y="50698"/>
                </a:lnTo>
                <a:lnTo>
                  <a:pt x="20127" y="50661"/>
                </a:lnTo>
                <a:lnTo>
                  <a:pt x="20127" y="50567"/>
                </a:lnTo>
                <a:lnTo>
                  <a:pt x="20108" y="50363"/>
                </a:lnTo>
                <a:lnTo>
                  <a:pt x="20108" y="50270"/>
                </a:lnTo>
                <a:lnTo>
                  <a:pt x="20127" y="50232"/>
                </a:lnTo>
                <a:lnTo>
                  <a:pt x="20145" y="50195"/>
                </a:lnTo>
                <a:lnTo>
                  <a:pt x="20220" y="50121"/>
                </a:lnTo>
                <a:lnTo>
                  <a:pt x="20350" y="50065"/>
                </a:lnTo>
                <a:lnTo>
                  <a:pt x="20480" y="50028"/>
                </a:lnTo>
                <a:lnTo>
                  <a:pt x="20760" y="50028"/>
                </a:lnTo>
                <a:lnTo>
                  <a:pt x="20909" y="50065"/>
                </a:lnTo>
                <a:lnTo>
                  <a:pt x="21020" y="50121"/>
                </a:lnTo>
                <a:lnTo>
                  <a:pt x="21113" y="50195"/>
                </a:lnTo>
                <a:lnTo>
                  <a:pt x="20964" y="50325"/>
                </a:lnTo>
                <a:lnTo>
                  <a:pt x="20797" y="50512"/>
                </a:lnTo>
                <a:lnTo>
                  <a:pt x="20722" y="50623"/>
                </a:lnTo>
                <a:lnTo>
                  <a:pt x="20667" y="50735"/>
                </a:lnTo>
                <a:lnTo>
                  <a:pt x="20648" y="50828"/>
                </a:lnTo>
                <a:lnTo>
                  <a:pt x="20648" y="50865"/>
                </a:lnTo>
                <a:lnTo>
                  <a:pt x="20667" y="50903"/>
                </a:lnTo>
                <a:lnTo>
                  <a:pt x="20685" y="50940"/>
                </a:lnTo>
                <a:lnTo>
                  <a:pt x="20722" y="50977"/>
                </a:lnTo>
                <a:lnTo>
                  <a:pt x="20815" y="51014"/>
                </a:lnTo>
                <a:lnTo>
                  <a:pt x="20909" y="51014"/>
                </a:lnTo>
                <a:lnTo>
                  <a:pt x="21002" y="50996"/>
                </a:lnTo>
                <a:lnTo>
                  <a:pt x="21095" y="50940"/>
                </a:lnTo>
                <a:lnTo>
                  <a:pt x="21188" y="50884"/>
                </a:lnTo>
                <a:lnTo>
                  <a:pt x="21262" y="50809"/>
                </a:lnTo>
                <a:lnTo>
                  <a:pt x="21318" y="50754"/>
                </a:lnTo>
                <a:lnTo>
                  <a:pt x="21374" y="50661"/>
                </a:lnTo>
                <a:lnTo>
                  <a:pt x="21393" y="50567"/>
                </a:lnTo>
                <a:lnTo>
                  <a:pt x="21411" y="50419"/>
                </a:lnTo>
                <a:lnTo>
                  <a:pt x="21430" y="50344"/>
                </a:lnTo>
                <a:lnTo>
                  <a:pt x="21448" y="50270"/>
                </a:lnTo>
                <a:lnTo>
                  <a:pt x="21486" y="50195"/>
                </a:lnTo>
                <a:lnTo>
                  <a:pt x="21560" y="50139"/>
                </a:lnTo>
                <a:lnTo>
                  <a:pt x="21653" y="50083"/>
                </a:lnTo>
                <a:lnTo>
                  <a:pt x="21765" y="50046"/>
                </a:lnTo>
                <a:lnTo>
                  <a:pt x="21895" y="50028"/>
                </a:lnTo>
                <a:lnTo>
                  <a:pt x="22044" y="50028"/>
                </a:lnTo>
                <a:lnTo>
                  <a:pt x="22193" y="50046"/>
                </a:lnTo>
                <a:lnTo>
                  <a:pt x="22305" y="50083"/>
                </a:lnTo>
                <a:lnTo>
                  <a:pt x="22398" y="50158"/>
                </a:lnTo>
                <a:lnTo>
                  <a:pt x="22435" y="50214"/>
                </a:lnTo>
                <a:lnTo>
                  <a:pt x="22454" y="50270"/>
                </a:lnTo>
                <a:lnTo>
                  <a:pt x="22305" y="50363"/>
                </a:lnTo>
                <a:lnTo>
                  <a:pt x="22137" y="50493"/>
                </a:lnTo>
                <a:lnTo>
                  <a:pt x="22081" y="50549"/>
                </a:lnTo>
                <a:lnTo>
                  <a:pt x="22007" y="50623"/>
                </a:lnTo>
                <a:lnTo>
                  <a:pt x="21970" y="50716"/>
                </a:lnTo>
                <a:lnTo>
                  <a:pt x="21951" y="50809"/>
                </a:lnTo>
                <a:lnTo>
                  <a:pt x="21951" y="50940"/>
                </a:lnTo>
                <a:lnTo>
                  <a:pt x="21970" y="51014"/>
                </a:lnTo>
                <a:lnTo>
                  <a:pt x="21988" y="51052"/>
                </a:lnTo>
                <a:lnTo>
                  <a:pt x="22044" y="51070"/>
                </a:lnTo>
                <a:lnTo>
                  <a:pt x="22100" y="51052"/>
                </a:lnTo>
                <a:lnTo>
                  <a:pt x="22175" y="51014"/>
                </a:lnTo>
                <a:lnTo>
                  <a:pt x="22342" y="50884"/>
                </a:lnTo>
                <a:lnTo>
                  <a:pt x="22417" y="50809"/>
                </a:lnTo>
                <a:lnTo>
                  <a:pt x="22472" y="50735"/>
                </a:lnTo>
                <a:lnTo>
                  <a:pt x="22547" y="50567"/>
                </a:lnTo>
                <a:lnTo>
                  <a:pt x="22621" y="50419"/>
                </a:lnTo>
                <a:lnTo>
                  <a:pt x="22677" y="50344"/>
                </a:lnTo>
                <a:lnTo>
                  <a:pt x="22752" y="50270"/>
                </a:lnTo>
                <a:lnTo>
                  <a:pt x="22863" y="50195"/>
                </a:lnTo>
                <a:lnTo>
                  <a:pt x="23012" y="50139"/>
                </a:lnTo>
                <a:lnTo>
                  <a:pt x="23180" y="50102"/>
                </a:lnTo>
                <a:lnTo>
                  <a:pt x="23348" y="50083"/>
                </a:lnTo>
                <a:lnTo>
                  <a:pt x="23683" y="50083"/>
                </a:lnTo>
                <a:lnTo>
                  <a:pt x="23850" y="50102"/>
                </a:lnTo>
                <a:lnTo>
                  <a:pt x="23981" y="50139"/>
                </a:lnTo>
                <a:lnTo>
                  <a:pt x="23813" y="50270"/>
                </a:lnTo>
                <a:lnTo>
                  <a:pt x="23571" y="50493"/>
                </a:lnTo>
                <a:lnTo>
                  <a:pt x="23459" y="50623"/>
                </a:lnTo>
                <a:lnTo>
                  <a:pt x="23385" y="50735"/>
                </a:lnTo>
                <a:lnTo>
                  <a:pt x="23348" y="50791"/>
                </a:lnTo>
                <a:lnTo>
                  <a:pt x="23348" y="50847"/>
                </a:lnTo>
                <a:lnTo>
                  <a:pt x="23348" y="50884"/>
                </a:lnTo>
                <a:lnTo>
                  <a:pt x="23385" y="50921"/>
                </a:lnTo>
                <a:lnTo>
                  <a:pt x="23459" y="50977"/>
                </a:lnTo>
                <a:lnTo>
                  <a:pt x="23552" y="51014"/>
                </a:lnTo>
                <a:lnTo>
                  <a:pt x="23627" y="51014"/>
                </a:lnTo>
                <a:lnTo>
                  <a:pt x="23701" y="50996"/>
                </a:lnTo>
                <a:lnTo>
                  <a:pt x="23757" y="50940"/>
                </a:lnTo>
                <a:lnTo>
                  <a:pt x="23832" y="50884"/>
                </a:lnTo>
                <a:lnTo>
                  <a:pt x="23943" y="50735"/>
                </a:lnTo>
                <a:lnTo>
                  <a:pt x="24185" y="50363"/>
                </a:lnTo>
                <a:lnTo>
                  <a:pt x="24316" y="50195"/>
                </a:lnTo>
                <a:lnTo>
                  <a:pt x="24390" y="50139"/>
                </a:lnTo>
                <a:lnTo>
                  <a:pt x="24465" y="50083"/>
                </a:lnTo>
                <a:lnTo>
                  <a:pt x="24595" y="50028"/>
                </a:lnTo>
                <a:lnTo>
                  <a:pt x="24762" y="49990"/>
                </a:lnTo>
                <a:lnTo>
                  <a:pt x="24949" y="49953"/>
                </a:lnTo>
                <a:lnTo>
                  <a:pt x="25172" y="49934"/>
                </a:lnTo>
                <a:lnTo>
                  <a:pt x="25377" y="49934"/>
                </a:lnTo>
                <a:lnTo>
                  <a:pt x="25563" y="49953"/>
                </a:lnTo>
                <a:lnTo>
                  <a:pt x="25712" y="49990"/>
                </a:lnTo>
                <a:lnTo>
                  <a:pt x="25786" y="50028"/>
                </a:lnTo>
                <a:lnTo>
                  <a:pt x="25842" y="50065"/>
                </a:lnTo>
                <a:lnTo>
                  <a:pt x="25656" y="50214"/>
                </a:lnTo>
                <a:lnTo>
                  <a:pt x="25396" y="50456"/>
                </a:lnTo>
                <a:lnTo>
                  <a:pt x="25284" y="50586"/>
                </a:lnTo>
                <a:lnTo>
                  <a:pt x="25191" y="50698"/>
                </a:lnTo>
                <a:lnTo>
                  <a:pt x="25135" y="50809"/>
                </a:lnTo>
                <a:lnTo>
                  <a:pt x="25135" y="50847"/>
                </a:lnTo>
                <a:lnTo>
                  <a:pt x="25135" y="50884"/>
                </a:lnTo>
                <a:lnTo>
                  <a:pt x="25153" y="50903"/>
                </a:lnTo>
                <a:lnTo>
                  <a:pt x="25191" y="50921"/>
                </a:lnTo>
                <a:lnTo>
                  <a:pt x="25247" y="50940"/>
                </a:lnTo>
                <a:lnTo>
                  <a:pt x="25340" y="50921"/>
                </a:lnTo>
                <a:lnTo>
                  <a:pt x="25433" y="50884"/>
                </a:lnTo>
                <a:lnTo>
                  <a:pt x="25619" y="50791"/>
                </a:lnTo>
                <a:lnTo>
                  <a:pt x="25731" y="50698"/>
                </a:lnTo>
                <a:lnTo>
                  <a:pt x="25824" y="50623"/>
                </a:lnTo>
                <a:lnTo>
                  <a:pt x="25880" y="50530"/>
                </a:lnTo>
                <a:lnTo>
                  <a:pt x="25991" y="50363"/>
                </a:lnTo>
                <a:lnTo>
                  <a:pt x="26084" y="50214"/>
                </a:lnTo>
                <a:lnTo>
                  <a:pt x="26159" y="50139"/>
                </a:lnTo>
                <a:lnTo>
                  <a:pt x="26252" y="50083"/>
                </a:lnTo>
                <a:lnTo>
                  <a:pt x="26382" y="50009"/>
                </a:lnTo>
                <a:lnTo>
                  <a:pt x="26513" y="49972"/>
                </a:lnTo>
                <a:lnTo>
                  <a:pt x="26662" y="49953"/>
                </a:lnTo>
                <a:lnTo>
                  <a:pt x="26810" y="49953"/>
                </a:lnTo>
                <a:lnTo>
                  <a:pt x="26959" y="49972"/>
                </a:lnTo>
                <a:lnTo>
                  <a:pt x="27090" y="50028"/>
                </a:lnTo>
                <a:lnTo>
                  <a:pt x="27201" y="50102"/>
                </a:lnTo>
                <a:lnTo>
                  <a:pt x="27313" y="50214"/>
                </a:lnTo>
                <a:lnTo>
                  <a:pt x="27146" y="50325"/>
                </a:lnTo>
                <a:lnTo>
                  <a:pt x="26941" y="50493"/>
                </a:lnTo>
                <a:lnTo>
                  <a:pt x="26848" y="50586"/>
                </a:lnTo>
                <a:lnTo>
                  <a:pt x="26773" y="50679"/>
                </a:lnTo>
                <a:lnTo>
                  <a:pt x="26755" y="50772"/>
                </a:lnTo>
                <a:lnTo>
                  <a:pt x="26755" y="50809"/>
                </a:lnTo>
                <a:lnTo>
                  <a:pt x="26773" y="50865"/>
                </a:lnTo>
                <a:lnTo>
                  <a:pt x="26829" y="50921"/>
                </a:lnTo>
                <a:lnTo>
                  <a:pt x="26885" y="50977"/>
                </a:lnTo>
                <a:lnTo>
                  <a:pt x="26941" y="50996"/>
                </a:lnTo>
                <a:lnTo>
                  <a:pt x="26997" y="51014"/>
                </a:lnTo>
                <a:lnTo>
                  <a:pt x="27053" y="50996"/>
                </a:lnTo>
                <a:lnTo>
                  <a:pt x="27108" y="50977"/>
                </a:lnTo>
                <a:lnTo>
                  <a:pt x="27201" y="50903"/>
                </a:lnTo>
                <a:lnTo>
                  <a:pt x="27313" y="50809"/>
                </a:lnTo>
                <a:lnTo>
                  <a:pt x="27406" y="50698"/>
                </a:lnTo>
                <a:lnTo>
                  <a:pt x="27518" y="50530"/>
                </a:lnTo>
                <a:lnTo>
                  <a:pt x="27574" y="50437"/>
                </a:lnTo>
                <a:lnTo>
                  <a:pt x="27611" y="50381"/>
                </a:lnTo>
                <a:lnTo>
                  <a:pt x="27648" y="50307"/>
                </a:lnTo>
                <a:lnTo>
                  <a:pt x="27760" y="50232"/>
                </a:lnTo>
                <a:lnTo>
                  <a:pt x="27853" y="50176"/>
                </a:lnTo>
                <a:lnTo>
                  <a:pt x="27983" y="50139"/>
                </a:lnTo>
                <a:lnTo>
                  <a:pt x="28207" y="50083"/>
                </a:lnTo>
                <a:lnTo>
                  <a:pt x="28430" y="50065"/>
                </a:lnTo>
                <a:lnTo>
                  <a:pt x="28691" y="50046"/>
                </a:lnTo>
                <a:lnTo>
                  <a:pt x="28821" y="50065"/>
                </a:lnTo>
                <a:lnTo>
                  <a:pt x="28933" y="50102"/>
                </a:lnTo>
                <a:lnTo>
                  <a:pt x="29045" y="50139"/>
                </a:lnTo>
                <a:lnTo>
                  <a:pt x="29138" y="50214"/>
                </a:lnTo>
                <a:lnTo>
                  <a:pt x="29026" y="50288"/>
                </a:lnTo>
                <a:lnTo>
                  <a:pt x="28952" y="50363"/>
                </a:lnTo>
                <a:lnTo>
                  <a:pt x="28896" y="50456"/>
                </a:lnTo>
                <a:lnTo>
                  <a:pt x="28858" y="50530"/>
                </a:lnTo>
                <a:lnTo>
                  <a:pt x="28821" y="50623"/>
                </a:lnTo>
                <a:lnTo>
                  <a:pt x="28821" y="50698"/>
                </a:lnTo>
                <a:lnTo>
                  <a:pt x="28821" y="50772"/>
                </a:lnTo>
                <a:lnTo>
                  <a:pt x="28821" y="50847"/>
                </a:lnTo>
                <a:lnTo>
                  <a:pt x="28858" y="50903"/>
                </a:lnTo>
                <a:lnTo>
                  <a:pt x="28896" y="50940"/>
                </a:lnTo>
                <a:lnTo>
                  <a:pt x="28952" y="50958"/>
                </a:lnTo>
                <a:lnTo>
                  <a:pt x="29007" y="50977"/>
                </a:lnTo>
                <a:lnTo>
                  <a:pt x="29063" y="50958"/>
                </a:lnTo>
                <a:lnTo>
                  <a:pt x="29138" y="50921"/>
                </a:lnTo>
                <a:lnTo>
                  <a:pt x="29212" y="50865"/>
                </a:lnTo>
                <a:lnTo>
                  <a:pt x="29305" y="50772"/>
                </a:lnTo>
                <a:lnTo>
                  <a:pt x="29343" y="50735"/>
                </a:lnTo>
                <a:lnTo>
                  <a:pt x="29361" y="50661"/>
                </a:lnTo>
                <a:lnTo>
                  <a:pt x="29380" y="50530"/>
                </a:lnTo>
                <a:lnTo>
                  <a:pt x="29398" y="50400"/>
                </a:lnTo>
                <a:lnTo>
                  <a:pt x="29398" y="50344"/>
                </a:lnTo>
                <a:lnTo>
                  <a:pt x="29417" y="50307"/>
                </a:lnTo>
                <a:lnTo>
                  <a:pt x="29473" y="50270"/>
                </a:lnTo>
                <a:lnTo>
                  <a:pt x="29566" y="50232"/>
                </a:lnTo>
                <a:lnTo>
                  <a:pt x="29808" y="50195"/>
                </a:lnTo>
                <a:lnTo>
                  <a:pt x="30050" y="50176"/>
                </a:lnTo>
                <a:lnTo>
                  <a:pt x="30218" y="50176"/>
                </a:lnTo>
                <a:lnTo>
                  <a:pt x="30329" y="50195"/>
                </a:lnTo>
                <a:lnTo>
                  <a:pt x="30460" y="50214"/>
                </a:lnTo>
                <a:lnTo>
                  <a:pt x="30571" y="50270"/>
                </a:lnTo>
                <a:lnTo>
                  <a:pt x="30609" y="50307"/>
                </a:lnTo>
                <a:lnTo>
                  <a:pt x="30646" y="50344"/>
                </a:lnTo>
                <a:lnTo>
                  <a:pt x="30664" y="50419"/>
                </a:lnTo>
                <a:lnTo>
                  <a:pt x="30683" y="50456"/>
                </a:lnTo>
                <a:lnTo>
                  <a:pt x="30683" y="50512"/>
                </a:lnTo>
                <a:lnTo>
                  <a:pt x="30664" y="50549"/>
                </a:lnTo>
                <a:lnTo>
                  <a:pt x="30609" y="50623"/>
                </a:lnTo>
                <a:lnTo>
                  <a:pt x="30534" y="50679"/>
                </a:lnTo>
                <a:lnTo>
                  <a:pt x="30460" y="50735"/>
                </a:lnTo>
                <a:lnTo>
                  <a:pt x="30404" y="50809"/>
                </a:lnTo>
                <a:lnTo>
                  <a:pt x="30367" y="50884"/>
                </a:lnTo>
                <a:lnTo>
                  <a:pt x="30367" y="50921"/>
                </a:lnTo>
                <a:lnTo>
                  <a:pt x="30385" y="50958"/>
                </a:lnTo>
                <a:lnTo>
                  <a:pt x="30422" y="51070"/>
                </a:lnTo>
                <a:lnTo>
                  <a:pt x="30478" y="51126"/>
                </a:lnTo>
                <a:lnTo>
                  <a:pt x="30515" y="51163"/>
                </a:lnTo>
                <a:lnTo>
                  <a:pt x="30571" y="51163"/>
                </a:lnTo>
                <a:lnTo>
                  <a:pt x="30627" y="51145"/>
                </a:lnTo>
                <a:lnTo>
                  <a:pt x="30664" y="51107"/>
                </a:lnTo>
                <a:lnTo>
                  <a:pt x="30758" y="50996"/>
                </a:lnTo>
                <a:lnTo>
                  <a:pt x="30851" y="50847"/>
                </a:lnTo>
                <a:lnTo>
                  <a:pt x="30925" y="50698"/>
                </a:lnTo>
                <a:lnTo>
                  <a:pt x="31000" y="50512"/>
                </a:lnTo>
                <a:lnTo>
                  <a:pt x="31111" y="50381"/>
                </a:lnTo>
                <a:lnTo>
                  <a:pt x="31260" y="50270"/>
                </a:lnTo>
                <a:lnTo>
                  <a:pt x="31409" y="50195"/>
                </a:lnTo>
                <a:lnTo>
                  <a:pt x="31595" y="50121"/>
                </a:lnTo>
                <a:lnTo>
                  <a:pt x="31782" y="50102"/>
                </a:lnTo>
                <a:lnTo>
                  <a:pt x="31968" y="50083"/>
                </a:lnTo>
                <a:lnTo>
                  <a:pt x="32135" y="50121"/>
                </a:lnTo>
                <a:lnTo>
                  <a:pt x="32210" y="50158"/>
                </a:lnTo>
                <a:lnTo>
                  <a:pt x="32284" y="50195"/>
                </a:lnTo>
                <a:lnTo>
                  <a:pt x="32396" y="50270"/>
                </a:lnTo>
                <a:lnTo>
                  <a:pt x="32470" y="50344"/>
                </a:lnTo>
                <a:lnTo>
                  <a:pt x="32508" y="50400"/>
                </a:lnTo>
                <a:lnTo>
                  <a:pt x="32526" y="50456"/>
                </a:lnTo>
                <a:lnTo>
                  <a:pt x="32508" y="50493"/>
                </a:lnTo>
                <a:lnTo>
                  <a:pt x="32452" y="50549"/>
                </a:lnTo>
                <a:lnTo>
                  <a:pt x="32340" y="50642"/>
                </a:lnTo>
                <a:lnTo>
                  <a:pt x="32172" y="50716"/>
                </a:lnTo>
                <a:lnTo>
                  <a:pt x="32024" y="50828"/>
                </a:lnTo>
                <a:lnTo>
                  <a:pt x="31949" y="50884"/>
                </a:lnTo>
                <a:lnTo>
                  <a:pt x="31893" y="50940"/>
                </a:lnTo>
                <a:lnTo>
                  <a:pt x="31856" y="51014"/>
                </a:lnTo>
                <a:lnTo>
                  <a:pt x="31856" y="51089"/>
                </a:lnTo>
                <a:lnTo>
                  <a:pt x="31856" y="51163"/>
                </a:lnTo>
                <a:lnTo>
                  <a:pt x="31893" y="51238"/>
                </a:lnTo>
                <a:lnTo>
                  <a:pt x="31912" y="51275"/>
                </a:lnTo>
                <a:lnTo>
                  <a:pt x="31968" y="51312"/>
                </a:lnTo>
                <a:lnTo>
                  <a:pt x="32005" y="51331"/>
                </a:lnTo>
                <a:lnTo>
                  <a:pt x="32061" y="51331"/>
                </a:lnTo>
                <a:lnTo>
                  <a:pt x="32191" y="51312"/>
                </a:lnTo>
                <a:lnTo>
                  <a:pt x="32321" y="51275"/>
                </a:lnTo>
                <a:lnTo>
                  <a:pt x="32452" y="51200"/>
                </a:lnTo>
                <a:lnTo>
                  <a:pt x="32563" y="51126"/>
                </a:lnTo>
                <a:lnTo>
                  <a:pt x="32638" y="51033"/>
                </a:lnTo>
                <a:lnTo>
                  <a:pt x="32694" y="50958"/>
                </a:lnTo>
                <a:lnTo>
                  <a:pt x="32731" y="50884"/>
                </a:lnTo>
                <a:lnTo>
                  <a:pt x="32768" y="50772"/>
                </a:lnTo>
                <a:lnTo>
                  <a:pt x="32787" y="50716"/>
                </a:lnTo>
                <a:lnTo>
                  <a:pt x="32824" y="50679"/>
                </a:lnTo>
                <a:lnTo>
                  <a:pt x="32880" y="50642"/>
                </a:lnTo>
                <a:lnTo>
                  <a:pt x="32973" y="50586"/>
                </a:lnTo>
                <a:lnTo>
                  <a:pt x="33048" y="50549"/>
                </a:lnTo>
                <a:lnTo>
                  <a:pt x="33159" y="50530"/>
                </a:lnTo>
                <a:lnTo>
                  <a:pt x="33364" y="50530"/>
                </a:lnTo>
                <a:lnTo>
                  <a:pt x="33587" y="50549"/>
                </a:lnTo>
                <a:lnTo>
                  <a:pt x="33774" y="50605"/>
                </a:lnTo>
                <a:lnTo>
                  <a:pt x="33681" y="50698"/>
                </a:lnTo>
                <a:lnTo>
                  <a:pt x="33625" y="50791"/>
                </a:lnTo>
                <a:lnTo>
                  <a:pt x="33587" y="50884"/>
                </a:lnTo>
                <a:lnTo>
                  <a:pt x="33569" y="50977"/>
                </a:lnTo>
                <a:lnTo>
                  <a:pt x="33569" y="51070"/>
                </a:lnTo>
                <a:lnTo>
                  <a:pt x="33569" y="51145"/>
                </a:lnTo>
                <a:lnTo>
                  <a:pt x="33606" y="51219"/>
                </a:lnTo>
                <a:lnTo>
                  <a:pt x="33643" y="51275"/>
                </a:lnTo>
                <a:lnTo>
                  <a:pt x="33681" y="51312"/>
                </a:lnTo>
                <a:lnTo>
                  <a:pt x="33736" y="51331"/>
                </a:lnTo>
                <a:lnTo>
                  <a:pt x="33792" y="51331"/>
                </a:lnTo>
                <a:lnTo>
                  <a:pt x="33848" y="51312"/>
                </a:lnTo>
                <a:lnTo>
                  <a:pt x="33923" y="51256"/>
                </a:lnTo>
                <a:lnTo>
                  <a:pt x="33978" y="51182"/>
                </a:lnTo>
                <a:lnTo>
                  <a:pt x="34053" y="51070"/>
                </a:lnTo>
                <a:lnTo>
                  <a:pt x="34109" y="50921"/>
                </a:lnTo>
                <a:lnTo>
                  <a:pt x="34146" y="50791"/>
                </a:lnTo>
                <a:lnTo>
                  <a:pt x="34165" y="50698"/>
                </a:lnTo>
                <a:lnTo>
                  <a:pt x="34165" y="50567"/>
                </a:lnTo>
                <a:lnTo>
                  <a:pt x="34183" y="50512"/>
                </a:lnTo>
                <a:lnTo>
                  <a:pt x="34220" y="50456"/>
                </a:lnTo>
                <a:lnTo>
                  <a:pt x="34276" y="50381"/>
                </a:lnTo>
                <a:lnTo>
                  <a:pt x="34351" y="50307"/>
                </a:lnTo>
                <a:lnTo>
                  <a:pt x="34463" y="50214"/>
                </a:lnTo>
                <a:lnTo>
                  <a:pt x="34574" y="50139"/>
                </a:lnTo>
                <a:lnTo>
                  <a:pt x="34705" y="50083"/>
                </a:lnTo>
                <a:lnTo>
                  <a:pt x="34853" y="50046"/>
                </a:lnTo>
                <a:lnTo>
                  <a:pt x="35002" y="50028"/>
                </a:lnTo>
                <a:lnTo>
                  <a:pt x="35133" y="50028"/>
                </a:lnTo>
                <a:lnTo>
                  <a:pt x="35263" y="50065"/>
                </a:lnTo>
                <a:lnTo>
                  <a:pt x="35393" y="50121"/>
                </a:lnTo>
                <a:lnTo>
                  <a:pt x="35505" y="50232"/>
                </a:lnTo>
                <a:lnTo>
                  <a:pt x="35524" y="50270"/>
                </a:lnTo>
                <a:lnTo>
                  <a:pt x="35542" y="50307"/>
                </a:lnTo>
                <a:lnTo>
                  <a:pt x="35524" y="50344"/>
                </a:lnTo>
                <a:lnTo>
                  <a:pt x="35505" y="50381"/>
                </a:lnTo>
                <a:lnTo>
                  <a:pt x="35431" y="50437"/>
                </a:lnTo>
                <a:lnTo>
                  <a:pt x="35338" y="50493"/>
                </a:lnTo>
                <a:lnTo>
                  <a:pt x="35244" y="50549"/>
                </a:lnTo>
                <a:lnTo>
                  <a:pt x="35170" y="50642"/>
                </a:lnTo>
                <a:lnTo>
                  <a:pt x="35133" y="50698"/>
                </a:lnTo>
                <a:lnTo>
                  <a:pt x="35114" y="50754"/>
                </a:lnTo>
                <a:lnTo>
                  <a:pt x="35114" y="50847"/>
                </a:lnTo>
                <a:lnTo>
                  <a:pt x="35133" y="50921"/>
                </a:lnTo>
                <a:lnTo>
                  <a:pt x="35207" y="50958"/>
                </a:lnTo>
                <a:lnTo>
                  <a:pt x="35282" y="50977"/>
                </a:lnTo>
                <a:lnTo>
                  <a:pt x="35356" y="50958"/>
                </a:lnTo>
                <a:lnTo>
                  <a:pt x="35449" y="50921"/>
                </a:lnTo>
                <a:lnTo>
                  <a:pt x="35542" y="50865"/>
                </a:lnTo>
                <a:lnTo>
                  <a:pt x="35635" y="50791"/>
                </a:lnTo>
                <a:lnTo>
                  <a:pt x="35710" y="50679"/>
                </a:lnTo>
                <a:lnTo>
                  <a:pt x="35766" y="50586"/>
                </a:lnTo>
                <a:lnTo>
                  <a:pt x="35840" y="50437"/>
                </a:lnTo>
                <a:lnTo>
                  <a:pt x="35877" y="50381"/>
                </a:lnTo>
                <a:lnTo>
                  <a:pt x="35933" y="50325"/>
                </a:lnTo>
                <a:lnTo>
                  <a:pt x="36026" y="50270"/>
                </a:lnTo>
                <a:lnTo>
                  <a:pt x="36175" y="50214"/>
                </a:lnTo>
                <a:lnTo>
                  <a:pt x="36455" y="50139"/>
                </a:lnTo>
                <a:lnTo>
                  <a:pt x="36753" y="50102"/>
                </a:lnTo>
                <a:lnTo>
                  <a:pt x="36901" y="50083"/>
                </a:lnTo>
                <a:lnTo>
                  <a:pt x="37050" y="50083"/>
                </a:lnTo>
                <a:lnTo>
                  <a:pt x="37199" y="50102"/>
                </a:lnTo>
                <a:lnTo>
                  <a:pt x="37330" y="50139"/>
                </a:lnTo>
                <a:lnTo>
                  <a:pt x="37162" y="50251"/>
                </a:lnTo>
                <a:lnTo>
                  <a:pt x="36939" y="50456"/>
                </a:lnTo>
                <a:lnTo>
                  <a:pt x="36846" y="50567"/>
                </a:lnTo>
                <a:lnTo>
                  <a:pt x="36771" y="50661"/>
                </a:lnTo>
                <a:lnTo>
                  <a:pt x="36734" y="50772"/>
                </a:lnTo>
                <a:lnTo>
                  <a:pt x="36734" y="50809"/>
                </a:lnTo>
                <a:lnTo>
                  <a:pt x="36753" y="50847"/>
                </a:lnTo>
                <a:lnTo>
                  <a:pt x="36771" y="50884"/>
                </a:lnTo>
                <a:lnTo>
                  <a:pt x="36808" y="50903"/>
                </a:lnTo>
                <a:lnTo>
                  <a:pt x="36901" y="50921"/>
                </a:lnTo>
                <a:lnTo>
                  <a:pt x="37013" y="50903"/>
                </a:lnTo>
                <a:lnTo>
                  <a:pt x="37144" y="50865"/>
                </a:lnTo>
                <a:lnTo>
                  <a:pt x="37255" y="50791"/>
                </a:lnTo>
                <a:lnTo>
                  <a:pt x="37367" y="50735"/>
                </a:lnTo>
                <a:lnTo>
                  <a:pt x="37441" y="50661"/>
                </a:lnTo>
                <a:lnTo>
                  <a:pt x="37497" y="50605"/>
                </a:lnTo>
                <a:lnTo>
                  <a:pt x="37628" y="50381"/>
                </a:lnTo>
                <a:lnTo>
                  <a:pt x="37683" y="50288"/>
                </a:lnTo>
                <a:lnTo>
                  <a:pt x="37739" y="50232"/>
                </a:lnTo>
                <a:lnTo>
                  <a:pt x="37795" y="50176"/>
                </a:lnTo>
                <a:lnTo>
                  <a:pt x="37870" y="50121"/>
                </a:lnTo>
                <a:lnTo>
                  <a:pt x="38000" y="50102"/>
                </a:lnTo>
                <a:lnTo>
                  <a:pt x="38167" y="50065"/>
                </a:lnTo>
                <a:lnTo>
                  <a:pt x="38354" y="50046"/>
                </a:lnTo>
                <a:lnTo>
                  <a:pt x="38558" y="50065"/>
                </a:lnTo>
                <a:lnTo>
                  <a:pt x="38670" y="50065"/>
                </a:lnTo>
                <a:lnTo>
                  <a:pt x="38782" y="50102"/>
                </a:lnTo>
                <a:lnTo>
                  <a:pt x="38856" y="50139"/>
                </a:lnTo>
                <a:lnTo>
                  <a:pt x="38931" y="50195"/>
                </a:lnTo>
                <a:lnTo>
                  <a:pt x="38763" y="50307"/>
                </a:lnTo>
                <a:lnTo>
                  <a:pt x="38540" y="50456"/>
                </a:lnTo>
                <a:lnTo>
                  <a:pt x="38428" y="50549"/>
                </a:lnTo>
                <a:lnTo>
                  <a:pt x="38335" y="50642"/>
                </a:lnTo>
                <a:lnTo>
                  <a:pt x="38279" y="50716"/>
                </a:lnTo>
                <a:lnTo>
                  <a:pt x="38261" y="50754"/>
                </a:lnTo>
                <a:lnTo>
                  <a:pt x="38261" y="50791"/>
                </a:lnTo>
                <a:lnTo>
                  <a:pt x="38316" y="50847"/>
                </a:lnTo>
                <a:lnTo>
                  <a:pt x="38372" y="50884"/>
                </a:lnTo>
                <a:lnTo>
                  <a:pt x="38447" y="50903"/>
                </a:lnTo>
                <a:lnTo>
                  <a:pt x="38558" y="50884"/>
                </a:lnTo>
                <a:lnTo>
                  <a:pt x="38652" y="50865"/>
                </a:lnTo>
                <a:lnTo>
                  <a:pt x="38745" y="50847"/>
                </a:lnTo>
                <a:lnTo>
                  <a:pt x="38875" y="50772"/>
                </a:lnTo>
                <a:lnTo>
                  <a:pt x="38968" y="50698"/>
                </a:lnTo>
                <a:lnTo>
                  <a:pt x="39043" y="50623"/>
                </a:lnTo>
                <a:lnTo>
                  <a:pt x="39136" y="50474"/>
                </a:lnTo>
                <a:lnTo>
                  <a:pt x="39191" y="50400"/>
                </a:lnTo>
                <a:lnTo>
                  <a:pt x="39247" y="50325"/>
                </a:lnTo>
                <a:lnTo>
                  <a:pt x="39322" y="50270"/>
                </a:lnTo>
                <a:lnTo>
                  <a:pt x="39415" y="50214"/>
                </a:lnTo>
                <a:lnTo>
                  <a:pt x="39527" y="50158"/>
                </a:lnTo>
                <a:lnTo>
                  <a:pt x="39657" y="50139"/>
                </a:lnTo>
                <a:lnTo>
                  <a:pt x="39825" y="50121"/>
                </a:lnTo>
                <a:lnTo>
                  <a:pt x="39973" y="50102"/>
                </a:lnTo>
                <a:lnTo>
                  <a:pt x="40141" y="50102"/>
                </a:lnTo>
                <a:lnTo>
                  <a:pt x="40290" y="50121"/>
                </a:lnTo>
                <a:lnTo>
                  <a:pt x="40420" y="50158"/>
                </a:lnTo>
                <a:lnTo>
                  <a:pt x="40532" y="50214"/>
                </a:lnTo>
                <a:lnTo>
                  <a:pt x="40402" y="50344"/>
                </a:lnTo>
                <a:lnTo>
                  <a:pt x="40215" y="50567"/>
                </a:lnTo>
                <a:lnTo>
                  <a:pt x="40122" y="50679"/>
                </a:lnTo>
                <a:lnTo>
                  <a:pt x="40048" y="50791"/>
                </a:lnTo>
                <a:lnTo>
                  <a:pt x="40011" y="50884"/>
                </a:lnTo>
                <a:lnTo>
                  <a:pt x="40011" y="50921"/>
                </a:lnTo>
                <a:lnTo>
                  <a:pt x="40029" y="50958"/>
                </a:lnTo>
                <a:lnTo>
                  <a:pt x="40067" y="50996"/>
                </a:lnTo>
                <a:lnTo>
                  <a:pt x="40104" y="51014"/>
                </a:lnTo>
                <a:lnTo>
                  <a:pt x="40197" y="51014"/>
                </a:lnTo>
                <a:lnTo>
                  <a:pt x="40309" y="50977"/>
                </a:lnTo>
                <a:lnTo>
                  <a:pt x="40402" y="50921"/>
                </a:lnTo>
                <a:lnTo>
                  <a:pt x="40513" y="50828"/>
                </a:lnTo>
                <a:lnTo>
                  <a:pt x="40588" y="50754"/>
                </a:lnTo>
                <a:lnTo>
                  <a:pt x="40700" y="50623"/>
                </a:lnTo>
                <a:lnTo>
                  <a:pt x="40793" y="50474"/>
                </a:lnTo>
                <a:lnTo>
                  <a:pt x="40830" y="50363"/>
                </a:lnTo>
                <a:lnTo>
                  <a:pt x="40886" y="50251"/>
                </a:lnTo>
                <a:lnTo>
                  <a:pt x="40923" y="50195"/>
                </a:lnTo>
                <a:lnTo>
                  <a:pt x="40997" y="50139"/>
                </a:lnTo>
                <a:lnTo>
                  <a:pt x="41091" y="50083"/>
                </a:lnTo>
                <a:lnTo>
                  <a:pt x="41202" y="50028"/>
                </a:lnTo>
                <a:lnTo>
                  <a:pt x="41314" y="49972"/>
                </a:lnTo>
                <a:lnTo>
                  <a:pt x="41444" y="49953"/>
                </a:lnTo>
                <a:lnTo>
                  <a:pt x="41686" y="49953"/>
                </a:lnTo>
                <a:lnTo>
                  <a:pt x="41798" y="49972"/>
                </a:lnTo>
                <a:lnTo>
                  <a:pt x="41910" y="50028"/>
                </a:lnTo>
                <a:lnTo>
                  <a:pt x="41817" y="50121"/>
                </a:lnTo>
                <a:lnTo>
                  <a:pt x="41705" y="50251"/>
                </a:lnTo>
                <a:lnTo>
                  <a:pt x="41630" y="50400"/>
                </a:lnTo>
                <a:lnTo>
                  <a:pt x="41593" y="50530"/>
                </a:lnTo>
                <a:lnTo>
                  <a:pt x="41575" y="50605"/>
                </a:lnTo>
                <a:lnTo>
                  <a:pt x="41575" y="50661"/>
                </a:lnTo>
                <a:lnTo>
                  <a:pt x="41593" y="50698"/>
                </a:lnTo>
                <a:lnTo>
                  <a:pt x="41630" y="50754"/>
                </a:lnTo>
                <a:lnTo>
                  <a:pt x="41686" y="50772"/>
                </a:lnTo>
                <a:lnTo>
                  <a:pt x="41742" y="50791"/>
                </a:lnTo>
                <a:lnTo>
                  <a:pt x="41835" y="50791"/>
                </a:lnTo>
                <a:lnTo>
                  <a:pt x="41947" y="50772"/>
                </a:lnTo>
                <a:lnTo>
                  <a:pt x="42021" y="50735"/>
                </a:lnTo>
                <a:lnTo>
                  <a:pt x="42077" y="50698"/>
                </a:lnTo>
                <a:lnTo>
                  <a:pt x="42115" y="50661"/>
                </a:lnTo>
                <a:lnTo>
                  <a:pt x="42152" y="50623"/>
                </a:lnTo>
                <a:lnTo>
                  <a:pt x="42208" y="50530"/>
                </a:lnTo>
                <a:lnTo>
                  <a:pt x="42226" y="50419"/>
                </a:lnTo>
                <a:lnTo>
                  <a:pt x="42263" y="50307"/>
                </a:lnTo>
                <a:lnTo>
                  <a:pt x="42282" y="50214"/>
                </a:lnTo>
                <a:lnTo>
                  <a:pt x="42338" y="50121"/>
                </a:lnTo>
                <a:lnTo>
                  <a:pt x="42375" y="50083"/>
                </a:lnTo>
                <a:lnTo>
                  <a:pt x="42431" y="50065"/>
                </a:lnTo>
                <a:lnTo>
                  <a:pt x="42506" y="50046"/>
                </a:lnTo>
                <a:lnTo>
                  <a:pt x="42580" y="50028"/>
                </a:lnTo>
                <a:lnTo>
                  <a:pt x="42729" y="50046"/>
                </a:lnTo>
                <a:lnTo>
                  <a:pt x="42896" y="50102"/>
                </a:lnTo>
                <a:lnTo>
                  <a:pt x="43027" y="50158"/>
                </a:lnTo>
                <a:lnTo>
                  <a:pt x="43083" y="50195"/>
                </a:lnTo>
                <a:lnTo>
                  <a:pt x="43120" y="50251"/>
                </a:lnTo>
                <a:lnTo>
                  <a:pt x="43157" y="50307"/>
                </a:lnTo>
                <a:lnTo>
                  <a:pt x="43176" y="50363"/>
                </a:lnTo>
                <a:lnTo>
                  <a:pt x="43176" y="50474"/>
                </a:lnTo>
                <a:lnTo>
                  <a:pt x="43157" y="50605"/>
                </a:lnTo>
                <a:lnTo>
                  <a:pt x="43083" y="50847"/>
                </a:lnTo>
                <a:lnTo>
                  <a:pt x="43083" y="50940"/>
                </a:lnTo>
                <a:lnTo>
                  <a:pt x="43083" y="50977"/>
                </a:lnTo>
                <a:lnTo>
                  <a:pt x="43101" y="51014"/>
                </a:lnTo>
                <a:lnTo>
                  <a:pt x="43139" y="51033"/>
                </a:lnTo>
                <a:lnTo>
                  <a:pt x="43194" y="51052"/>
                </a:lnTo>
                <a:lnTo>
                  <a:pt x="43362" y="51033"/>
                </a:lnTo>
                <a:lnTo>
                  <a:pt x="43529" y="51014"/>
                </a:lnTo>
                <a:lnTo>
                  <a:pt x="43585" y="50996"/>
                </a:lnTo>
                <a:lnTo>
                  <a:pt x="43623" y="50977"/>
                </a:lnTo>
                <a:lnTo>
                  <a:pt x="43660" y="50940"/>
                </a:lnTo>
                <a:lnTo>
                  <a:pt x="43697" y="50884"/>
                </a:lnTo>
                <a:lnTo>
                  <a:pt x="43716" y="50772"/>
                </a:lnTo>
                <a:lnTo>
                  <a:pt x="43697" y="50661"/>
                </a:lnTo>
                <a:lnTo>
                  <a:pt x="43678" y="50549"/>
                </a:lnTo>
                <a:lnTo>
                  <a:pt x="43678" y="50456"/>
                </a:lnTo>
                <a:lnTo>
                  <a:pt x="43678" y="50400"/>
                </a:lnTo>
                <a:lnTo>
                  <a:pt x="43697" y="50363"/>
                </a:lnTo>
                <a:lnTo>
                  <a:pt x="43734" y="50307"/>
                </a:lnTo>
                <a:lnTo>
                  <a:pt x="43790" y="50270"/>
                </a:lnTo>
                <a:lnTo>
                  <a:pt x="43865" y="50232"/>
                </a:lnTo>
                <a:lnTo>
                  <a:pt x="43976" y="50214"/>
                </a:lnTo>
                <a:lnTo>
                  <a:pt x="44088" y="50195"/>
                </a:lnTo>
                <a:lnTo>
                  <a:pt x="44237" y="50195"/>
                </a:lnTo>
                <a:lnTo>
                  <a:pt x="44367" y="50232"/>
                </a:lnTo>
                <a:lnTo>
                  <a:pt x="44423" y="50270"/>
                </a:lnTo>
                <a:lnTo>
                  <a:pt x="44460" y="50307"/>
                </a:lnTo>
                <a:lnTo>
                  <a:pt x="44498" y="50363"/>
                </a:lnTo>
                <a:lnTo>
                  <a:pt x="44498" y="50400"/>
                </a:lnTo>
                <a:lnTo>
                  <a:pt x="44479" y="50437"/>
                </a:lnTo>
                <a:lnTo>
                  <a:pt x="44442" y="50456"/>
                </a:lnTo>
                <a:lnTo>
                  <a:pt x="44367" y="50512"/>
                </a:lnTo>
                <a:lnTo>
                  <a:pt x="44349" y="50549"/>
                </a:lnTo>
                <a:lnTo>
                  <a:pt x="44330" y="50605"/>
                </a:lnTo>
                <a:lnTo>
                  <a:pt x="44311" y="50716"/>
                </a:lnTo>
                <a:lnTo>
                  <a:pt x="44293" y="50809"/>
                </a:lnTo>
                <a:lnTo>
                  <a:pt x="44274" y="50884"/>
                </a:lnTo>
                <a:lnTo>
                  <a:pt x="44274" y="50958"/>
                </a:lnTo>
                <a:lnTo>
                  <a:pt x="44293" y="50977"/>
                </a:lnTo>
                <a:lnTo>
                  <a:pt x="44349" y="50977"/>
                </a:lnTo>
                <a:lnTo>
                  <a:pt x="44442" y="50940"/>
                </a:lnTo>
                <a:lnTo>
                  <a:pt x="44609" y="50847"/>
                </a:lnTo>
                <a:lnTo>
                  <a:pt x="44684" y="50791"/>
                </a:lnTo>
                <a:lnTo>
                  <a:pt x="44721" y="50735"/>
                </a:lnTo>
                <a:lnTo>
                  <a:pt x="44740" y="50698"/>
                </a:lnTo>
                <a:lnTo>
                  <a:pt x="44758" y="50642"/>
                </a:lnTo>
                <a:lnTo>
                  <a:pt x="44777" y="50586"/>
                </a:lnTo>
                <a:lnTo>
                  <a:pt x="44814" y="50549"/>
                </a:lnTo>
                <a:lnTo>
                  <a:pt x="44870" y="50493"/>
                </a:lnTo>
                <a:lnTo>
                  <a:pt x="44982" y="50437"/>
                </a:lnTo>
                <a:lnTo>
                  <a:pt x="45093" y="50400"/>
                </a:lnTo>
                <a:lnTo>
                  <a:pt x="45224" y="50381"/>
                </a:lnTo>
                <a:lnTo>
                  <a:pt x="45335" y="50400"/>
                </a:lnTo>
                <a:lnTo>
                  <a:pt x="45466" y="50419"/>
                </a:lnTo>
                <a:lnTo>
                  <a:pt x="45335" y="50530"/>
                </a:lnTo>
                <a:lnTo>
                  <a:pt x="45261" y="50623"/>
                </a:lnTo>
                <a:lnTo>
                  <a:pt x="45187" y="50698"/>
                </a:lnTo>
                <a:lnTo>
                  <a:pt x="45149" y="50791"/>
                </a:lnTo>
                <a:lnTo>
                  <a:pt x="45149" y="50865"/>
                </a:lnTo>
                <a:lnTo>
                  <a:pt x="45149" y="50903"/>
                </a:lnTo>
                <a:lnTo>
                  <a:pt x="45168" y="50940"/>
                </a:lnTo>
                <a:lnTo>
                  <a:pt x="45205" y="50958"/>
                </a:lnTo>
                <a:lnTo>
                  <a:pt x="45261" y="50996"/>
                </a:lnTo>
                <a:lnTo>
                  <a:pt x="45373" y="50996"/>
                </a:lnTo>
                <a:lnTo>
                  <a:pt x="45466" y="50977"/>
                </a:lnTo>
                <a:lnTo>
                  <a:pt x="45540" y="50921"/>
                </a:lnTo>
                <a:lnTo>
                  <a:pt x="45615" y="50847"/>
                </a:lnTo>
                <a:lnTo>
                  <a:pt x="45708" y="50661"/>
                </a:lnTo>
                <a:lnTo>
                  <a:pt x="45801" y="50512"/>
                </a:lnTo>
                <a:lnTo>
                  <a:pt x="45987" y="50270"/>
                </a:lnTo>
                <a:lnTo>
                  <a:pt x="46099" y="50176"/>
                </a:lnTo>
                <a:lnTo>
                  <a:pt x="46211" y="50083"/>
                </a:lnTo>
                <a:lnTo>
                  <a:pt x="46341" y="50028"/>
                </a:lnTo>
                <a:lnTo>
                  <a:pt x="46471" y="50009"/>
                </a:lnTo>
                <a:lnTo>
                  <a:pt x="46639" y="50028"/>
                </a:lnTo>
                <a:lnTo>
                  <a:pt x="46825" y="50102"/>
                </a:lnTo>
                <a:lnTo>
                  <a:pt x="46713" y="50176"/>
                </a:lnTo>
                <a:lnTo>
                  <a:pt x="46601" y="50307"/>
                </a:lnTo>
                <a:lnTo>
                  <a:pt x="46490" y="50456"/>
                </a:lnTo>
                <a:lnTo>
                  <a:pt x="46397" y="50605"/>
                </a:lnTo>
                <a:lnTo>
                  <a:pt x="46341" y="50754"/>
                </a:lnTo>
                <a:lnTo>
                  <a:pt x="46322" y="50828"/>
                </a:lnTo>
                <a:lnTo>
                  <a:pt x="46341" y="50884"/>
                </a:lnTo>
                <a:lnTo>
                  <a:pt x="46359" y="50940"/>
                </a:lnTo>
                <a:lnTo>
                  <a:pt x="46397" y="50977"/>
                </a:lnTo>
                <a:lnTo>
                  <a:pt x="46471" y="50996"/>
                </a:lnTo>
                <a:lnTo>
                  <a:pt x="46564" y="51014"/>
                </a:lnTo>
                <a:lnTo>
                  <a:pt x="46620" y="51014"/>
                </a:lnTo>
                <a:lnTo>
                  <a:pt x="46676" y="50996"/>
                </a:lnTo>
                <a:lnTo>
                  <a:pt x="46825" y="50921"/>
                </a:lnTo>
                <a:lnTo>
                  <a:pt x="46955" y="50809"/>
                </a:lnTo>
                <a:lnTo>
                  <a:pt x="47086" y="50698"/>
                </a:lnTo>
                <a:lnTo>
                  <a:pt x="47179" y="50549"/>
                </a:lnTo>
                <a:lnTo>
                  <a:pt x="47253" y="50400"/>
                </a:lnTo>
                <a:lnTo>
                  <a:pt x="47272" y="50325"/>
                </a:lnTo>
                <a:lnTo>
                  <a:pt x="47272" y="50251"/>
                </a:lnTo>
                <a:lnTo>
                  <a:pt x="47253" y="50195"/>
                </a:lnTo>
                <a:lnTo>
                  <a:pt x="47216" y="50139"/>
                </a:lnTo>
                <a:lnTo>
                  <a:pt x="47346" y="50083"/>
                </a:lnTo>
                <a:lnTo>
                  <a:pt x="47495" y="50065"/>
                </a:lnTo>
                <a:lnTo>
                  <a:pt x="47681" y="50028"/>
                </a:lnTo>
                <a:lnTo>
                  <a:pt x="48072" y="50028"/>
                </a:lnTo>
                <a:lnTo>
                  <a:pt x="48240" y="50083"/>
                </a:lnTo>
                <a:lnTo>
                  <a:pt x="48314" y="50121"/>
                </a:lnTo>
                <a:lnTo>
                  <a:pt x="48370" y="50158"/>
                </a:lnTo>
                <a:lnTo>
                  <a:pt x="48407" y="50214"/>
                </a:lnTo>
                <a:lnTo>
                  <a:pt x="48445" y="50270"/>
                </a:lnTo>
                <a:lnTo>
                  <a:pt x="48445" y="50325"/>
                </a:lnTo>
                <a:lnTo>
                  <a:pt x="48445" y="50381"/>
                </a:lnTo>
                <a:lnTo>
                  <a:pt x="48426" y="50437"/>
                </a:lnTo>
                <a:lnTo>
                  <a:pt x="48389" y="50493"/>
                </a:lnTo>
                <a:lnTo>
                  <a:pt x="48296" y="50567"/>
                </a:lnTo>
                <a:lnTo>
                  <a:pt x="48184" y="50661"/>
                </a:lnTo>
                <a:lnTo>
                  <a:pt x="48054" y="50735"/>
                </a:lnTo>
                <a:lnTo>
                  <a:pt x="47961" y="50828"/>
                </a:lnTo>
                <a:lnTo>
                  <a:pt x="47886" y="50921"/>
                </a:lnTo>
                <a:lnTo>
                  <a:pt x="47849" y="50996"/>
                </a:lnTo>
                <a:lnTo>
                  <a:pt x="47849" y="51052"/>
                </a:lnTo>
                <a:lnTo>
                  <a:pt x="47849" y="51126"/>
                </a:lnTo>
                <a:lnTo>
                  <a:pt x="47868" y="51182"/>
                </a:lnTo>
                <a:lnTo>
                  <a:pt x="47905" y="51219"/>
                </a:lnTo>
                <a:lnTo>
                  <a:pt x="47942" y="51238"/>
                </a:lnTo>
                <a:lnTo>
                  <a:pt x="48054" y="51238"/>
                </a:lnTo>
                <a:lnTo>
                  <a:pt x="48184" y="51200"/>
                </a:lnTo>
                <a:lnTo>
                  <a:pt x="48314" y="51145"/>
                </a:lnTo>
                <a:lnTo>
                  <a:pt x="48445" y="51052"/>
                </a:lnTo>
                <a:lnTo>
                  <a:pt x="48556" y="50958"/>
                </a:lnTo>
                <a:lnTo>
                  <a:pt x="48631" y="50884"/>
                </a:lnTo>
                <a:lnTo>
                  <a:pt x="48705" y="50754"/>
                </a:lnTo>
                <a:lnTo>
                  <a:pt x="48761" y="50642"/>
                </a:lnTo>
                <a:lnTo>
                  <a:pt x="48798" y="50549"/>
                </a:lnTo>
                <a:lnTo>
                  <a:pt x="48836" y="50456"/>
                </a:lnTo>
                <a:lnTo>
                  <a:pt x="48892" y="50381"/>
                </a:lnTo>
                <a:lnTo>
                  <a:pt x="48966" y="50344"/>
                </a:lnTo>
                <a:lnTo>
                  <a:pt x="49096" y="50307"/>
                </a:lnTo>
                <a:lnTo>
                  <a:pt x="49394" y="50307"/>
                </a:lnTo>
                <a:lnTo>
                  <a:pt x="49506" y="50325"/>
                </a:lnTo>
                <a:lnTo>
                  <a:pt x="49636" y="50363"/>
                </a:lnTo>
                <a:lnTo>
                  <a:pt x="49673" y="50400"/>
                </a:lnTo>
                <a:lnTo>
                  <a:pt x="49711" y="50437"/>
                </a:lnTo>
                <a:lnTo>
                  <a:pt x="49767" y="50512"/>
                </a:lnTo>
                <a:lnTo>
                  <a:pt x="49785" y="50567"/>
                </a:lnTo>
                <a:lnTo>
                  <a:pt x="49785" y="50605"/>
                </a:lnTo>
                <a:lnTo>
                  <a:pt x="49767" y="50661"/>
                </a:lnTo>
                <a:lnTo>
                  <a:pt x="49673" y="50754"/>
                </a:lnTo>
                <a:lnTo>
                  <a:pt x="49618" y="50828"/>
                </a:lnTo>
                <a:lnTo>
                  <a:pt x="49562" y="50903"/>
                </a:lnTo>
                <a:lnTo>
                  <a:pt x="49431" y="51126"/>
                </a:lnTo>
                <a:lnTo>
                  <a:pt x="49394" y="51219"/>
                </a:lnTo>
                <a:lnTo>
                  <a:pt x="49376" y="51312"/>
                </a:lnTo>
                <a:lnTo>
                  <a:pt x="49394" y="51387"/>
                </a:lnTo>
                <a:lnTo>
                  <a:pt x="49413" y="51405"/>
                </a:lnTo>
                <a:lnTo>
                  <a:pt x="49450" y="51424"/>
                </a:lnTo>
                <a:lnTo>
                  <a:pt x="49562" y="51424"/>
                </a:lnTo>
                <a:lnTo>
                  <a:pt x="49711" y="51405"/>
                </a:lnTo>
                <a:lnTo>
                  <a:pt x="49785" y="51368"/>
                </a:lnTo>
                <a:lnTo>
                  <a:pt x="49860" y="51331"/>
                </a:lnTo>
                <a:lnTo>
                  <a:pt x="49915" y="51294"/>
                </a:lnTo>
                <a:lnTo>
                  <a:pt x="49953" y="51256"/>
                </a:lnTo>
                <a:lnTo>
                  <a:pt x="49990" y="51145"/>
                </a:lnTo>
                <a:lnTo>
                  <a:pt x="50009" y="51033"/>
                </a:lnTo>
                <a:lnTo>
                  <a:pt x="50009" y="50809"/>
                </a:lnTo>
                <a:lnTo>
                  <a:pt x="50027" y="50698"/>
                </a:lnTo>
                <a:lnTo>
                  <a:pt x="50083" y="50605"/>
                </a:lnTo>
                <a:lnTo>
                  <a:pt x="50120" y="50530"/>
                </a:lnTo>
                <a:lnTo>
                  <a:pt x="50176" y="50474"/>
                </a:lnTo>
                <a:lnTo>
                  <a:pt x="50325" y="50400"/>
                </a:lnTo>
                <a:lnTo>
                  <a:pt x="50493" y="50325"/>
                </a:lnTo>
                <a:lnTo>
                  <a:pt x="50697" y="50270"/>
                </a:lnTo>
                <a:lnTo>
                  <a:pt x="50884" y="50232"/>
                </a:lnTo>
                <a:lnTo>
                  <a:pt x="51256" y="50232"/>
                </a:lnTo>
                <a:lnTo>
                  <a:pt x="51386" y="50251"/>
                </a:lnTo>
                <a:lnTo>
                  <a:pt x="51144" y="50456"/>
                </a:lnTo>
                <a:lnTo>
                  <a:pt x="50977" y="50642"/>
                </a:lnTo>
                <a:lnTo>
                  <a:pt x="50921" y="50716"/>
                </a:lnTo>
                <a:lnTo>
                  <a:pt x="50884" y="50772"/>
                </a:lnTo>
                <a:lnTo>
                  <a:pt x="50884" y="50828"/>
                </a:lnTo>
                <a:lnTo>
                  <a:pt x="50884" y="50884"/>
                </a:lnTo>
                <a:lnTo>
                  <a:pt x="50902" y="50921"/>
                </a:lnTo>
                <a:lnTo>
                  <a:pt x="50921" y="50940"/>
                </a:lnTo>
                <a:lnTo>
                  <a:pt x="51014" y="50977"/>
                </a:lnTo>
                <a:lnTo>
                  <a:pt x="51144" y="50996"/>
                </a:lnTo>
                <a:lnTo>
                  <a:pt x="51293" y="50958"/>
                </a:lnTo>
                <a:lnTo>
                  <a:pt x="51461" y="50921"/>
                </a:lnTo>
                <a:lnTo>
                  <a:pt x="51610" y="50865"/>
                </a:lnTo>
                <a:lnTo>
                  <a:pt x="51759" y="50772"/>
                </a:lnTo>
                <a:lnTo>
                  <a:pt x="51889" y="50679"/>
                </a:lnTo>
                <a:lnTo>
                  <a:pt x="51982" y="50567"/>
                </a:lnTo>
                <a:lnTo>
                  <a:pt x="52001" y="50512"/>
                </a:lnTo>
                <a:lnTo>
                  <a:pt x="52019" y="50456"/>
                </a:lnTo>
                <a:lnTo>
                  <a:pt x="52019" y="50400"/>
                </a:lnTo>
                <a:lnTo>
                  <a:pt x="52001" y="50325"/>
                </a:lnTo>
                <a:lnTo>
                  <a:pt x="51963" y="50270"/>
                </a:lnTo>
                <a:lnTo>
                  <a:pt x="51908" y="50195"/>
                </a:lnTo>
                <a:lnTo>
                  <a:pt x="52057" y="50139"/>
                </a:lnTo>
                <a:lnTo>
                  <a:pt x="52243" y="50083"/>
                </a:lnTo>
                <a:lnTo>
                  <a:pt x="52448" y="50046"/>
                </a:lnTo>
                <a:lnTo>
                  <a:pt x="52671" y="50009"/>
                </a:lnTo>
                <a:lnTo>
                  <a:pt x="52894" y="50009"/>
                </a:lnTo>
                <a:lnTo>
                  <a:pt x="53099" y="50028"/>
                </a:lnTo>
                <a:lnTo>
                  <a:pt x="53192" y="50046"/>
                </a:lnTo>
                <a:lnTo>
                  <a:pt x="53267" y="50083"/>
                </a:lnTo>
                <a:lnTo>
                  <a:pt x="53341" y="50121"/>
                </a:lnTo>
                <a:lnTo>
                  <a:pt x="53397" y="50176"/>
                </a:lnTo>
                <a:lnTo>
                  <a:pt x="53192" y="50325"/>
                </a:lnTo>
                <a:lnTo>
                  <a:pt x="52932" y="50549"/>
                </a:lnTo>
                <a:lnTo>
                  <a:pt x="52820" y="50679"/>
                </a:lnTo>
                <a:lnTo>
                  <a:pt x="52708" y="50791"/>
                </a:lnTo>
                <a:lnTo>
                  <a:pt x="52652" y="50903"/>
                </a:lnTo>
                <a:lnTo>
                  <a:pt x="52634" y="50958"/>
                </a:lnTo>
                <a:lnTo>
                  <a:pt x="52634" y="51014"/>
                </a:lnTo>
                <a:lnTo>
                  <a:pt x="52634" y="51070"/>
                </a:lnTo>
                <a:lnTo>
                  <a:pt x="52652" y="51107"/>
                </a:lnTo>
                <a:lnTo>
                  <a:pt x="52690" y="51145"/>
                </a:lnTo>
                <a:lnTo>
                  <a:pt x="52727" y="51163"/>
                </a:lnTo>
                <a:lnTo>
                  <a:pt x="52820" y="51163"/>
                </a:lnTo>
                <a:lnTo>
                  <a:pt x="52950" y="51145"/>
                </a:lnTo>
                <a:lnTo>
                  <a:pt x="53062" y="51089"/>
                </a:lnTo>
                <a:lnTo>
                  <a:pt x="53174" y="51014"/>
                </a:lnTo>
                <a:lnTo>
                  <a:pt x="53341" y="50884"/>
                </a:lnTo>
                <a:lnTo>
                  <a:pt x="53416" y="50791"/>
                </a:lnTo>
                <a:lnTo>
                  <a:pt x="53490" y="50698"/>
                </a:lnTo>
                <a:lnTo>
                  <a:pt x="53583" y="50512"/>
                </a:lnTo>
                <a:lnTo>
                  <a:pt x="53639" y="50437"/>
                </a:lnTo>
                <a:lnTo>
                  <a:pt x="53695" y="50344"/>
                </a:lnTo>
                <a:lnTo>
                  <a:pt x="53769" y="50270"/>
                </a:lnTo>
                <a:lnTo>
                  <a:pt x="53863" y="50195"/>
                </a:lnTo>
                <a:lnTo>
                  <a:pt x="53974" y="50158"/>
                </a:lnTo>
                <a:lnTo>
                  <a:pt x="54123" y="50102"/>
                </a:lnTo>
                <a:lnTo>
                  <a:pt x="54291" y="50083"/>
                </a:lnTo>
                <a:lnTo>
                  <a:pt x="54440" y="50083"/>
                </a:lnTo>
                <a:lnTo>
                  <a:pt x="54607" y="50102"/>
                </a:lnTo>
                <a:lnTo>
                  <a:pt x="54738" y="50158"/>
                </a:lnTo>
                <a:lnTo>
                  <a:pt x="54812" y="50195"/>
                </a:lnTo>
                <a:lnTo>
                  <a:pt x="54849" y="50251"/>
                </a:lnTo>
                <a:lnTo>
                  <a:pt x="54887" y="50307"/>
                </a:lnTo>
                <a:lnTo>
                  <a:pt x="54924" y="50381"/>
                </a:lnTo>
                <a:lnTo>
                  <a:pt x="54793" y="50456"/>
                </a:lnTo>
                <a:lnTo>
                  <a:pt x="54607" y="50605"/>
                </a:lnTo>
                <a:lnTo>
                  <a:pt x="54514" y="50679"/>
                </a:lnTo>
                <a:lnTo>
                  <a:pt x="54458" y="50754"/>
                </a:lnTo>
                <a:lnTo>
                  <a:pt x="54402" y="50828"/>
                </a:lnTo>
                <a:lnTo>
                  <a:pt x="54402" y="50903"/>
                </a:lnTo>
                <a:lnTo>
                  <a:pt x="54458" y="50977"/>
                </a:lnTo>
                <a:lnTo>
                  <a:pt x="54514" y="51033"/>
                </a:lnTo>
                <a:lnTo>
                  <a:pt x="54700" y="51033"/>
                </a:lnTo>
                <a:lnTo>
                  <a:pt x="54793" y="50996"/>
                </a:lnTo>
                <a:lnTo>
                  <a:pt x="54868" y="50958"/>
                </a:lnTo>
                <a:lnTo>
                  <a:pt x="54961" y="50903"/>
                </a:lnTo>
                <a:lnTo>
                  <a:pt x="55017" y="50865"/>
                </a:lnTo>
                <a:lnTo>
                  <a:pt x="55091" y="50754"/>
                </a:lnTo>
                <a:lnTo>
                  <a:pt x="55147" y="50679"/>
                </a:lnTo>
                <a:lnTo>
                  <a:pt x="55240" y="50530"/>
                </a:lnTo>
                <a:lnTo>
                  <a:pt x="55277" y="50474"/>
                </a:lnTo>
                <a:lnTo>
                  <a:pt x="55352" y="50419"/>
                </a:lnTo>
                <a:lnTo>
                  <a:pt x="55464" y="50363"/>
                </a:lnTo>
                <a:lnTo>
                  <a:pt x="55613" y="50325"/>
                </a:lnTo>
                <a:lnTo>
                  <a:pt x="55855" y="50288"/>
                </a:lnTo>
                <a:lnTo>
                  <a:pt x="56097" y="50288"/>
                </a:lnTo>
                <a:lnTo>
                  <a:pt x="56339" y="50325"/>
                </a:lnTo>
                <a:lnTo>
                  <a:pt x="56581" y="50400"/>
                </a:lnTo>
                <a:lnTo>
                  <a:pt x="56562" y="50437"/>
                </a:lnTo>
                <a:lnTo>
                  <a:pt x="56544" y="50474"/>
                </a:lnTo>
                <a:lnTo>
                  <a:pt x="56432" y="50549"/>
                </a:lnTo>
                <a:lnTo>
                  <a:pt x="56283" y="50623"/>
                </a:lnTo>
                <a:lnTo>
                  <a:pt x="56134" y="50679"/>
                </a:lnTo>
                <a:lnTo>
                  <a:pt x="55966" y="50754"/>
                </a:lnTo>
                <a:lnTo>
                  <a:pt x="55836" y="50809"/>
                </a:lnTo>
                <a:lnTo>
                  <a:pt x="55724" y="50884"/>
                </a:lnTo>
                <a:lnTo>
                  <a:pt x="55687" y="50940"/>
                </a:lnTo>
                <a:lnTo>
                  <a:pt x="55668" y="50977"/>
                </a:lnTo>
                <a:lnTo>
                  <a:pt x="55668" y="51033"/>
                </a:lnTo>
                <a:lnTo>
                  <a:pt x="55687" y="51070"/>
                </a:lnTo>
                <a:lnTo>
                  <a:pt x="55706" y="51107"/>
                </a:lnTo>
                <a:lnTo>
                  <a:pt x="55724" y="51145"/>
                </a:lnTo>
                <a:lnTo>
                  <a:pt x="55817" y="51163"/>
                </a:lnTo>
                <a:lnTo>
                  <a:pt x="55929" y="51182"/>
                </a:lnTo>
                <a:lnTo>
                  <a:pt x="56041" y="51163"/>
                </a:lnTo>
                <a:lnTo>
                  <a:pt x="56153" y="51126"/>
                </a:lnTo>
                <a:lnTo>
                  <a:pt x="56264" y="51089"/>
                </a:lnTo>
                <a:lnTo>
                  <a:pt x="56357" y="51052"/>
                </a:lnTo>
                <a:lnTo>
                  <a:pt x="56469" y="50977"/>
                </a:lnTo>
                <a:lnTo>
                  <a:pt x="56562" y="50884"/>
                </a:lnTo>
                <a:lnTo>
                  <a:pt x="56711" y="50716"/>
                </a:lnTo>
                <a:lnTo>
                  <a:pt x="56860" y="50530"/>
                </a:lnTo>
                <a:lnTo>
                  <a:pt x="56953" y="50437"/>
                </a:lnTo>
                <a:lnTo>
                  <a:pt x="57065" y="50363"/>
                </a:lnTo>
                <a:lnTo>
                  <a:pt x="57195" y="50288"/>
                </a:lnTo>
                <a:lnTo>
                  <a:pt x="57344" y="50232"/>
                </a:lnTo>
                <a:lnTo>
                  <a:pt x="57493" y="50176"/>
                </a:lnTo>
                <a:lnTo>
                  <a:pt x="57661" y="50139"/>
                </a:lnTo>
                <a:lnTo>
                  <a:pt x="57810" y="50139"/>
                </a:lnTo>
                <a:lnTo>
                  <a:pt x="57958" y="50158"/>
                </a:lnTo>
                <a:lnTo>
                  <a:pt x="58107" y="50214"/>
                </a:lnTo>
                <a:lnTo>
                  <a:pt x="58182" y="50270"/>
                </a:lnTo>
                <a:lnTo>
                  <a:pt x="58238" y="50325"/>
                </a:lnTo>
                <a:lnTo>
                  <a:pt x="58089" y="50437"/>
                </a:lnTo>
                <a:lnTo>
                  <a:pt x="57884" y="50586"/>
                </a:lnTo>
                <a:lnTo>
                  <a:pt x="57791" y="50679"/>
                </a:lnTo>
                <a:lnTo>
                  <a:pt x="57735" y="50791"/>
                </a:lnTo>
                <a:lnTo>
                  <a:pt x="57698" y="50865"/>
                </a:lnTo>
                <a:lnTo>
                  <a:pt x="57698" y="50921"/>
                </a:lnTo>
                <a:lnTo>
                  <a:pt x="57716" y="50958"/>
                </a:lnTo>
                <a:lnTo>
                  <a:pt x="57754" y="51014"/>
                </a:lnTo>
                <a:lnTo>
                  <a:pt x="57810" y="51052"/>
                </a:lnTo>
                <a:lnTo>
                  <a:pt x="57865" y="51070"/>
                </a:lnTo>
                <a:lnTo>
                  <a:pt x="57940" y="51089"/>
                </a:lnTo>
                <a:lnTo>
                  <a:pt x="58070" y="51107"/>
                </a:lnTo>
                <a:lnTo>
                  <a:pt x="58182" y="51089"/>
                </a:lnTo>
                <a:lnTo>
                  <a:pt x="58294" y="51033"/>
                </a:lnTo>
                <a:lnTo>
                  <a:pt x="58368" y="50996"/>
                </a:lnTo>
                <a:lnTo>
                  <a:pt x="58424" y="50921"/>
                </a:lnTo>
                <a:lnTo>
                  <a:pt x="58461" y="50865"/>
                </a:lnTo>
                <a:lnTo>
                  <a:pt x="58517" y="50716"/>
                </a:lnTo>
                <a:lnTo>
                  <a:pt x="58536" y="50567"/>
                </a:lnTo>
                <a:lnTo>
                  <a:pt x="58573" y="50437"/>
                </a:lnTo>
                <a:lnTo>
                  <a:pt x="58610" y="50381"/>
                </a:lnTo>
                <a:lnTo>
                  <a:pt x="58647" y="50325"/>
                </a:lnTo>
                <a:lnTo>
                  <a:pt x="58703" y="50270"/>
                </a:lnTo>
                <a:lnTo>
                  <a:pt x="58796" y="50232"/>
                </a:lnTo>
                <a:lnTo>
                  <a:pt x="58889" y="50214"/>
                </a:lnTo>
                <a:lnTo>
                  <a:pt x="59020" y="50195"/>
                </a:lnTo>
                <a:lnTo>
                  <a:pt x="59187" y="50214"/>
                </a:lnTo>
                <a:lnTo>
                  <a:pt x="59355" y="50251"/>
                </a:lnTo>
                <a:lnTo>
                  <a:pt x="59429" y="50270"/>
                </a:lnTo>
                <a:lnTo>
                  <a:pt x="59504" y="50325"/>
                </a:lnTo>
                <a:lnTo>
                  <a:pt x="59560" y="50363"/>
                </a:lnTo>
                <a:lnTo>
                  <a:pt x="59616" y="50437"/>
                </a:lnTo>
                <a:lnTo>
                  <a:pt x="59616" y="50512"/>
                </a:lnTo>
                <a:lnTo>
                  <a:pt x="59597" y="50586"/>
                </a:lnTo>
                <a:lnTo>
                  <a:pt x="59560" y="50642"/>
                </a:lnTo>
                <a:lnTo>
                  <a:pt x="59504" y="50698"/>
                </a:lnTo>
                <a:lnTo>
                  <a:pt x="59392" y="50809"/>
                </a:lnTo>
                <a:lnTo>
                  <a:pt x="59336" y="50865"/>
                </a:lnTo>
                <a:lnTo>
                  <a:pt x="59280" y="50940"/>
                </a:lnTo>
                <a:lnTo>
                  <a:pt x="59243" y="51052"/>
                </a:lnTo>
                <a:lnTo>
                  <a:pt x="59206" y="51145"/>
                </a:lnTo>
                <a:lnTo>
                  <a:pt x="59206" y="51200"/>
                </a:lnTo>
                <a:lnTo>
                  <a:pt x="59206" y="51256"/>
                </a:lnTo>
                <a:lnTo>
                  <a:pt x="59243" y="51294"/>
                </a:lnTo>
                <a:lnTo>
                  <a:pt x="59280" y="51312"/>
                </a:lnTo>
                <a:lnTo>
                  <a:pt x="59373" y="51312"/>
                </a:lnTo>
                <a:lnTo>
                  <a:pt x="59504" y="51256"/>
                </a:lnTo>
                <a:lnTo>
                  <a:pt x="59634" y="51182"/>
                </a:lnTo>
                <a:lnTo>
                  <a:pt x="59746" y="51070"/>
                </a:lnTo>
                <a:lnTo>
                  <a:pt x="59858" y="50958"/>
                </a:lnTo>
                <a:lnTo>
                  <a:pt x="59895" y="50865"/>
                </a:lnTo>
                <a:lnTo>
                  <a:pt x="59913" y="50791"/>
                </a:lnTo>
                <a:lnTo>
                  <a:pt x="59913" y="50698"/>
                </a:lnTo>
                <a:lnTo>
                  <a:pt x="59913" y="50642"/>
                </a:lnTo>
                <a:lnTo>
                  <a:pt x="59932" y="50586"/>
                </a:lnTo>
                <a:lnTo>
                  <a:pt x="59969" y="50530"/>
                </a:lnTo>
                <a:lnTo>
                  <a:pt x="60044" y="50474"/>
                </a:lnTo>
                <a:lnTo>
                  <a:pt x="60100" y="50437"/>
                </a:lnTo>
                <a:lnTo>
                  <a:pt x="60174" y="50419"/>
                </a:lnTo>
                <a:lnTo>
                  <a:pt x="60323" y="50400"/>
                </a:lnTo>
                <a:lnTo>
                  <a:pt x="60491" y="50400"/>
                </a:lnTo>
                <a:lnTo>
                  <a:pt x="60546" y="50437"/>
                </a:lnTo>
                <a:lnTo>
                  <a:pt x="60621" y="50456"/>
                </a:lnTo>
                <a:lnTo>
                  <a:pt x="60714" y="50512"/>
                </a:lnTo>
                <a:lnTo>
                  <a:pt x="60770" y="50567"/>
                </a:lnTo>
                <a:lnTo>
                  <a:pt x="60788" y="50642"/>
                </a:lnTo>
                <a:lnTo>
                  <a:pt x="60788" y="50679"/>
                </a:lnTo>
                <a:lnTo>
                  <a:pt x="60770" y="50735"/>
                </a:lnTo>
                <a:lnTo>
                  <a:pt x="60751" y="50791"/>
                </a:lnTo>
                <a:lnTo>
                  <a:pt x="60658" y="50884"/>
                </a:lnTo>
                <a:lnTo>
                  <a:pt x="60546" y="50996"/>
                </a:lnTo>
                <a:lnTo>
                  <a:pt x="60453" y="51089"/>
                </a:lnTo>
                <a:lnTo>
                  <a:pt x="60416" y="51126"/>
                </a:lnTo>
                <a:lnTo>
                  <a:pt x="60397" y="51182"/>
                </a:lnTo>
                <a:lnTo>
                  <a:pt x="60416" y="51238"/>
                </a:lnTo>
                <a:lnTo>
                  <a:pt x="60435" y="51294"/>
                </a:lnTo>
                <a:lnTo>
                  <a:pt x="60491" y="51349"/>
                </a:lnTo>
                <a:lnTo>
                  <a:pt x="60639" y="51349"/>
                </a:lnTo>
                <a:lnTo>
                  <a:pt x="60714" y="51312"/>
                </a:lnTo>
                <a:lnTo>
                  <a:pt x="60844" y="51238"/>
                </a:lnTo>
                <a:lnTo>
                  <a:pt x="60937" y="51145"/>
                </a:lnTo>
                <a:lnTo>
                  <a:pt x="60993" y="51033"/>
                </a:lnTo>
                <a:lnTo>
                  <a:pt x="61030" y="50958"/>
                </a:lnTo>
                <a:lnTo>
                  <a:pt x="61068" y="50809"/>
                </a:lnTo>
                <a:lnTo>
                  <a:pt x="61086" y="50735"/>
                </a:lnTo>
                <a:lnTo>
                  <a:pt x="61105" y="50661"/>
                </a:lnTo>
                <a:lnTo>
                  <a:pt x="61161" y="50586"/>
                </a:lnTo>
                <a:lnTo>
                  <a:pt x="61254" y="50493"/>
                </a:lnTo>
                <a:lnTo>
                  <a:pt x="61366" y="50419"/>
                </a:lnTo>
                <a:lnTo>
                  <a:pt x="61552" y="50325"/>
                </a:lnTo>
                <a:lnTo>
                  <a:pt x="61757" y="50251"/>
                </a:lnTo>
                <a:lnTo>
                  <a:pt x="61980" y="50176"/>
                </a:lnTo>
                <a:lnTo>
                  <a:pt x="62203" y="50139"/>
                </a:lnTo>
                <a:lnTo>
                  <a:pt x="62501" y="50139"/>
                </a:lnTo>
                <a:lnTo>
                  <a:pt x="62576" y="50176"/>
                </a:lnTo>
                <a:lnTo>
                  <a:pt x="62632" y="50214"/>
                </a:lnTo>
                <a:lnTo>
                  <a:pt x="62687" y="50270"/>
                </a:lnTo>
                <a:lnTo>
                  <a:pt x="62501" y="50381"/>
                </a:lnTo>
                <a:lnTo>
                  <a:pt x="62241" y="50549"/>
                </a:lnTo>
                <a:lnTo>
                  <a:pt x="62110" y="50642"/>
                </a:lnTo>
                <a:lnTo>
                  <a:pt x="62017" y="50754"/>
                </a:lnTo>
                <a:lnTo>
                  <a:pt x="61961" y="50828"/>
                </a:lnTo>
                <a:lnTo>
                  <a:pt x="61943" y="50884"/>
                </a:lnTo>
                <a:lnTo>
                  <a:pt x="61943" y="50903"/>
                </a:lnTo>
                <a:lnTo>
                  <a:pt x="61999" y="50977"/>
                </a:lnTo>
                <a:lnTo>
                  <a:pt x="62054" y="50996"/>
                </a:lnTo>
                <a:lnTo>
                  <a:pt x="62148" y="51014"/>
                </a:lnTo>
                <a:lnTo>
                  <a:pt x="62241" y="50996"/>
                </a:lnTo>
                <a:lnTo>
                  <a:pt x="62427" y="50940"/>
                </a:lnTo>
                <a:lnTo>
                  <a:pt x="62576" y="50865"/>
                </a:lnTo>
                <a:lnTo>
                  <a:pt x="62669" y="50772"/>
                </a:lnTo>
                <a:lnTo>
                  <a:pt x="62743" y="50698"/>
                </a:lnTo>
                <a:lnTo>
                  <a:pt x="62836" y="50530"/>
                </a:lnTo>
                <a:lnTo>
                  <a:pt x="62874" y="50474"/>
                </a:lnTo>
                <a:lnTo>
                  <a:pt x="62948" y="50400"/>
                </a:lnTo>
                <a:lnTo>
                  <a:pt x="63023" y="50344"/>
                </a:lnTo>
                <a:lnTo>
                  <a:pt x="63134" y="50288"/>
                </a:lnTo>
                <a:lnTo>
                  <a:pt x="63246" y="50251"/>
                </a:lnTo>
                <a:lnTo>
                  <a:pt x="63358" y="50232"/>
                </a:lnTo>
                <a:lnTo>
                  <a:pt x="63507" y="50214"/>
                </a:lnTo>
                <a:lnTo>
                  <a:pt x="63637" y="50232"/>
                </a:lnTo>
                <a:lnTo>
                  <a:pt x="63786" y="50251"/>
                </a:lnTo>
                <a:lnTo>
                  <a:pt x="63916" y="50288"/>
                </a:lnTo>
                <a:lnTo>
                  <a:pt x="64009" y="50344"/>
                </a:lnTo>
                <a:lnTo>
                  <a:pt x="64084" y="50419"/>
                </a:lnTo>
                <a:lnTo>
                  <a:pt x="63935" y="50549"/>
                </a:lnTo>
                <a:lnTo>
                  <a:pt x="63693" y="50772"/>
                </a:lnTo>
                <a:lnTo>
                  <a:pt x="63581" y="50903"/>
                </a:lnTo>
                <a:lnTo>
                  <a:pt x="63507" y="51033"/>
                </a:lnTo>
                <a:lnTo>
                  <a:pt x="63451" y="51126"/>
                </a:lnTo>
                <a:lnTo>
                  <a:pt x="63451" y="51182"/>
                </a:lnTo>
                <a:lnTo>
                  <a:pt x="63469" y="51219"/>
                </a:lnTo>
                <a:lnTo>
                  <a:pt x="63507" y="51256"/>
                </a:lnTo>
                <a:lnTo>
                  <a:pt x="63544" y="51275"/>
                </a:lnTo>
                <a:lnTo>
                  <a:pt x="63581" y="51294"/>
                </a:lnTo>
                <a:lnTo>
                  <a:pt x="63637" y="51275"/>
                </a:lnTo>
                <a:lnTo>
                  <a:pt x="63749" y="51238"/>
                </a:lnTo>
                <a:lnTo>
                  <a:pt x="63860" y="51163"/>
                </a:lnTo>
                <a:lnTo>
                  <a:pt x="63972" y="51070"/>
                </a:lnTo>
                <a:lnTo>
                  <a:pt x="64084" y="50958"/>
                </a:lnTo>
                <a:lnTo>
                  <a:pt x="64214" y="50809"/>
                </a:lnTo>
                <a:lnTo>
                  <a:pt x="64289" y="50716"/>
                </a:lnTo>
                <a:lnTo>
                  <a:pt x="64307" y="50642"/>
                </a:lnTo>
                <a:lnTo>
                  <a:pt x="64326" y="50549"/>
                </a:lnTo>
                <a:lnTo>
                  <a:pt x="64344" y="50512"/>
                </a:lnTo>
                <a:lnTo>
                  <a:pt x="64363" y="50474"/>
                </a:lnTo>
                <a:lnTo>
                  <a:pt x="64419" y="50419"/>
                </a:lnTo>
                <a:lnTo>
                  <a:pt x="64512" y="50344"/>
                </a:lnTo>
                <a:lnTo>
                  <a:pt x="64624" y="50288"/>
                </a:lnTo>
                <a:lnTo>
                  <a:pt x="64735" y="50251"/>
                </a:lnTo>
                <a:lnTo>
                  <a:pt x="64959" y="50214"/>
                </a:lnTo>
                <a:lnTo>
                  <a:pt x="65145" y="50176"/>
                </a:lnTo>
                <a:lnTo>
                  <a:pt x="65406" y="50158"/>
                </a:lnTo>
                <a:lnTo>
                  <a:pt x="65536" y="50158"/>
                </a:lnTo>
                <a:lnTo>
                  <a:pt x="65666" y="50176"/>
                </a:lnTo>
                <a:lnTo>
                  <a:pt x="65759" y="50214"/>
                </a:lnTo>
                <a:lnTo>
                  <a:pt x="65815" y="50251"/>
                </a:lnTo>
                <a:lnTo>
                  <a:pt x="65834" y="50325"/>
                </a:lnTo>
                <a:lnTo>
                  <a:pt x="65853" y="50363"/>
                </a:lnTo>
                <a:lnTo>
                  <a:pt x="65853" y="50419"/>
                </a:lnTo>
                <a:lnTo>
                  <a:pt x="65834" y="50474"/>
                </a:lnTo>
                <a:lnTo>
                  <a:pt x="65778" y="50549"/>
                </a:lnTo>
                <a:lnTo>
                  <a:pt x="65685" y="50642"/>
                </a:lnTo>
                <a:lnTo>
                  <a:pt x="65573" y="50735"/>
                </a:lnTo>
                <a:lnTo>
                  <a:pt x="65480" y="50828"/>
                </a:lnTo>
                <a:lnTo>
                  <a:pt x="65387" y="50940"/>
                </a:lnTo>
                <a:lnTo>
                  <a:pt x="65368" y="50996"/>
                </a:lnTo>
                <a:lnTo>
                  <a:pt x="65350" y="51052"/>
                </a:lnTo>
                <a:lnTo>
                  <a:pt x="65350" y="51182"/>
                </a:lnTo>
                <a:lnTo>
                  <a:pt x="65350" y="51219"/>
                </a:lnTo>
                <a:lnTo>
                  <a:pt x="65368" y="51256"/>
                </a:lnTo>
                <a:lnTo>
                  <a:pt x="65387" y="51256"/>
                </a:lnTo>
                <a:lnTo>
                  <a:pt x="65424" y="51275"/>
                </a:lnTo>
                <a:lnTo>
                  <a:pt x="65499" y="51256"/>
                </a:lnTo>
                <a:lnTo>
                  <a:pt x="65573" y="51200"/>
                </a:lnTo>
                <a:lnTo>
                  <a:pt x="65666" y="51145"/>
                </a:lnTo>
                <a:lnTo>
                  <a:pt x="65815" y="50958"/>
                </a:lnTo>
                <a:lnTo>
                  <a:pt x="65908" y="50847"/>
                </a:lnTo>
                <a:lnTo>
                  <a:pt x="65983" y="50735"/>
                </a:lnTo>
                <a:lnTo>
                  <a:pt x="66113" y="50549"/>
                </a:lnTo>
                <a:lnTo>
                  <a:pt x="66169" y="50456"/>
                </a:lnTo>
                <a:lnTo>
                  <a:pt x="66262" y="50381"/>
                </a:lnTo>
                <a:lnTo>
                  <a:pt x="66374" y="50307"/>
                </a:lnTo>
                <a:lnTo>
                  <a:pt x="66541" y="50251"/>
                </a:lnTo>
                <a:lnTo>
                  <a:pt x="66728" y="50176"/>
                </a:lnTo>
                <a:lnTo>
                  <a:pt x="66970" y="50139"/>
                </a:lnTo>
                <a:lnTo>
                  <a:pt x="67081" y="50121"/>
                </a:lnTo>
                <a:lnTo>
                  <a:pt x="67193" y="50139"/>
                </a:lnTo>
                <a:lnTo>
                  <a:pt x="67286" y="50158"/>
                </a:lnTo>
                <a:lnTo>
                  <a:pt x="67323" y="50195"/>
                </a:lnTo>
                <a:lnTo>
                  <a:pt x="67361" y="50232"/>
                </a:lnTo>
                <a:lnTo>
                  <a:pt x="67174" y="50381"/>
                </a:lnTo>
                <a:lnTo>
                  <a:pt x="67044" y="50493"/>
                </a:lnTo>
                <a:lnTo>
                  <a:pt x="66914" y="50642"/>
                </a:lnTo>
                <a:lnTo>
                  <a:pt x="66802" y="50772"/>
                </a:lnTo>
                <a:lnTo>
                  <a:pt x="66728" y="50921"/>
                </a:lnTo>
                <a:lnTo>
                  <a:pt x="66709" y="50977"/>
                </a:lnTo>
                <a:lnTo>
                  <a:pt x="66709" y="51033"/>
                </a:lnTo>
                <a:lnTo>
                  <a:pt x="66709" y="51089"/>
                </a:lnTo>
                <a:lnTo>
                  <a:pt x="66746" y="51126"/>
                </a:lnTo>
                <a:lnTo>
                  <a:pt x="66802" y="51182"/>
                </a:lnTo>
                <a:lnTo>
                  <a:pt x="66858" y="51200"/>
                </a:lnTo>
                <a:lnTo>
                  <a:pt x="66932" y="51182"/>
                </a:lnTo>
                <a:lnTo>
                  <a:pt x="66988" y="51163"/>
                </a:lnTo>
                <a:lnTo>
                  <a:pt x="67044" y="51126"/>
                </a:lnTo>
                <a:lnTo>
                  <a:pt x="67119" y="51070"/>
                </a:lnTo>
                <a:lnTo>
                  <a:pt x="67230" y="50921"/>
                </a:lnTo>
                <a:lnTo>
                  <a:pt x="67323" y="50754"/>
                </a:lnTo>
                <a:lnTo>
                  <a:pt x="67398" y="50605"/>
                </a:lnTo>
                <a:lnTo>
                  <a:pt x="67491" y="50419"/>
                </a:lnTo>
                <a:lnTo>
                  <a:pt x="67565" y="50344"/>
                </a:lnTo>
                <a:lnTo>
                  <a:pt x="67659" y="50270"/>
                </a:lnTo>
                <a:lnTo>
                  <a:pt x="67789" y="50214"/>
                </a:lnTo>
                <a:lnTo>
                  <a:pt x="67919" y="50158"/>
                </a:lnTo>
                <a:lnTo>
                  <a:pt x="68068" y="50121"/>
                </a:lnTo>
                <a:lnTo>
                  <a:pt x="68217" y="50102"/>
                </a:lnTo>
                <a:lnTo>
                  <a:pt x="68347" y="50121"/>
                </a:lnTo>
                <a:lnTo>
                  <a:pt x="68403" y="50139"/>
                </a:lnTo>
                <a:lnTo>
                  <a:pt x="68459" y="50176"/>
                </a:lnTo>
                <a:lnTo>
                  <a:pt x="68534" y="50251"/>
                </a:lnTo>
                <a:lnTo>
                  <a:pt x="68571" y="50307"/>
                </a:lnTo>
                <a:lnTo>
                  <a:pt x="68571" y="50381"/>
                </a:lnTo>
                <a:lnTo>
                  <a:pt x="68552" y="50437"/>
                </a:lnTo>
                <a:lnTo>
                  <a:pt x="68515" y="50512"/>
                </a:lnTo>
                <a:lnTo>
                  <a:pt x="68459" y="50586"/>
                </a:lnTo>
                <a:lnTo>
                  <a:pt x="68329" y="50716"/>
                </a:lnTo>
                <a:lnTo>
                  <a:pt x="68198" y="50847"/>
                </a:lnTo>
                <a:lnTo>
                  <a:pt x="68087" y="50996"/>
                </a:lnTo>
                <a:lnTo>
                  <a:pt x="68049" y="51052"/>
                </a:lnTo>
                <a:lnTo>
                  <a:pt x="68031" y="51126"/>
                </a:lnTo>
                <a:lnTo>
                  <a:pt x="68049" y="51200"/>
                </a:lnTo>
                <a:lnTo>
                  <a:pt x="68087" y="51256"/>
                </a:lnTo>
                <a:lnTo>
                  <a:pt x="68105" y="51275"/>
                </a:lnTo>
                <a:lnTo>
                  <a:pt x="68143" y="51275"/>
                </a:lnTo>
                <a:lnTo>
                  <a:pt x="68217" y="51238"/>
                </a:lnTo>
                <a:lnTo>
                  <a:pt x="68310" y="51163"/>
                </a:lnTo>
                <a:lnTo>
                  <a:pt x="68385" y="51070"/>
                </a:lnTo>
                <a:lnTo>
                  <a:pt x="68552" y="50847"/>
                </a:lnTo>
                <a:lnTo>
                  <a:pt x="68645" y="50698"/>
                </a:lnTo>
                <a:lnTo>
                  <a:pt x="68738" y="50530"/>
                </a:lnTo>
                <a:lnTo>
                  <a:pt x="68813" y="50400"/>
                </a:lnTo>
                <a:lnTo>
                  <a:pt x="68869" y="50344"/>
                </a:lnTo>
                <a:lnTo>
                  <a:pt x="68925" y="50288"/>
                </a:lnTo>
                <a:lnTo>
                  <a:pt x="69018" y="50251"/>
                </a:lnTo>
                <a:lnTo>
                  <a:pt x="69129" y="50232"/>
                </a:lnTo>
                <a:lnTo>
                  <a:pt x="69297" y="50214"/>
                </a:lnTo>
                <a:lnTo>
                  <a:pt x="69427" y="50214"/>
                </a:lnTo>
                <a:lnTo>
                  <a:pt x="69520" y="50251"/>
                </a:lnTo>
                <a:lnTo>
                  <a:pt x="69576" y="50307"/>
                </a:lnTo>
                <a:lnTo>
                  <a:pt x="69613" y="50381"/>
                </a:lnTo>
                <a:lnTo>
                  <a:pt x="69632" y="50456"/>
                </a:lnTo>
                <a:lnTo>
                  <a:pt x="69632" y="50549"/>
                </a:lnTo>
                <a:lnTo>
                  <a:pt x="69613" y="50642"/>
                </a:lnTo>
                <a:lnTo>
                  <a:pt x="69576" y="50847"/>
                </a:lnTo>
                <a:lnTo>
                  <a:pt x="69539" y="51014"/>
                </a:lnTo>
                <a:lnTo>
                  <a:pt x="69539" y="51089"/>
                </a:lnTo>
                <a:lnTo>
                  <a:pt x="69558" y="51126"/>
                </a:lnTo>
                <a:lnTo>
                  <a:pt x="69595" y="51145"/>
                </a:lnTo>
                <a:lnTo>
                  <a:pt x="69669" y="51145"/>
                </a:lnTo>
                <a:lnTo>
                  <a:pt x="69762" y="51107"/>
                </a:lnTo>
                <a:lnTo>
                  <a:pt x="69818" y="51070"/>
                </a:lnTo>
                <a:lnTo>
                  <a:pt x="69855" y="50996"/>
                </a:lnTo>
                <a:lnTo>
                  <a:pt x="69893" y="50921"/>
                </a:lnTo>
                <a:lnTo>
                  <a:pt x="69930" y="50754"/>
                </a:lnTo>
                <a:lnTo>
                  <a:pt x="69949" y="50586"/>
                </a:lnTo>
                <a:lnTo>
                  <a:pt x="69949" y="50512"/>
                </a:lnTo>
                <a:lnTo>
                  <a:pt x="69930" y="50456"/>
                </a:lnTo>
                <a:lnTo>
                  <a:pt x="69893" y="50400"/>
                </a:lnTo>
                <a:lnTo>
                  <a:pt x="69893" y="50381"/>
                </a:lnTo>
                <a:lnTo>
                  <a:pt x="69893" y="50344"/>
                </a:lnTo>
                <a:lnTo>
                  <a:pt x="70004" y="50195"/>
                </a:lnTo>
                <a:lnTo>
                  <a:pt x="70079" y="50121"/>
                </a:lnTo>
                <a:lnTo>
                  <a:pt x="70191" y="50083"/>
                </a:lnTo>
                <a:lnTo>
                  <a:pt x="70284" y="50046"/>
                </a:lnTo>
                <a:lnTo>
                  <a:pt x="70377" y="50028"/>
                </a:lnTo>
                <a:lnTo>
                  <a:pt x="70563" y="50028"/>
                </a:lnTo>
                <a:lnTo>
                  <a:pt x="70675" y="50065"/>
                </a:lnTo>
                <a:lnTo>
                  <a:pt x="70786" y="50102"/>
                </a:lnTo>
                <a:lnTo>
                  <a:pt x="70879" y="50139"/>
                </a:lnTo>
                <a:lnTo>
                  <a:pt x="70973" y="50214"/>
                </a:lnTo>
                <a:lnTo>
                  <a:pt x="71028" y="50288"/>
                </a:lnTo>
                <a:lnTo>
                  <a:pt x="71047" y="50381"/>
                </a:lnTo>
                <a:lnTo>
                  <a:pt x="70954" y="50493"/>
                </a:lnTo>
                <a:lnTo>
                  <a:pt x="70730" y="50735"/>
                </a:lnTo>
                <a:lnTo>
                  <a:pt x="70637" y="50884"/>
                </a:lnTo>
                <a:lnTo>
                  <a:pt x="70563" y="51014"/>
                </a:lnTo>
                <a:lnTo>
                  <a:pt x="70544" y="51070"/>
                </a:lnTo>
                <a:lnTo>
                  <a:pt x="70544" y="51107"/>
                </a:lnTo>
                <a:lnTo>
                  <a:pt x="70563" y="51145"/>
                </a:lnTo>
                <a:lnTo>
                  <a:pt x="70600" y="51182"/>
                </a:lnTo>
                <a:lnTo>
                  <a:pt x="70712" y="51219"/>
                </a:lnTo>
                <a:lnTo>
                  <a:pt x="70805" y="51238"/>
                </a:lnTo>
                <a:lnTo>
                  <a:pt x="70879" y="51219"/>
                </a:lnTo>
                <a:lnTo>
                  <a:pt x="70935" y="51182"/>
                </a:lnTo>
                <a:lnTo>
                  <a:pt x="70991" y="51126"/>
                </a:lnTo>
                <a:lnTo>
                  <a:pt x="71028" y="51052"/>
                </a:lnTo>
                <a:lnTo>
                  <a:pt x="71103" y="50884"/>
                </a:lnTo>
                <a:lnTo>
                  <a:pt x="71159" y="50661"/>
                </a:lnTo>
                <a:lnTo>
                  <a:pt x="71233" y="50456"/>
                </a:lnTo>
                <a:lnTo>
                  <a:pt x="71270" y="50363"/>
                </a:lnTo>
                <a:lnTo>
                  <a:pt x="71326" y="50270"/>
                </a:lnTo>
                <a:lnTo>
                  <a:pt x="71382" y="50195"/>
                </a:lnTo>
                <a:lnTo>
                  <a:pt x="71457" y="50139"/>
                </a:lnTo>
                <a:lnTo>
                  <a:pt x="71587" y="50065"/>
                </a:lnTo>
                <a:lnTo>
                  <a:pt x="71754" y="50009"/>
                </a:lnTo>
                <a:lnTo>
                  <a:pt x="71941" y="49990"/>
                </a:lnTo>
                <a:lnTo>
                  <a:pt x="72145" y="49972"/>
                </a:lnTo>
                <a:lnTo>
                  <a:pt x="72332" y="49990"/>
                </a:lnTo>
                <a:lnTo>
                  <a:pt x="72406" y="50009"/>
                </a:lnTo>
                <a:lnTo>
                  <a:pt x="72481" y="50046"/>
                </a:lnTo>
                <a:lnTo>
                  <a:pt x="72555" y="50083"/>
                </a:lnTo>
                <a:lnTo>
                  <a:pt x="72611" y="50158"/>
                </a:lnTo>
                <a:lnTo>
                  <a:pt x="72648" y="50214"/>
                </a:lnTo>
                <a:lnTo>
                  <a:pt x="72667" y="50307"/>
                </a:lnTo>
                <a:lnTo>
                  <a:pt x="72685" y="50363"/>
                </a:lnTo>
                <a:lnTo>
                  <a:pt x="72667" y="50419"/>
                </a:lnTo>
                <a:lnTo>
                  <a:pt x="72630" y="50474"/>
                </a:lnTo>
                <a:lnTo>
                  <a:pt x="72574" y="50530"/>
                </a:lnTo>
                <a:lnTo>
                  <a:pt x="72462" y="50623"/>
                </a:lnTo>
                <a:lnTo>
                  <a:pt x="72313" y="50716"/>
                </a:lnTo>
                <a:lnTo>
                  <a:pt x="72164" y="50809"/>
                </a:lnTo>
                <a:lnTo>
                  <a:pt x="72052" y="50903"/>
                </a:lnTo>
                <a:lnTo>
                  <a:pt x="72015" y="50940"/>
                </a:lnTo>
                <a:lnTo>
                  <a:pt x="71997" y="50996"/>
                </a:lnTo>
                <a:lnTo>
                  <a:pt x="71997" y="51033"/>
                </a:lnTo>
                <a:lnTo>
                  <a:pt x="71997" y="51089"/>
                </a:lnTo>
                <a:lnTo>
                  <a:pt x="72034" y="51126"/>
                </a:lnTo>
                <a:lnTo>
                  <a:pt x="72071" y="51163"/>
                </a:lnTo>
                <a:lnTo>
                  <a:pt x="72108" y="51182"/>
                </a:lnTo>
                <a:lnTo>
                  <a:pt x="72257" y="51182"/>
                </a:lnTo>
                <a:lnTo>
                  <a:pt x="72350" y="51145"/>
                </a:lnTo>
                <a:lnTo>
                  <a:pt x="72462" y="51089"/>
                </a:lnTo>
                <a:lnTo>
                  <a:pt x="72555" y="51014"/>
                </a:lnTo>
                <a:lnTo>
                  <a:pt x="72667" y="50921"/>
                </a:lnTo>
                <a:lnTo>
                  <a:pt x="72760" y="50847"/>
                </a:lnTo>
                <a:lnTo>
                  <a:pt x="72797" y="50791"/>
                </a:lnTo>
                <a:lnTo>
                  <a:pt x="72853" y="50661"/>
                </a:lnTo>
                <a:lnTo>
                  <a:pt x="72872" y="50605"/>
                </a:lnTo>
                <a:lnTo>
                  <a:pt x="72927" y="50567"/>
                </a:lnTo>
                <a:lnTo>
                  <a:pt x="73002" y="50530"/>
                </a:lnTo>
                <a:lnTo>
                  <a:pt x="73132" y="50493"/>
                </a:lnTo>
                <a:lnTo>
                  <a:pt x="73281" y="50493"/>
                </a:lnTo>
                <a:lnTo>
                  <a:pt x="73449" y="50512"/>
                </a:lnTo>
                <a:lnTo>
                  <a:pt x="73542" y="50530"/>
                </a:lnTo>
                <a:lnTo>
                  <a:pt x="73616" y="50567"/>
                </a:lnTo>
                <a:lnTo>
                  <a:pt x="73691" y="50623"/>
                </a:lnTo>
                <a:lnTo>
                  <a:pt x="73728" y="50679"/>
                </a:lnTo>
                <a:lnTo>
                  <a:pt x="73765" y="50735"/>
                </a:lnTo>
                <a:lnTo>
                  <a:pt x="73784" y="50809"/>
                </a:lnTo>
                <a:lnTo>
                  <a:pt x="73765" y="50865"/>
                </a:lnTo>
                <a:lnTo>
                  <a:pt x="73747" y="50921"/>
                </a:lnTo>
                <a:lnTo>
                  <a:pt x="73691" y="51014"/>
                </a:lnTo>
                <a:lnTo>
                  <a:pt x="73598" y="51107"/>
                </a:lnTo>
                <a:lnTo>
                  <a:pt x="73505" y="51200"/>
                </a:lnTo>
                <a:lnTo>
                  <a:pt x="73430" y="51294"/>
                </a:lnTo>
                <a:lnTo>
                  <a:pt x="73393" y="51331"/>
                </a:lnTo>
                <a:lnTo>
                  <a:pt x="73374" y="51387"/>
                </a:lnTo>
                <a:lnTo>
                  <a:pt x="73374" y="51424"/>
                </a:lnTo>
                <a:lnTo>
                  <a:pt x="73393" y="51480"/>
                </a:lnTo>
                <a:lnTo>
                  <a:pt x="73411" y="51554"/>
                </a:lnTo>
                <a:lnTo>
                  <a:pt x="73449" y="51591"/>
                </a:lnTo>
                <a:lnTo>
                  <a:pt x="73505" y="51610"/>
                </a:lnTo>
                <a:lnTo>
                  <a:pt x="73598" y="51610"/>
                </a:lnTo>
                <a:lnTo>
                  <a:pt x="73635" y="51573"/>
                </a:lnTo>
                <a:lnTo>
                  <a:pt x="73728" y="51480"/>
                </a:lnTo>
                <a:lnTo>
                  <a:pt x="73821" y="51349"/>
                </a:lnTo>
                <a:lnTo>
                  <a:pt x="73896" y="51219"/>
                </a:lnTo>
                <a:lnTo>
                  <a:pt x="74007" y="51033"/>
                </a:lnTo>
                <a:lnTo>
                  <a:pt x="74082" y="50865"/>
                </a:lnTo>
                <a:lnTo>
                  <a:pt x="74156" y="50716"/>
                </a:lnTo>
                <a:lnTo>
                  <a:pt x="74212" y="50642"/>
                </a:lnTo>
                <a:lnTo>
                  <a:pt x="74268" y="50586"/>
                </a:lnTo>
                <a:lnTo>
                  <a:pt x="74342" y="50512"/>
                </a:lnTo>
                <a:lnTo>
                  <a:pt x="74454" y="50456"/>
                </a:lnTo>
                <a:lnTo>
                  <a:pt x="74603" y="50381"/>
                </a:lnTo>
                <a:lnTo>
                  <a:pt x="74752" y="50344"/>
                </a:lnTo>
                <a:lnTo>
                  <a:pt x="74901" y="50307"/>
                </a:lnTo>
                <a:lnTo>
                  <a:pt x="75050" y="50307"/>
                </a:lnTo>
                <a:lnTo>
                  <a:pt x="75217" y="50325"/>
                </a:lnTo>
                <a:lnTo>
                  <a:pt x="75422" y="50363"/>
                </a:lnTo>
                <a:lnTo>
                  <a:pt x="75534" y="50419"/>
                </a:lnTo>
                <a:lnTo>
                  <a:pt x="75627" y="50456"/>
                </a:lnTo>
                <a:lnTo>
                  <a:pt x="75702" y="50512"/>
                </a:lnTo>
                <a:lnTo>
                  <a:pt x="75739" y="50586"/>
                </a:lnTo>
                <a:lnTo>
                  <a:pt x="75720" y="50642"/>
                </a:lnTo>
                <a:lnTo>
                  <a:pt x="75646" y="50735"/>
                </a:lnTo>
                <a:lnTo>
                  <a:pt x="75459" y="50958"/>
                </a:lnTo>
                <a:lnTo>
                  <a:pt x="75348" y="51089"/>
                </a:lnTo>
                <a:lnTo>
                  <a:pt x="75292" y="51200"/>
                </a:lnTo>
                <a:lnTo>
                  <a:pt x="75273" y="51256"/>
                </a:lnTo>
                <a:lnTo>
                  <a:pt x="75255" y="51294"/>
                </a:lnTo>
                <a:lnTo>
                  <a:pt x="75273" y="51331"/>
                </a:lnTo>
                <a:lnTo>
                  <a:pt x="75292" y="51368"/>
                </a:lnTo>
                <a:lnTo>
                  <a:pt x="75348" y="51368"/>
                </a:lnTo>
                <a:lnTo>
                  <a:pt x="75422" y="51331"/>
                </a:lnTo>
                <a:lnTo>
                  <a:pt x="75646" y="51182"/>
                </a:lnTo>
                <a:lnTo>
                  <a:pt x="75850" y="51014"/>
                </a:lnTo>
                <a:lnTo>
                  <a:pt x="75962" y="50903"/>
                </a:lnTo>
                <a:lnTo>
                  <a:pt x="75981" y="50828"/>
                </a:lnTo>
                <a:lnTo>
                  <a:pt x="75981" y="50772"/>
                </a:lnTo>
                <a:lnTo>
                  <a:pt x="75981" y="50716"/>
                </a:lnTo>
                <a:lnTo>
                  <a:pt x="75962" y="50679"/>
                </a:lnTo>
                <a:lnTo>
                  <a:pt x="75944" y="50642"/>
                </a:lnTo>
                <a:lnTo>
                  <a:pt x="75944" y="50605"/>
                </a:lnTo>
                <a:lnTo>
                  <a:pt x="75962" y="50549"/>
                </a:lnTo>
                <a:lnTo>
                  <a:pt x="76018" y="50493"/>
                </a:lnTo>
                <a:lnTo>
                  <a:pt x="76092" y="50419"/>
                </a:lnTo>
                <a:lnTo>
                  <a:pt x="76186" y="50381"/>
                </a:lnTo>
                <a:lnTo>
                  <a:pt x="76279" y="50344"/>
                </a:lnTo>
                <a:lnTo>
                  <a:pt x="76390" y="50325"/>
                </a:lnTo>
                <a:lnTo>
                  <a:pt x="76502" y="50307"/>
                </a:lnTo>
                <a:lnTo>
                  <a:pt x="76614" y="50307"/>
                </a:lnTo>
                <a:lnTo>
                  <a:pt x="76726" y="50325"/>
                </a:lnTo>
                <a:lnTo>
                  <a:pt x="76800" y="50363"/>
                </a:lnTo>
                <a:lnTo>
                  <a:pt x="76912" y="50419"/>
                </a:lnTo>
                <a:lnTo>
                  <a:pt x="76986" y="50474"/>
                </a:lnTo>
                <a:lnTo>
                  <a:pt x="77023" y="50530"/>
                </a:lnTo>
                <a:lnTo>
                  <a:pt x="77023" y="50605"/>
                </a:lnTo>
                <a:lnTo>
                  <a:pt x="77023" y="50661"/>
                </a:lnTo>
                <a:lnTo>
                  <a:pt x="76986" y="50716"/>
                </a:lnTo>
                <a:lnTo>
                  <a:pt x="76930" y="50865"/>
                </a:lnTo>
                <a:lnTo>
                  <a:pt x="76856" y="50958"/>
                </a:lnTo>
                <a:lnTo>
                  <a:pt x="76726" y="51107"/>
                </a:lnTo>
                <a:lnTo>
                  <a:pt x="76688" y="51182"/>
                </a:lnTo>
                <a:lnTo>
                  <a:pt x="76670" y="51238"/>
                </a:lnTo>
                <a:lnTo>
                  <a:pt x="76670" y="51275"/>
                </a:lnTo>
                <a:lnTo>
                  <a:pt x="76670" y="51294"/>
                </a:lnTo>
                <a:lnTo>
                  <a:pt x="76707" y="51312"/>
                </a:lnTo>
                <a:lnTo>
                  <a:pt x="76726" y="51331"/>
                </a:lnTo>
                <a:lnTo>
                  <a:pt x="76819" y="51331"/>
                </a:lnTo>
                <a:lnTo>
                  <a:pt x="76893" y="51312"/>
                </a:lnTo>
                <a:lnTo>
                  <a:pt x="76949" y="51275"/>
                </a:lnTo>
                <a:lnTo>
                  <a:pt x="77005" y="51219"/>
                </a:lnTo>
                <a:lnTo>
                  <a:pt x="77098" y="51089"/>
                </a:lnTo>
                <a:lnTo>
                  <a:pt x="77172" y="50977"/>
                </a:lnTo>
                <a:lnTo>
                  <a:pt x="77321" y="50791"/>
                </a:lnTo>
                <a:lnTo>
                  <a:pt x="77452" y="50623"/>
                </a:lnTo>
                <a:lnTo>
                  <a:pt x="77526" y="50549"/>
                </a:lnTo>
                <a:lnTo>
                  <a:pt x="77619" y="50493"/>
                </a:lnTo>
                <a:lnTo>
                  <a:pt x="77712" y="50419"/>
                </a:lnTo>
                <a:lnTo>
                  <a:pt x="77843" y="50344"/>
                </a:lnTo>
                <a:lnTo>
                  <a:pt x="78010" y="50270"/>
                </a:lnTo>
                <a:lnTo>
                  <a:pt x="78196" y="50214"/>
                </a:lnTo>
                <a:lnTo>
                  <a:pt x="78401" y="50158"/>
                </a:lnTo>
                <a:lnTo>
                  <a:pt x="78569" y="50139"/>
                </a:lnTo>
                <a:lnTo>
                  <a:pt x="78699" y="50121"/>
                </a:lnTo>
                <a:lnTo>
                  <a:pt x="78829" y="50121"/>
                </a:lnTo>
                <a:lnTo>
                  <a:pt x="78885" y="50139"/>
                </a:lnTo>
                <a:lnTo>
                  <a:pt x="78941" y="50158"/>
                </a:lnTo>
                <a:lnTo>
                  <a:pt x="78997" y="50195"/>
                </a:lnTo>
                <a:lnTo>
                  <a:pt x="79034" y="50251"/>
                </a:lnTo>
                <a:lnTo>
                  <a:pt x="79071" y="50344"/>
                </a:lnTo>
                <a:lnTo>
                  <a:pt x="79090" y="50419"/>
                </a:lnTo>
                <a:lnTo>
                  <a:pt x="79053" y="50474"/>
                </a:lnTo>
                <a:lnTo>
                  <a:pt x="79016" y="50512"/>
                </a:lnTo>
                <a:lnTo>
                  <a:pt x="78885" y="50586"/>
                </a:lnTo>
                <a:lnTo>
                  <a:pt x="78773" y="50661"/>
                </a:lnTo>
                <a:lnTo>
                  <a:pt x="78550" y="50847"/>
                </a:lnTo>
                <a:lnTo>
                  <a:pt x="78420" y="50958"/>
                </a:lnTo>
                <a:lnTo>
                  <a:pt x="78327" y="51070"/>
                </a:lnTo>
                <a:lnTo>
                  <a:pt x="78289" y="51163"/>
                </a:lnTo>
                <a:lnTo>
                  <a:pt x="78289" y="51200"/>
                </a:lnTo>
                <a:lnTo>
                  <a:pt x="78308" y="51219"/>
                </a:lnTo>
                <a:lnTo>
                  <a:pt x="78345" y="51238"/>
                </a:lnTo>
                <a:lnTo>
                  <a:pt x="78401" y="51219"/>
                </a:lnTo>
                <a:lnTo>
                  <a:pt x="78625" y="51163"/>
                </a:lnTo>
                <a:lnTo>
                  <a:pt x="78699" y="51126"/>
                </a:lnTo>
                <a:lnTo>
                  <a:pt x="78773" y="51089"/>
                </a:lnTo>
                <a:lnTo>
                  <a:pt x="78904" y="50977"/>
                </a:lnTo>
                <a:lnTo>
                  <a:pt x="79146" y="50716"/>
                </a:lnTo>
                <a:lnTo>
                  <a:pt x="79276" y="50605"/>
                </a:lnTo>
                <a:lnTo>
                  <a:pt x="79351" y="50567"/>
                </a:lnTo>
                <a:lnTo>
                  <a:pt x="79425" y="50549"/>
                </a:lnTo>
                <a:lnTo>
                  <a:pt x="79500" y="50530"/>
                </a:lnTo>
                <a:lnTo>
                  <a:pt x="79593" y="50549"/>
                </a:lnTo>
                <a:lnTo>
                  <a:pt x="79686" y="50586"/>
                </a:lnTo>
                <a:lnTo>
                  <a:pt x="79797" y="50623"/>
                </a:lnTo>
                <a:lnTo>
                  <a:pt x="79891" y="50698"/>
                </a:lnTo>
                <a:lnTo>
                  <a:pt x="79946" y="50772"/>
                </a:lnTo>
                <a:lnTo>
                  <a:pt x="79984" y="50847"/>
                </a:lnTo>
                <a:lnTo>
                  <a:pt x="79965" y="50921"/>
                </a:lnTo>
                <a:lnTo>
                  <a:pt x="79946" y="50996"/>
                </a:lnTo>
                <a:lnTo>
                  <a:pt x="79891" y="51070"/>
                </a:lnTo>
                <a:lnTo>
                  <a:pt x="79760" y="51200"/>
                </a:lnTo>
                <a:lnTo>
                  <a:pt x="79593" y="51331"/>
                </a:lnTo>
                <a:lnTo>
                  <a:pt x="79462" y="51461"/>
                </a:lnTo>
                <a:lnTo>
                  <a:pt x="79425" y="51517"/>
                </a:lnTo>
                <a:lnTo>
                  <a:pt x="79407" y="51591"/>
                </a:lnTo>
                <a:lnTo>
                  <a:pt x="79407" y="51647"/>
                </a:lnTo>
                <a:lnTo>
                  <a:pt x="79444" y="51703"/>
                </a:lnTo>
                <a:lnTo>
                  <a:pt x="79500" y="51722"/>
                </a:lnTo>
                <a:lnTo>
                  <a:pt x="79537" y="51740"/>
                </a:lnTo>
                <a:lnTo>
                  <a:pt x="79593" y="51722"/>
                </a:lnTo>
                <a:lnTo>
                  <a:pt x="79649" y="51703"/>
                </a:lnTo>
                <a:lnTo>
                  <a:pt x="79742" y="51591"/>
                </a:lnTo>
                <a:lnTo>
                  <a:pt x="79853" y="51461"/>
                </a:lnTo>
                <a:lnTo>
                  <a:pt x="80040" y="51182"/>
                </a:lnTo>
                <a:lnTo>
                  <a:pt x="80133" y="51014"/>
                </a:lnTo>
                <a:lnTo>
                  <a:pt x="80226" y="50921"/>
                </a:lnTo>
                <a:lnTo>
                  <a:pt x="80337" y="50847"/>
                </a:lnTo>
                <a:lnTo>
                  <a:pt x="80468" y="50772"/>
                </a:lnTo>
                <a:lnTo>
                  <a:pt x="80598" y="50698"/>
                </a:lnTo>
                <a:lnTo>
                  <a:pt x="80877" y="50586"/>
                </a:lnTo>
                <a:lnTo>
                  <a:pt x="81138" y="50512"/>
                </a:lnTo>
                <a:lnTo>
                  <a:pt x="81343" y="50456"/>
                </a:lnTo>
                <a:lnTo>
                  <a:pt x="81454" y="50437"/>
                </a:lnTo>
                <a:lnTo>
                  <a:pt x="81585" y="50419"/>
                </a:lnTo>
                <a:lnTo>
                  <a:pt x="81715" y="50419"/>
                </a:lnTo>
                <a:lnTo>
                  <a:pt x="81808" y="50456"/>
                </a:lnTo>
                <a:lnTo>
                  <a:pt x="81883" y="50512"/>
                </a:lnTo>
                <a:lnTo>
                  <a:pt x="81920" y="50549"/>
                </a:lnTo>
                <a:lnTo>
                  <a:pt x="81939" y="50586"/>
                </a:lnTo>
                <a:lnTo>
                  <a:pt x="81939" y="50623"/>
                </a:lnTo>
                <a:lnTo>
                  <a:pt x="81901" y="50661"/>
                </a:lnTo>
                <a:lnTo>
                  <a:pt x="81827" y="50735"/>
                </a:lnTo>
                <a:lnTo>
                  <a:pt x="81566" y="50921"/>
                </a:lnTo>
                <a:lnTo>
                  <a:pt x="81417" y="51014"/>
                </a:lnTo>
                <a:lnTo>
                  <a:pt x="81306" y="51107"/>
                </a:lnTo>
                <a:lnTo>
                  <a:pt x="81268" y="51145"/>
                </a:lnTo>
                <a:lnTo>
                  <a:pt x="81250" y="51200"/>
                </a:lnTo>
                <a:lnTo>
                  <a:pt x="81250" y="51238"/>
                </a:lnTo>
                <a:lnTo>
                  <a:pt x="81250" y="51294"/>
                </a:lnTo>
                <a:lnTo>
                  <a:pt x="81287" y="51331"/>
                </a:lnTo>
                <a:lnTo>
                  <a:pt x="81399" y="51331"/>
                </a:lnTo>
                <a:lnTo>
                  <a:pt x="81492" y="51294"/>
                </a:lnTo>
                <a:lnTo>
                  <a:pt x="81603" y="51238"/>
                </a:lnTo>
                <a:lnTo>
                  <a:pt x="81790" y="51089"/>
                </a:lnTo>
                <a:lnTo>
                  <a:pt x="81920" y="50977"/>
                </a:lnTo>
                <a:lnTo>
                  <a:pt x="82106" y="50809"/>
                </a:lnTo>
                <a:lnTo>
                  <a:pt x="82199" y="50716"/>
                </a:lnTo>
                <a:lnTo>
                  <a:pt x="82292" y="50623"/>
                </a:lnTo>
                <a:lnTo>
                  <a:pt x="82423" y="50567"/>
                </a:lnTo>
                <a:lnTo>
                  <a:pt x="82534" y="50512"/>
                </a:lnTo>
                <a:lnTo>
                  <a:pt x="82665" y="50493"/>
                </a:lnTo>
                <a:lnTo>
                  <a:pt x="82814" y="50493"/>
                </a:lnTo>
                <a:lnTo>
                  <a:pt x="82981" y="50530"/>
                </a:lnTo>
                <a:lnTo>
                  <a:pt x="83093" y="50567"/>
                </a:lnTo>
                <a:lnTo>
                  <a:pt x="83149" y="50605"/>
                </a:lnTo>
                <a:lnTo>
                  <a:pt x="83167" y="50679"/>
                </a:lnTo>
                <a:lnTo>
                  <a:pt x="83167" y="50735"/>
                </a:lnTo>
                <a:lnTo>
                  <a:pt x="83130" y="50809"/>
                </a:lnTo>
                <a:lnTo>
                  <a:pt x="83000" y="50958"/>
                </a:lnTo>
                <a:lnTo>
                  <a:pt x="82851" y="51126"/>
                </a:lnTo>
                <a:lnTo>
                  <a:pt x="82702" y="51294"/>
                </a:lnTo>
                <a:lnTo>
                  <a:pt x="82665" y="51368"/>
                </a:lnTo>
                <a:lnTo>
                  <a:pt x="82646" y="51424"/>
                </a:lnTo>
                <a:lnTo>
                  <a:pt x="82665" y="51498"/>
                </a:lnTo>
                <a:lnTo>
                  <a:pt x="82721" y="51554"/>
                </a:lnTo>
                <a:lnTo>
                  <a:pt x="82758" y="51554"/>
                </a:lnTo>
                <a:lnTo>
                  <a:pt x="82795" y="51536"/>
                </a:lnTo>
                <a:lnTo>
                  <a:pt x="82925" y="51461"/>
                </a:lnTo>
                <a:lnTo>
                  <a:pt x="83018" y="51331"/>
                </a:lnTo>
                <a:lnTo>
                  <a:pt x="83093" y="51238"/>
                </a:lnTo>
                <a:lnTo>
                  <a:pt x="83205" y="51052"/>
                </a:lnTo>
                <a:lnTo>
                  <a:pt x="83279" y="50903"/>
                </a:lnTo>
                <a:lnTo>
                  <a:pt x="83372" y="50772"/>
                </a:lnTo>
                <a:lnTo>
                  <a:pt x="83447" y="50698"/>
                </a:lnTo>
                <a:lnTo>
                  <a:pt x="83540" y="50623"/>
                </a:lnTo>
                <a:lnTo>
                  <a:pt x="83651" y="50567"/>
                </a:lnTo>
                <a:lnTo>
                  <a:pt x="83782" y="50493"/>
                </a:lnTo>
                <a:lnTo>
                  <a:pt x="83931" y="50437"/>
                </a:lnTo>
                <a:lnTo>
                  <a:pt x="84098" y="50400"/>
                </a:lnTo>
                <a:lnTo>
                  <a:pt x="84266" y="50363"/>
                </a:lnTo>
                <a:lnTo>
                  <a:pt x="84415" y="50381"/>
                </a:lnTo>
                <a:lnTo>
                  <a:pt x="84471" y="50400"/>
                </a:lnTo>
                <a:lnTo>
                  <a:pt x="84545" y="50437"/>
                </a:lnTo>
                <a:lnTo>
                  <a:pt x="84582" y="50474"/>
                </a:lnTo>
                <a:lnTo>
                  <a:pt x="84638" y="50530"/>
                </a:lnTo>
                <a:lnTo>
                  <a:pt x="84489" y="50661"/>
                </a:lnTo>
                <a:lnTo>
                  <a:pt x="84266" y="50921"/>
                </a:lnTo>
                <a:lnTo>
                  <a:pt x="84173" y="51052"/>
                </a:lnTo>
                <a:lnTo>
                  <a:pt x="84098" y="51182"/>
                </a:lnTo>
                <a:lnTo>
                  <a:pt x="84061" y="51294"/>
                </a:lnTo>
                <a:lnTo>
                  <a:pt x="84080" y="51331"/>
                </a:lnTo>
                <a:lnTo>
                  <a:pt x="84098" y="51368"/>
                </a:lnTo>
                <a:lnTo>
                  <a:pt x="84154" y="51405"/>
                </a:lnTo>
                <a:lnTo>
                  <a:pt x="84210" y="51424"/>
                </a:lnTo>
                <a:lnTo>
                  <a:pt x="84266" y="51405"/>
                </a:lnTo>
                <a:lnTo>
                  <a:pt x="84322" y="51387"/>
                </a:lnTo>
                <a:lnTo>
                  <a:pt x="84378" y="51331"/>
                </a:lnTo>
                <a:lnTo>
                  <a:pt x="84433" y="51275"/>
                </a:lnTo>
                <a:lnTo>
                  <a:pt x="84545" y="51126"/>
                </a:lnTo>
                <a:lnTo>
                  <a:pt x="84620" y="50958"/>
                </a:lnTo>
                <a:lnTo>
                  <a:pt x="84694" y="50791"/>
                </a:lnTo>
                <a:lnTo>
                  <a:pt x="84750" y="50661"/>
                </a:lnTo>
                <a:lnTo>
                  <a:pt x="84787" y="50586"/>
                </a:lnTo>
                <a:lnTo>
                  <a:pt x="84843" y="50549"/>
                </a:lnTo>
                <a:lnTo>
                  <a:pt x="84899" y="50512"/>
                </a:lnTo>
                <a:lnTo>
                  <a:pt x="85029" y="50474"/>
                </a:lnTo>
                <a:lnTo>
                  <a:pt x="85178" y="50493"/>
                </a:lnTo>
                <a:lnTo>
                  <a:pt x="85308" y="50530"/>
                </a:lnTo>
                <a:lnTo>
                  <a:pt x="85420" y="50586"/>
                </a:lnTo>
                <a:lnTo>
                  <a:pt x="85532" y="50679"/>
                </a:lnTo>
                <a:lnTo>
                  <a:pt x="85606" y="50809"/>
                </a:lnTo>
                <a:lnTo>
                  <a:pt x="85625" y="50865"/>
                </a:lnTo>
                <a:lnTo>
                  <a:pt x="85644" y="50940"/>
                </a:lnTo>
                <a:lnTo>
                  <a:pt x="85625" y="50977"/>
                </a:lnTo>
                <a:lnTo>
                  <a:pt x="85588" y="51033"/>
                </a:lnTo>
                <a:lnTo>
                  <a:pt x="85457" y="51219"/>
                </a:lnTo>
                <a:lnTo>
                  <a:pt x="85402" y="51312"/>
                </a:lnTo>
                <a:lnTo>
                  <a:pt x="85364" y="51405"/>
                </a:lnTo>
                <a:lnTo>
                  <a:pt x="85364" y="51461"/>
                </a:lnTo>
                <a:lnTo>
                  <a:pt x="85364" y="51498"/>
                </a:lnTo>
                <a:lnTo>
                  <a:pt x="85402" y="51517"/>
                </a:lnTo>
                <a:lnTo>
                  <a:pt x="85513" y="51517"/>
                </a:lnTo>
                <a:lnTo>
                  <a:pt x="85550" y="51498"/>
                </a:lnTo>
                <a:lnTo>
                  <a:pt x="85606" y="51480"/>
                </a:lnTo>
                <a:lnTo>
                  <a:pt x="85681" y="51405"/>
                </a:lnTo>
                <a:lnTo>
                  <a:pt x="85755" y="51312"/>
                </a:lnTo>
                <a:lnTo>
                  <a:pt x="85792" y="51275"/>
                </a:lnTo>
                <a:lnTo>
                  <a:pt x="85811" y="51219"/>
                </a:lnTo>
                <a:lnTo>
                  <a:pt x="85830" y="51107"/>
                </a:lnTo>
                <a:lnTo>
                  <a:pt x="85867" y="50996"/>
                </a:lnTo>
                <a:lnTo>
                  <a:pt x="85904" y="50903"/>
                </a:lnTo>
                <a:lnTo>
                  <a:pt x="86016" y="50754"/>
                </a:lnTo>
                <a:lnTo>
                  <a:pt x="86146" y="50642"/>
                </a:lnTo>
                <a:lnTo>
                  <a:pt x="86314" y="50530"/>
                </a:lnTo>
                <a:lnTo>
                  <a:pt x="86463" y="50437"/>
                </a:lnTo>
                <a:lnTo>
                  <a:pt x="86668" y="50325"/>
                </a:lnTo>
                <a:lnTo>
                  <a:pt x="86816" y="50270"/>
                </a:lnTo>
                <a:lnTo>
                  <a:pt x="86965" y="50214"/>
                </a:lnTo>
                <a:lnTo>
                  <a:pt x="87096" y="50195"/>
                </a:lnTo>
                <a:lnTo>
                  <a:pt x="87226" y="50195"/>
                </a:lnTo>
                <a:lnTo>
                  <a:pt x="87282" y="50214"/>
                </a:lnTo>
                <a:lnTo>
                  <a:pt x="87338" y="50251"/>
                </a:lnTo>
                <a:lnTo>
                  <a:pt x="87375" y="50288"/>
                </a:lnTo>
                <a:lnTo>
                  <a:pt x="87394" y="50344"/>
                </a:lnTo>
                <a:lnTo>
                  <a:pt x="87412" y="50400"/>
                </a:lnTo>
                <a:lnTo>
                  <a:pt x="87394" y="50456"/>
                </a:lnTo>
                <a:lnTo>
                  <a:pt x="87375" y="50493"/>
                </a:lnTo>
                <a:lnTo>
                  <a:pt x="87338" y="50549"/>
                </a:lnTo>
                <a:lnTo>
                  <a:pt x="87207" y="50623"/>
                </a:lnTo>
                <a:lnTo>
                  <a:pt x="87059" y="50698"/>
                </a:lnTo>
                <a:lnTo>
                  <a:pt x="86910" y="50791"/>
                </a:lnTo>
                <a:lnTo>
                  <a:pt x="86798" y="50884"/>
                </a:lnTo>
                <a:lnTo>
                  <a:pt x="86742" y="50921"/>
                </a:lnTo>
                <a:lnTo>
                  <a:pt x="86723" y="50977"/>
                </a:lnTo>
                <a:lnTo>
                  <a:pt x="86705" y="51033"/>
                </a:lnTo>
                <a:lnTo>
                  <a:pt x="86705" y="51107"/>
                </a:lnTo>
                <a:lnTo>
                  <a:pt x="86742" y="51163"/>
                </a:lnTo>
                <a:lnTo>
                  <a:pt x="86761" y="51200"/>
                </a:lnTo>
                <a:lnTo>
                  <a:pt x="86798" y="51219"/>
                </a:lnTo>
                <a:lnTo>
                  <a:pt x="86854" y="51238"/>
                </a:lnTo>
                <a:lnTo>
                  <a:pt x="86947" y="51219"/>
                </a:lnTo>
                <a:lnTo>
                  <a:pt x="87059" y="51163"/>
                </a:lnTo>
                <a:lnTo>
                  <a:pt x="87189" y="51089"/>
                </a:lnTo>
                <a:lnTo>
                  <a:pt x="87282" y="51014"/>
                </a:lnTo>
                <a:lnTo>
                  <a:pt x="87450" y="50884"/>
                </a:lnTo>
                <a:lnTo>
                  <a:pt x="87561" y="50791"/>
                </a:lnTo>
                <a:lnTo>
                  <a:pt x="87580" y="50735"/>
                </a:lnTo>
                <a:lnTo>
                  <a:pt x="87580" y="50716"/>
                </a:lnTo>
                <a:lnTo>
                  <a:pt x="87543" y="50698"/>
                </a:lnTo>
                <a:lnTo>
                  <a:pt x="87524" y="50698"/>
                </a:lnTo>
                <a:lnTo>
                  <a:pt x="87785" y="50623"/>
                </a:lnTo>
                <a:lnTo>
                  <a:pt x="87952" y="50623"/>
                </a:lnTo>
                <a:lnTo>
                  <a:pt x="88138" y="50661"/>
                </a:lnTo>
                <a:lnTo>
                  <a:pt x="88325" y="50716"/>
                </a:lnTo>
                <a:lnTo>
                  <a:pt x="88473" y="50791"/>
                </a:lnTo>
                <a:lnTo>
                  <a:pt x="88250" y="51126"/>
                </a:lnTo>
                <a:lnTo>
                  <a:pt x="88194" y="51238"/>
                </a:lnTo>
                <a:lnTo>
                  <a:pt x="88138" y="51331"/>
                </a:lnTo>
                <a:lnTo>
                  <a:pt x="88120" y="51405"/>
                </a:lnTo>
                <a:lnTo>
                  <a:pt x="88138" y="51480"/>
                </a:lnTo>
                <a:lnTo>
                  <a:pt x="88157" y="51517"/>
                </a:lnTo>
                <a:lnTo>
                  <a:pt x="88176" y="51536"/>
                </a:lnTo>
                <a:lnTo>
                  <a:pt x="88250" y="51536"/>
                </a:lnTo>
                <a:lnTo>
                  <a:pt x="88306" y="51480"/>
                </a:lnTo>
                <a:lnTo>
                  <a:pt x="88362" y="51424"/>
                </a:lnTo>
                <a:lnTo>
                  <a:pt x="88473" y="51256"/>
                </a:lnTo>
                <a:lnTo>
                  <a:pt x="88548" y="51163"/>
                </a:lnTo>
                <a:lnTo>
                  <a:pt x="88660" y="51052"/>
                </a:lnTo>
                <a:lnTo>
                  <a:pt x="88827" y="50940"/>
                </a:lnTo>
                <a:lnTo>
                  <a:pt x="89032" y="50809"/>
                </a:lnTo>
                <a:lnTo>
                  <a:pt x="89274" y="50679"/>
                </a:lnTo>
                <a:lnTo>
                  <a:pt x="89497" y="50586"/>
                </a:lnTo>
                <a:lnTo>
                  <a:pt x="89609" y="50567"/>
                </a:lnTo>
                <a:lnTo>
                  <a:pt x="89721" y="50549"/>
                </a:lnTo>
                <a:lnTo>
                  <a:pt x="89814" y="50549"/>
                </a:lnTo>
                <a:lnTo>
                  <a:pt x="89907" y="50586"/>
                </a:lnTo>
                <a:lnTo>
                  <a:pt x="89982" y="50623"/>
                </a:lnTo>
                <a:lnTo>
                  <a:pt x="90056" y="50698"/>
                </a:lnTo>
                <a:lnTo>
                  <a:pt x="89833" y="50903"/>
                </a:lnTo>
                <a:lnTo>
                  <a:pt x="89702" y="51052"/>
                </a:lnTo>
                <a:lnTo>
                  <a:pt x="89572" y="51219"/>
                </a:lnTo>
                <a:lnTo>
                  <a:pt x="89460" y="51387"/>
                </a:lnTo>
                <a:lnTo>
                  <a:pt x="89423" y="51461"/>
                </a:lnTo>
                <a:lnTo>
                  <a:pt x="89404" y="51536"/>
                </a:lnTo>
                <a:lnTo>
                  <a:pt x="89404" y="51610"/>
                </a:lnTo>
                <a:lnTo>
                  <a:pt x="89423" y="51666"/>
                </a:lnTo>
                <a:lnTo>
                  <a:pt x="89460" y="51703"/>
                </a:lnTo>
                <a:lnTo>
                  <a:pt x="89516" y="51740"/>
                </a:lnTo>
                <a:lnTo>
                  <a:pt x="89609" y="51759"/>
                </a:lnTo>
                <a:lnTo>
                  <a:pt x="89684" y="51759"/>
                </a:lnTo>
                <a:lnTo>
                  <a:pt x="89758" y="51740"/>
                </a:lnTo>
                <a:lnTo>
                  <a:pt x="89833" y="51703"/>
                </a:lnTo>
                <a:lnTo>
                  <a:pt x="89888" y="51647"/>
                </a:lnTo>
                <a:lnTo>
                  <a:pt x="89944" y="51591"/>
                </a:lnTo>
                <a:lnTo>
                  <a:pt x="90056" y="51443"/>
                </a:lnTo>
                <a:lnTo>
                  <a:pt x="90131" y="51275"/>
                </a:lnTo>
                <a:lnTo>
                  <a:pt x="90205" y="51107"/>
                </a:lnTo>
                <a:lnTo>
                  <a:pt x="90261" y="50958"/>
                </a:lnTo>
                <a:lnTo>
                  <a:pt x="90317" y="50865"/>
                </a:lnTo>
                <a:lnTo>
                  <a:pt x="90428" y="50735"/>
                </a:lnTo>
                <a:lnTo>
                  <a:pt x="90577" y="50623"/>
                </a:lnTo>
                <a:lnTo>
                  <a:pt x="90652" y="50586"/>
                </a:lnTo>
                <a:lnTo>
                  <a:pt x="90745" y="50549"/>
                </a:lnTo>
                <a:lnTo>
                  <a:pt x="90838" y="50512"/>
                </a:lnTo>
                <a:lnTo>
                  <a:pt x="91024" y="50512"/>
                </a:lnTo>
                <a:lnTo>
                  <a:pt x="91099" y="50530"/>
                </a:lnTo>
                <a:lnTo>
                  <a:pt x="91173" y="50549"/>
                </a:lnTo>
                <a:lnTo>
                  <a:pt x="91229" y="50586"/>
                </a:lnTo>
                <a:lnTo>
                  <a:pt x="91322" y="50679"/>
                </a:lnTo>
                <a:lnTo>
                  <a:pt x="91397" y="50809"/>
                </a:lnTo>
                <a:lnTo>
                  <a:pt x="91490" y="50921"/>
                </a:lnTo>
                <a:lnTo>
                  <a:pt x="91583" y="51033"/>
                </a:lnTo>
                <a:lnTo>
                  <a:pt x="91713" y="51145"/>
                </a:lnTo>
                <a:lnTo>
                  <a:pt x="91788" y="51182"/>
                </a:lnTo>
                <a:lnTo>
                  <a:pt x="91881" y="51219"/>
                </a:lnTo>
                <a:lnTo>
                  <a:pt x="92011" y="51238"/>
                </a:lnTo>
                <a:lnTo>
                  <a:pt x="92141" y="51238"/>
                </a:lnTo>
                <a:lnTo>
                  <a:pt x="92253" y="51219"/>
                </a:lnTo>
                <a:lnTo>
                  <a:pt x="92327" y="51163"/>
                </a:lnTo>
                <a:lnTo>
                  <a:pt x="92402" y="51089"/>
                </a:lnTo>
                <a:lnTo>
                  <a:pt x="92421" y="50996"/>
                </a:lnTo>
                <a:lnTo>
                  <a:pt x="92421" y="50884"/>
                </a:lnTo>
                <a:lnTo>
                  <a:pt x="92365" y="50754"/>
                </a:lnTo>
                <a:lnTo>
                  <a:pt x="92327" y="50679"/>
                </a:lnTo>
                <a:lnTo>
                  <a:pt x="92272" y="50642"/>
                </a:lnTo>
                <a:lnTo>
                  <a:pt x="92141" y="50549"/>
                </a:lnTo>
                <a:lnTo>
                  <a:pt x="91992" y="50493"/>
                </a:lnTo>
                <a:lnTo>
                  <a:pt x="91843" y="50437"/>
                </a:lnTo>
                <a:lnTo>
                  <a:pt x="91676" y="50381"/>
                </a:lnTo>
                <a:lnTo>
                  <a:pt x="91545" y="50344"/>
                </a:lnTo>
                <a:lnTo>
                  <a:pt x="91508" y="50307"/>
                </a:lnTo>
                <a:lnTo>
                  <a:pt x="91471" y="50270"/>
                </a:lnTo>
                <a:lnTo>
                  <a:pt x="91378" y="50102"/>
                </a:lnTo>
                <a:lnTo>
                  <a:pt x="91322" y="49990"/>
                </a:lnTo>
                <a:lnTo>
                  <a:pt x="91285" y="49841"/>
                </a:lnTo>
                <a:lnTo>
                  <a:pt x="91285" y="49692"/>
                </a:lnTo>
                <a:lnTo>
                  <a:pt x="91266" y="49543"/>
                </a:lnTo>
                <a:lnTo>
                  <a:pt x="91285" y="49395"/>
                </a:lnTo>
                <a:lnTo>
                  <a:pt x="91303" y="49246"/>
                </a:lnTo>
                <a:lnTo>
                  <a:pt x="91341" y="49097"/>
                </a:lnTo>
                <a:lnTo>
                  <a:pt x="91397" y="48966"/>
                </a:lnTo>
                <a:lnTo>
                  <a:pt x="91490" y="48762"/>
                </a:lnTo>
                <a:lnTo>
                  <a:pt x="91601" y="48575"/>
                </a:lnTo>
                <a:lnTo>
                  <a:pt x="91676" y="48464"/>
                </a:lnTo>
                <a:lnTo>
                  <a:pt x="91694" y="48426"/>
                </a:lnTo>
                <a:lnTo>
                  <a:pt x="91750" y="48408"/>
                </a:lnTo>
                <a:lnTo>
                  <a:pt x="91788" y="48389"/>
                </a:lnTo>
                <a:lnTo>
                  <a:pt x="91843" y="48389"/>
                </a:lnTo>
                <a:lnTo>
                  <a:pt x="91955" y="48426"/>
                </a:lnTo>
                <a:lnTo>
                  <a:pt x="92085" y="48389"/>
                </a:lnTo>
                <a:lnTo>
                  <a:pt x="92197" y="48371"/>
                </a:lnTo>
                <a:lnTo>
                  <a:pt x="92327" y="48333"/>
                </a:lnTo>
                <a:lnTo>
                  <a:pt x="92383" y="48277"/>
                </a:lnTo>
                <a:lnTo>
                  <a:pt x="92439" y="48222"/>
                </a:lnTo>
                <a:lnTo>
                  <a:pt x="92495" y="48128"/>
                </a:lnTo>
                <a:lnTo>
                  <a:pt x="92551" y="47998"/>
                </a:lnTo>
                <a:lnTo>
                  <a:pt x="92569" y="47924"/>
                </a:lnTo>
                <a:lnTo>
                  <a:pt x="92569" y="47868"/>
                </a:lnTo>
                <a:lnTo>
                  <a:pt x="92551" y="47812"/>
                </a:lnTo>
                <a:lnTo>
                  <a:pt x="92532" y="47756"/>
                </a:lnTo>
                <a:lnTo>
                  <a:pt x="92495" y="47738"/>
                </a:lnTo>
                <a:lnTo>
                  <a:pt x="92458" y="47719"/>
                </a:lnTo>
                <a:lnTo>
                  <a:pt x="92365" y="47719"/>
                </a:lnTo>
                <a:lnTo>
                  <a:pt x="92272" y="47775"/>
                </a:lnTo>
                <a:lnTo>
                  <a:pt x="92178" y="47831"/>
                </a:lnTo>
                <a:lnTo>
                  <a:pt x="91992" y="47980"/>
                </a:lnTo>
                <a:lnTo>
                  <a:pt x="91899" y="48017"/>
                </a:lnTo>
                <a:lnTo>
                  <a:pt x="91843" y="48035"/>
                </a:lnTo>
                <a:lnTo>
                  <a:pt x="91750" y="48035"/>
                </a:lnTo>
                <a:lnTo>
                  <a:pt x="91676" y="48017"/>
                </a:lnTo>
                <a:lnTo>
                  <a:pt x="91620" y="47980"/>
                </a:lnTo>
                <a:lnTo>
                  <a:pt x="91564" y="47942"/>
                </a:lnTo>
                <a:lnTo>
                  <a:pt x="91508" y="47886"/>
                </a:lnTo>
                <a:lnTo>
                  <a:pt x="91490" y="47793"/>
                </a:lnTo>
                <a:lnTo>
                  <a:pt x="91452" y="47700"/>
                </a:lnTo>
                <a:lnTo>
                  <a:pt x="91434" y="47570"/>
                </a:lnTo>
                <a:lnTo>
                  <a:pt x="91434" y="47440"/>
                </a:lnTo>
                <a:lnTo>
                  <a:pt x="91452" y="47272"/>
                </a:lnTo>
                <a:lnTo>
                  <a:pt x="91490" y="47104"/>
                </a:lnTo>
                <a:lnTo>
                  <a:pt x="91545" y="46974"/>
                </a:lnTo>
                <a:lnTo>
                  <a:pt x="91620" y="46900"/>
                </a:lnTo>
                <a:lnTo>
                  <a:pt x="91676" y="46862"/>
                </a:lnTo>
                <a:lnTo>
                  <a:pt x="91713" y="46844"/>
                </a:lnTo>
                <a:lnTo>
                  <a:pt x="91899" y="46844"/>
                </a:lnTo>
                <a:lnTo>
                  <a:pt x="91974" y="46788"/>
                </a:lnTo>
                <a:lnTo>
                  <a:pt x="92085" y="46695"/>
                </a:lnTo>
                <a:lnTo>
                  <a:pt x="92216" y="46583"/>
                </a:lnTo>
                <a:lnTo>
                  <a:pt x="92272" y="46509"/>
                </a:lnTo>
                <a:lnTo>
                  <a:pt x="92290" y="46434"/>
                </a:lnTo>
                <a:lnTo>
                  <a:pt x="92290" y="46360"/>
                </a:lnTo>
                <a:lnTo>
                  <a:pt x="92234" y="46285"/>
                </a:lnTo>
                <a:lnTo>
                  <a:pt x="92178" y="46229"/>
                </a:lnTo>
                <a:lnTo>
                  <a:pt x="92104" y="46192"/>
                </a:lnTo>
                <a:lnTo>
                  <a:pt x="92048" y="46192"/>
                </a:lnTo>
                <a:lnTo>
                  <a:pt x="91992" y="46211"/>
                </a:lnTo>
                <a:lnTo>
                  <a:pt x="91881" y="46248"/>
                </a:lnTo>
                <a:lnTo>
                  <a:pt x="91769" y="46323"/>
                </a:lnTo>
                <a:lnTo>
                  <a:pt x="91676" y="46378"/>
                </a:lnTo>
                <a:lnTo>
                  <a:pt x="91620" y="46378"/>
                </a:lnTo>
                <a:lnTo>
                  <a:pt x="91583" y="46360"/>
                </a:lnTo>
                <a:lnTo>
                  <a:pt x="91545" y="46323"/>
                </a:lnTo>
                <a:lnTo>
                  <a:pt x="91508" y="46248"/>
                </a:lnTo>
                <a:lnTo>
                  <a:pt x="91471" y="46155"/>
                </a:lnTo>
                <a:lnTo>
                  <a:pt x="91434" y="46006"/>
                </a:lnTo>
                <a:lnTo>
                  <a:pt x="91415" y="45820"/>
                </a:lnTo>
                <a:lnTo>
                  <a:pt x="91434" y="45596"/>
                </a:lnTo>
                <a:lnTo>
                  <a:pt x="91490" y="45392"/>
                </a:lnTo>
                <a:lnTo>
                  <a:pt x="91527" y="45299"/>
                </a:lnTo>
                <a:lnTo>
                  <a:pt x="91564" y="45205"/>
                </a:lnTo>
                <a:lnTo>
                  <a:pt x="91639" y="45112"/>
                </a:lnTo>
                <a:lnTo>
                  <a:pt x="91713" y="45057"/>
                </a:lnTo>
                <a:lnTo>
                  <a:pt x="91769" y="45038"/>
                </a:lnTo>
                <a:lnTo>
                  <a:pt x="91825" y="45019"/>
                </a:lnTo>
                <a:lnTo>
                  <a:pt x="91936" y="45019"/>
                </a:lnTo>
                <a:lnTo>
                  <a:pt x="92011" y="44982"/>
                </a:lnTo>
                <a:lnTo>
                  <a:pt x="92085" y="44945"/>
                </a:lnTo>
                <a:lnTo>
                  <a:pt x="92178" y="44889"/>
                </a:lnTo>
                <a:lnTo>
                  <a:pt x="92290" y="44814"/>
                </a:lnTo>
                <a:lnTo>
                  <a:pt x="92346" y="44759"/>
                </a:lnTo>
                <a:lnTo>
                  <a:pt x="92383" y="44703"/>
                </a:lnTo>
                <a:lnTo>
                  <a:pt x="92383" y="44647"/>
                </a:lnTo>
                <a:lnTo>
                  <a:pt x="92365" y="44591"/>
                </a:lnTo>
                <a:lnTo>
                  <a:pt x="92309" y="44535"/>
                </a:lnTo>
                <a:lnTo>
                  <a:pt x="92253" y="44498"/>
                </a:lnTo>
                <a:lnTo>
                  <a:pt x="92197" y="44498"/>
                </a:lnTo>
                <a:lnTo>
                  <a:pt x="92123" y="44517"/>
                </a:lnTo>
                <a:lnTo>
                  <a:pt x="91992" y="44554"/>
                </a:lnTo>
                <a:lnTo>
                  <a:pt x="91918" y="44572"/>
                </a:lnTo>
                <a:lnTo>
                  <a:pt x="91862" y="44554"/>
                </a:lnTo>
                <a:lnTo>
                  <a:pt x="91713" y="44535"/>
                </a:lnTo>
                <a:lnTo>
                  <a:pt x="91639" y="44535"/>
                </a:lnTo>
                <a:lnTo>
                  <a:pt x="91583" y="44517"/>
                </a:lnTo>
                <a:lnTo>
                  <a:pt x="91545" y="44479"/>
                </a:lnTo>
                <a:lnTo>
                  <a:pt x="91508" y="44405"/>
                </a:lnTo>
                <a:lnTo>
                  <a:pt x="91490" y="44312"/>
                </a:lnTo>
                <a:lnTo>
                  <a:pt x="91471" y="44163"/>
                </a:lnTo>
                <a:lnTo>
                  <a:pt x="91490" y="44070"/>
                </a:lnTo>
                <a:lnTo>
                  <a:pt x="91508" y="43995"/>
                </a:lnTo>
                <a:lnTo>
                  <a:pt x="91527" y="43939"/>
                </a:lnTo>
                <a:lnTo>
                  <a:pt x="91564" y="43921"/>
                </a:lnTo>
                <a:lnTo>
                  <a:pt x="91639" y="43865"/>
                </a:lnTo>
                <a:lnTo>
                  <a:pt x="91694" y="43828"/>
                </a:lnTo>
                <a:lnTo>
                  <a:pt x="91732" y="43790"/>
                </a:lnTo>
                <a:lnTo>
                  <a:pt x="91769" y="43735"/>
                </a:lnTo>
                <a:lnTo>
                  <a:pt x="91825" y="43697"/>
                </a:lnTo>
                <a:lnTo>
                  <a:pt x="91918" y="43604"/>
                </a:lnTo>
                <a:lnTo>
                  <a:pt x="91955" y="43567"/>
                </a:lnTo>
                <a:lnTo>
                  <a:pt x="91974" y="43511"/>
                </a:lnTo>
                <a:lnTo>
                  <a:pt x="91955" y="43437"/>
                </a:lnTo>
                <a:lnTo>
                  <a:pt x="91918" y="43362"/>
                </a:lnTo>
                <a:lnTo>
                  <a:pt x="91862" y="43288"/>
                </a:lnTo>
                <a:lnTo>
                  <a:pt x="91788" y="43251"/>
                </a:lnTo>
                <a:lnTo>
                  <a:pt x="91732" y="43251"/>
                </a:lnTo>
                <a:lnTo>
                  <a:pt x="91657" y="43269"/>
                </a:lnTo>
                <a:lnTo>
                  <a:pt x="91601" y="43288"/>
                </a:lnTo>
                <a:lnTo>
                  <a:pt x="91527" y="43325"/>
                </a:lnTo>
                <a:lnTo>
                  <a:pt x="91434" y="43437"/>
                </a:lnTo>
                <a:lnTo>
                  <a:pt x="91415" y="43325"/>
                </a:lnTo>
                <a:lnTo>
                  <a:pt x="91415" y="43213"/>
                </a:lnTo>
                <a:lnTo>
                  <a:pt x="91434" y="43083"/>
                </a:lnTo>
                <a:lnTo>
                  <a:pt x="91471" y="42971"/>
                </a:lnTo>
                <a:lnTo>
                  <a:pt x="91527" y="42841"/>
                </a:lnTo>
                <a:lnTo>
                  <a:pt x="91601" y="42748"/>
                </a:lnTo>
                <a:lnTo>
                  <a:pt x="91676" y="42655"/>
                </a:lnTo>
                <a:lnTo>
                  <a:pt x="91769" y="42580"/>
                </a:lnTo>
                <a:lnTo>
                  <a:pt x="91862" y="42543"/>
                </a:lnTo>
                <a:lnTo>
                  <a:pt x="91955" y="42524"/>
                </a:lnTo>
                <a:lnTo>
                  <a:pt x="92104" y="42506"/>
                </a:lnTo>
                <a:lnTo>
                  <a:pt x="92160" y="42506"/>
                </a:lnTo>
                <a:lnTo>
                  <a:pt x="92216" y="42487"/>
                </a:lnTo>
                <a:lnTo>
                  <a:pt x="92272" y="42450"/>
                </a:lnTo>
                <a:lnTo>
                  <a:pt x="92309" y="42376"/>
                </a:lnTo>
                <a:lnTo>
                  <a:pt x="92365" y="42208"/>
                </a:lnTo>
                <a:lnTo>
                  <a:pt x="92365" y="42171"/>
                </a:lnTo>
                <a:lnTo>
                  <a:pt x="92346" y="42152"/>
                </a:lnTo>
                <a:lnTo>
                  <a:pt x="92253" y="42152"/>
                </a:lnTo>
                <a:lnTo>
                  <a:pt x="92160" y="42171"/>
                </a:lnTo>
                <a:lnTo>
                  <a:pt x="92067" y="42152"/>
                </a:lnTo>
                <a:lnTo>
                  <a:pt x="91974" y="42152"/>
                </a:lnTo>
                <a:lnTo>
                  <a:pt x="91918" y="42171"/>
                </a:lnTo>
                <a:lnTo>
                  <a:pt x="91825" y="42227"/>
                </a:lnTo>
                <a:lnTo>
                  <a:pt x="91732" y="42227"/>
                </a:lnTo>
                <a:lnTo>
                  <a:pt x="91657" y="42189"/>
                </a:lnTo>
                <a:lnTo>
                  <a:pt x="91564" y="42096"/>
                </a:lnTo>
                <a:lnTo>
                  <a:pt x="91490" y="42003"/>
                </a:lnTo>
                <a:lnTo>
                  <a:pt x="91434" y="41891"/>
                </a:lnTo>
                <a:lnTo>
                  <a:pt x="91397" y="41761"/>
                </a:lnTo>
                <a:lnTo>
                  <a:pt x="91378" y="41631"/>
                </a:lnTo>
                <a:lnTo>
                  <a:pt x="91508" y="41631"/>
                </a:lnTo>
                <a:lnTo>
                  <a:pt x="91676" y="41612"/>
                </a:lnTo>
                <a:lnTo>
                  <a:pt x="91825" y="41575"/>
                </a:lnTo>
                <a:lnTo>
                  <a:pt x="91992" y="41500"/>
                </a:lnTo>
                <a:lnTo>
                  <a:pt x="92123" y="41407"/>
                </a:lnTo>
                <a:lnTo>
                  <a:pt x="92178" y="41333"/>
                </a:lnTo>
                <a:lnTo>
                  <a:pt x="92216" y="41277"/>
                </a:lnTo>
                <a:lnTo>
                  <a:pt x="92253" y="41203"/>
                </a:lnTo>
                <a:lnTo>
                  <a:pt x="92272" y="41147"/>
                </a:lnTo>
                <a:lnTo>
                  <a:pt x="92253" y="41072"/>
                </a:lnTo>
                <a:lnTo>
                  <a:pt x="92234" y="40979"/>
                </a:lnTo>
                <a:lnTo>
                  <a:pt x="92197" y="40923"/>
                </a:lnTo>
                <a:lnTo>
                  <a:pt x="92141" y="40886"/>
                </a:lnTo>
                <a:lnTo>
                  <a:pt x="92085" y="40849"/>
                </a:lnTo>
                <a:lnTo>
                  <a:pt x="91955" y="40849"/>
                </a:lnTo>
                <a:lnTo>
                  <a:pt x="91881" y="40867"/>
                </a:lnTo>
                <a:lnTo>
                  <a:pt x="91732" y="40961"/>
                </a:lnTo>
                <a:lnTo>
                  <a:pt x="91583" y="41054"/>
                </a:lnTo>
                <a:lnTo>
                  <a:pt x="91434" y="41184"/>
                </a:lnTo>
                <a:lnTo>
                  <a:pt x="91341" y="41314"/>
                </a:lnTo>
                <a:lnTo>
                  <a:pt x="91266" y="41426"/>
                </a:lnTo>
                <a:lnTo>
                  <a:pt x="91136" y="41333"/>
                </a:lnTo>
                <a:lnTo>
                  <a:pt x="91043" y="41221"/>
                </a:lnTo>
                <a:lnTo>
                  <a:pt x="90950" y="41091"/>
                </a:lnTo>
                <a:lnTo>
                  <a:pt x="90894" y="40942"/>
                </a:lnTo>
                <a:lnTo>
                  <a:pt x="90857" y="40793"/>
                </a:lnTo>
                <a:lnTo>
                  <a:pt x="90857" y="40644"/>
                </a:lnTo>
                <a:lnTo>
                  <a:pt x="90857" y="40476"/>
                </a:lnTo>
                <a:lnTo>
                  <a:pt x="90875" y="40328"/>
                </a:lnTo>
                <a:lnTo>
                  <a:pt x="90912" y="40160"/>
                </a:lnTo>
                <a:lnTo>
                  <a:pt x="90968" y="39955"/>
                </a:lnTo>
                <a:lnTo>
                  <a:pt x="91061" y="39769"/>
                </a:lnTo>
                <a:lnTo>
                  <a:pt x="91099" y="39676"/>
                </a:lnTo>
                <a:lnTo>
                  <a:pt x="91154" y="39601"/>
                </a:lnTo>
                <a:lnTo>
                  <a:pt x="91322" y="39415"/>
                </a:lnTo>
                <a:lnTo>
                  <a:pt x="91341" y="39397"/>
                </a:lnTo>
                <a:lnTo>
                  <a:pt x="91341" y="39415"/>
                </a:lnTo>
                <a:lnTo>
                  <a:pt x="91341" y="39434"/>
                </a:lnTo>
                <a:lnTo>
                  <a:pt x="91378" y="39471"/>
                </a:lnTo>
                <a:lnTo>
                  <a:pt x="91434" y="39471"/>
                </a:lnTo>
                <a:lnTo>
                  <a:pt x="91564" y="39452"/>
                </a:lnTo>
                <a:lnTo>
                  <a:pt x="91825" y="39397"/>
                </a:lnTo>
                <a:lnTo>
                  <a:pt x="91974" y="39359"/>
                </a:lnTo>
                <a:lnTo>
                  <a:pt x="92104" y="39304"/>
                </a:lnTo>
                <a:lnTo>
                  <a:pt x="92234" y="39210"/>
                </a:lnTo>
                <a:lnTo>
                  <a:pt x="92272" y="39173"/>
                </a:lnTo>
                <a:lnTo>
                  <a:pt x="92309" y="39117"/>
                </a:lnTo>
                <a:lnTo>
                  <a:pt x="92327" y="39061"/>
                </a:lnTo>
                <a:lnTo>
                  <a:pt x="92327" y="38987"/>
                </a:lnTo>
                <a:lnTo>
                  <a:pt x="92309" y="38913"/>
                </a:lnTo>
                <a:lnTo>
                  <a:pt x="92272" y="38838"/>
                </a:lnTo>
                <a:lnTo>
                  <a:pt x="92234" y="38764"/>
                </a:lnTo>
                <a:lnTo>
                  <a:pt x="92178" y="38708"/>
                </a:lnTo>
                <a:lnTo>
                  <a:pt x="92104" y="38689"/>
                </a:lnTo>
                <a:lnTo>
                  <a:pt x="92048" y="38671"/>
                </a:lnTo>
                <a:lnTo>
                  <a:pt x="91974" y="38689"/>
                </a:lnTo>
                <a:lnTo>
                  <a:pt x="91899" y="38708"/>
                </a:lnTo>
                <a:lnTo>
                  <a:pt x="91750" y="38764"/>
                </a:lnTo>
                <a:lnTo>
                  <a:pt x="91601" y="38875"/>
                </a:lnTo>
                <a:lnTo>
                  <a:pt x="91471" y="38987"/>
                </a:lnTo>
                <a:lnTo>
                  <a:pt x="91266" y="39192"/>
                </a:lnTo>
                <a:lnTo>
                  <a:pt x="91173" y="39099"/>
                </a:lnTo>
                <a:lnTo>
                  <a:pt x="91099" y="39006"/>
                </a:lnTo>
                <a:lnTo>
                  <a:pt x="91043" y="38913"/>
                </a:lnTo>
                <a:lnTo>
                  <a:pt x="91006" y="38801"/>
                </a:lnTo>
                <a:lnTo>
                  <a:pt x="90987" y="38671"/>
                </a:lnTo>
                <a:lnTo>
                  <a:pt x="90968" y="38559"/>
                </a:lnTo>
                <a:lnTo>
                  <a:pt x="90968" y="38428"/>
                </a:lnTo>
                <a:lnTo>
                  <a:pt x="90987" y="38298"/>
                </a:lnTo>
                <a:lnTo>
                  <a:pt x="91024" y="38168"/>
                </a:lnTo>
                <a:lnTo>
                  <a:pt x="91061" y="38056"/>
                </a:lnTo>
                <a:lnTo>
                  <a:pt x="91117" y="37944"/>
                </a:lnTo>
                <a:lnTo>
                  <a:pt x="91192" y="37833"/>
                </a:lnTo>
                <a:lnTo>
                  <a:pt x="91266" y="37740"/>
                </a:lnTo>
                <a:lnTo>
                  <a:pt x="91359" y="37647"/>
                </a:lnTo>
                <a:lnTo>
                  <a:pt x="91452" y="37572"/>
                </a:lnTo>
                <a:lnTo>
                  <a:pt x="91564" y="37516"/>
                </a:lnTo>
                <a:lnTo>
                  <a:pt x="91657" y="37479"/>
                </a:lnTo>
                <a:lnTo>
                  <a:pt x="91955" y="37479"/>
                </a:lnTo>
                <a:lnTo>
                  <a:pt x="92067" y="37460"/>
                </a:lnTo>
                <a:lnTo>
                  <a:pt x="92141" y="37442"/>
                </a:lnTo>
                <a:lnTo>
                  <a:pt x="92234" y="37367"/>
                </a:lnTo>
                <a:lnTo>
                  <a:pt x="92309" y="37256"/>
                </a:lnTo>
                <a:lnTo>
                  <a:pt x="92383" y="37125"/>
                </a:lnTo>
                <a:lnTo>
                  <a:pt x="92421" y="37032"/>
                </a:lnTo>
                <a:lnTo>
                  <a:pt x="92421" y="36976"/>
                </a:lnTo>
                <a:lnTo>
                  <a:pt x="92383" y="36958"/>
                </a:lnTo>
                <a:lnTo>
                  <a:pt x="92327" y="36958"/>
                </a:lnTo>
                <a:lnTo>
                  <a:pt x="92253" y="36976"/>
                </a:lnTo>
                <a:lnTo>
                  <a:pt x="92067" y="37051"/>
                </a:lnTo>
                <a:lnTo>
                  <a:pt x="91936" y="37107"/>
                </a:lnTo>
                <a:lnTo>
                  <a:pt x="91806" y="37181"/>
                </a:lnTo>
                <a:lnTo>
                  <a:pt x="91694" y="37237"/>
                </a:lnTo>
                <a:lnTo>
                  <a:pt x="91601" y="37274"/>
                </a:lnTo>
                <a:lnTo>
                  <a:pt x="91508" y="37293"/>
                </a:lnTo>
                <a:lnTo>
                  <a:pt x="91452" y="37274"/>
                </a:lnTo>
                <a:lnTo>
                  <a:pt x="91415" y="37256"/>
                </a:lnTo>
                <a:lnTo>
                  <a:pt x="91378" y="37218"/>
                </a:lnTo>
                <a:lnTo>
                  <a:pt x="91341" y="37162"/>
                </a:lnTo>
                <a:lnTo>
                  <a:pt x="91266" y="36976"/>
                </a:lnTo>
                <a:lnTo>
                  <a:pt x="91248" y="36883"/>
                </a:lnTo>
                <a:lnTo>
                  <a:pt x="91229" y="36771"/>
                </a:lnTo>
                <a:lnTo>
                  <a:pt x="91229" y="36641"/>
                </a:lnTo>
                <a:lnTo>
                  <a:pt x="91248" y="36492"/>
                </a:lnTo>
                <a:lnTo>
                  <a:pt x="91285" y="36362"/>
                </a:lnTo>
                <a:lnTo>
                  <a:pt x="91322" y="36250"/>
                </a:lnTo>
                <a:lnTo>
                  <a:pt x="91378" y="36138"/>
                </a:lnTo>
                <a:lnTo>
                  <a:pt x="91452" y="36064"/>
                </a:lnTo>
                <a:lnTo>
                  <a:pt x="91545" y="36027"/>
                </a:lnTo>
                <a:lnTo>
                  <a:pt x="91955" y="36027"/>
                </a:lnTo>
                <a:lnTo>
                  <a:pt x="92048" y="35990"/>
                </a:lnTo>
                <a:lnTo>
                  <a:pt x="92141" y="35915"/>
                </a:lnTo>
                <a:lnTo>
                  <a:pt x="92216" y="35785"/>
                </a:lnTo>
                <a:lnTo>
                  <a:pt x="92253" y="35636"/>
                </a:lnTo>
                <a:lnTo>
                  <a:pt x="92272" y="35524"/>
                </a:lnTo>
                <a:lnTo>
                  <a:pt x="92253" y="35505"/>
                </a:lnTo>
                <a:lnTo>
                  <a:pt x="92234" y="35468"/>
                </a:lnTo>
                <a:lnTo>
                  <a:pt x="92104" y="35468"/>
                </a:lnTo>
                <a:lnTo>
                  <a:pt x="92011" y="35505"/>
                </a:lnTo>
                <a:lnTo>
                  <a:pt x="91806" y="35617"/>
                </a:lnTo>
                <a:lnTo>
                  <a:pt x="91601" y="35729"/>
                </a:lnTo>
                <a:lnTo>
                  <a:pt x="91527" y="35766"/>
                </a:lnTo>
                <a:lnTo>
                  <a:pt x="91452" y="35785"/>
                </a:lnTo>
                <a:lnTo>
                  <a:pt x="91397" y="35766"/>
                </a:lnTo>
                <a:lnTo>
                  <a:pt x="91341" y="35729"/>
                </a:lnTo>
                <a:lnTo>
                  <a:pt x="91266" y="35636"/>
                </a:lnTo>
                <a:lnTo>
                  <a:pt x="91210" y="35505"/>
                </a:lnTo>
                <a:lnTo>
                  <a:pt x="91173" y="35394"/>
                </a:lnTo>
                <a:lnTo>
                  <a:pt x="91154" y="35282"/>
                </a:lnTo>
                <a:lnTo>
                  <a:pt x="91154" y="35152"/>
                </a:lnTo>
                <a:lnTo>
                  <a:pt x="91173" y="35040"/>
                </a:lnTo>
                <a:lnTo>
                  <a:pt x="91229" y="34798"/>
                </a:lnTo>
                <a:lnTo>
                  <a:pt x="91303" y="34593"/>
                </a:lnTo>
                <a:lnTo>
                  <a:pt x="91415" y="34407"/>
                </a:lnTo>
                <a:lnTo>
                  <a:pt x="91471" y="34314"/>
                </a:lnTo>
                <a:lnTo>
                  <a:pt x="91545" y="34258"/>
                </a:lnTo>
                <a:lnTo>
                  <a:pt x="91620" y="34239"/>
                </a:lnTo>
                <a:lnTo>
                  <a:pt x="91657" y="34239"/>
                </a:lnTo>
                <a:lnTo>
                  <a:pt x="91750" y="34258"/>
                </a:lnTo>
                <a:lnTo>
                  <a:pt x="91825" y="34295"/>
                </a:lnTo>
                <a:lnTo>
                  <a:pt x="91881" y="34314"/>
                </a:lnTo>
                <a:lnTo>
                  <a:pt x="91936" y="34295"/>
                </a:lnTo>
                <a:lnTo>
                  <a:pt x="92123" y="34239"/>
                </a:lnTo>
                <a:lnTo>
                  <a:pt x="92216" y="34202"/>
                </a:lnTo>
                <a:lnTo>
                  <a:pt x="92290" y="34146"/>
                </a:lnTo>
                <a:lnTo>
                  <a:pt x="92365" y="34090"/>
                </a:lnTo>
                <a:lnTo>
                  <a:pt x="92421" y="33997"/>
                </a:lnTo>
                <a:lnTo>
                  <a:pt x="92439" y="33923"/>
                </a:lnTo>
                <a:lnTo>
                  <a:pt x="92402" y="33811"/>
                </a:lnTo>
                <a:lnTo>
                  <a:pt x="92383" y="33774"/>
                </a:lnTo>
                <a:lnTo>
                  <a:pt x="92346" y="33737"/>
                </a:lnTo>
                <a:lnTo>
                  <a:pt x="92309" y="33718"/>
                </a:lnTo>
                <a:lnTo>
                  <a:pt x="92253" y="33718"/>
                </a:lnTo>
                <a:lnTo>
                  <a:pt x="92160" y="33737"/>
                </a:lnTo>
                <a:lnTo>
                  <a:pt x="92030" y="33774"/>
                </a:lnTo>
                <a:lnTo>
                  <a:pt x="91806" y="33867"/>
                </a:lnTo>
                <a:lnTo>
                  <a:pt x="91713" y="33904"/>
                </a:lnTo>
                <a:lnTo>
                  <a:pt x="91657" y="33904"/>
                </a:lnTo>
                <a:lnTo>
                  <a:pt x="91583" y="33848"/>
                </a:lnTo>
                <a:lnTo>
                  <a:pt x="91527" y="33774"/>
                </a:lnTo>
                <a:lnTo>
                  <a:pt x="91508" y="33662"/>
                </a:lnTo>
                <a:lnTo>
                  <a:pt x="91490" y="33551"/>
                </a:lnTo>
                <a:lnTo>
                  <a:pt x="91490" y="33290"/>
                </a:lnTo>
                <a:lnTo>
                  <a:pt x="91508" y="33104"/>
                </a:lnTo>
                <a:lnTo>
                  <a:pt x="91545" y="32992"/>
                </a:lnTo>
                <a:lnTo>
                  <a:pt x="91583" y="32880"/>
                </a:lnTo>
                <a:lnTo>
                  <a:pt x="91694" y="32675"/>
                </a:lnTo>
                <a:lnTo>
                  <a:pt x="91769" y="32582"/>
                </a:lnTo>
                <a:lnTo>
                  <a:pt x="91825" y="32508"/>
                </a:lnTo>
                <a:lnTo>
                  <a:pt x="91881" y="32471"/>
                </a:lnTo>
                <a:lnTo>
                  <a:pt x="91936" y="32452"/>
                </a:lnTo>
                <a:lnTo>
                  <a:pt x="92048" y="32415"/>
                </a:lnTo>
                <a:lnTo>
                  <a:pt x="92197" y="32378"/>
                </a:lnTo>
                <a:lnTo>
                  <a:pt x="92383" y="32285"/>
                </a:lnTo>
                <a:lnTo>
                  <a:pt x="92644" y="32117"/>
                </a:lnTo>
                <a:lnTo>
                  <a:pt x="92756" y="32024"/>
                </a:lnTo>
                <a:lnTo>
                  <a:pt x="92830" y="31949"/>
                </a:lnTo>
                <a:lnTo>
                  <a:pt x="92849" y="31931"/>
                </a:lnTo>
                <a:lnTo>
                  <a:pt x="92830" y="31894"/>
                </a:lnTo>
                <a:lnTo>
                  <a:pt x="92737" y="31894"/>
                </a:lnTo>
                <a:lnTo>
                  <a:pt x="92569" y="31912"/>
                </a:lnTo>
                <a:lnTo>
                  <a:pt x="92402" y="31949"/>
                </a:lnTo>
                <a:lnTo>
                  <a:pt x="92216" y="32005"/>
                </a:lnTo>
                <a:lnTo>
                  <a:pt x="92048" y="32061"/>
                </a:lnTo>
                <a:lnTo>
                  <a:pt x="91806" y="32061"/>
                </a:lnTo>
                <a:lnTo>
                  <a:pt x="91732" y="32024"/>
                </a:lnTo>
                <a:lnTo>
                  <a:pt x="91657" y="31987"/>
                </a:lnTo>
                <a:lnTo>
                  <a:pt x="91601" y="31912"/>
                </a:lnTo>
                <a:lnTo>
                  <a:pt x="91564" y="31838"/>
                </a:lnTo>
                <a:lnTo>
                  <a:pt x="91508" y="31726"/>
                </a:lnTo>
                <a:lnTo>
                  <a:pt x="91490" y="31614"/>
                </a:lnTo>
                <a:lnTo>
                  <a:pt x="91490" y="31540"/>
                </a:lnTo>
                <a:lnTo>
                  <a:pt x="91508" y="31465"/>
                </a:lnTo>
                <a:lnTo>
                  <a:pt x="91545" y="31409"/>
                </a:lnTo>
                <a:lnTo>
                  <a:pt x="91583" y="31372"/>
                </a:lnTo>
                <a:lnTo>
                  <a:pt x="91657" y="31354"/>
                </a:lnTo>
                <a:lnTo>
                  <a:pt x="91788" y="31316"/>
                </a:lnTo>
                <a:lnTo>
                  <a:pt x="91955" y="31279"/>
                </a:lnTo>
                <a:lnTo>
                  <a:pt x="92123" y="31242"/>
                </a:lnTo>
                <a:lnTo>
                  <a:pt x="92178" y="31205"/>
                </a:lnTo>
                <a:lnTo>
                  <a:pt x="92253" y="31149"/>
                </a:lnTo>
                <a:lnTo>
                  <a:pt x="92309" y="31074"/>
                </a:lnTo>
                <a:lnTo>
                  <a:pt x="92346" y="30981"/>
                </a:lnTo>
                <a:lnTo>
                  <a:pt x="92365" y="30888"/>
                </a:lnTo>
                <a:lnTo>
                  <a:pt x="92383" y="30814"/>
                </a:lnTo>
                <a:lnTo>
                  <a:pt x="92365" y="30758"/>
                </a:lnTo>
                <a:lnTo>
                  <a:pt x="92346" y="30702"/>
                </a:lnTo>
                <a:lnTo>
                  <a:pt x="92309" y="30683"/>
                </a:lnTo>
                <a:lnTo>
                  <a:pt x="92272" y="30665"/>
                </a:lnTo>
                <a:lnTo>
                  <a:pt x="92141" y="30683"/>
                </a:lnTo>
                <a:lnTo>
                  <a:pt x="92011" y="30721"/>
                </a:lnTo>
                <a:lnTo>
                  <a:pt x="91862" y="30776"/>
                </a:lnTo>
                <a:lnTo>
                  <a:pt x="91601" y="30888"/>
                </a:lnTo>
                <a:lnTo>
                  <a:pt x="91452" y="30944"/>
                </a:lnTo>
                <a:lnTo>
                  <a:pt x="91378" y="31000"/>
                </a:lnTo>
                <a:lnTo>
                  <a:pt x="91322" y="31000"/>
                </a:lnTo>
                <a:lnTo>
                  <a:pt x="91266" y="30944"/>
                </a:lnTo>
                <a:lnTo>
                  <a:pt x="91210" y="30888"/>
                </a:lnTo>
                <a:lnTo>
                  <a:pt x="91173" y="30814"/>
                </a:lnTo>
                <a:lnTo>
                  <a:pt x="91117" y="30683"/>
                </a:lnTo>
                <a:lnTo>
                  <a:pt x="91080" y="30497"/>
                </a:lnTo>
                <a:lnTo>
                  <a:pt x="91061" y="30330"/>
                </a:lnTo>
                <a:lnTo>
                  <a:pt x="91080" y="30162"/>
                </a:lnTo>
                <a:lnTo>
                  <a:pt x="91117" y="29976"/>
                </a:lnTo>
                <a:lnTo>
                  <a:pt x="91192" y="29697"/>
                </a:lnTo>
                <a:lnTo>
                  <a:pt x="91266" y="29548"/>
                </a:lnTo>
                <a:lnTo>
                  <a:pt x="91341" y="29380"/>
                </a:lnTo>
                <a:lnTo>
                  <a:pt x="91434" y="29213"/>
                </a:lnTo>
                <a:lnTo>
                  <a:pt x="91545" y="29064"/>
                </a:lnTo>
                <a:lnTo>
                  <a:pt x="91657" y="28971"/>
                </a:lnTo>
                <a:lnTo>
                  <a:pt x="91713" y="28933"/>
                </a:lnTo>
                <a:lnTo>
                  <a:pt x="91769" y="28896"/>
                </a:lnTo>
                <a:lnTo>
                  <a:pt x="91843" y="28896"/>
                </a:lnTo>
                <a:lnTo>
                  <a:pt x="91955" y="28915"/>
                </a:lnTo>
                <a:lnTo>
                  <a:pt x="92216" y="28971"/>
                </a:lnTo>
                <a:lnTo>
                  <a:pt x="92346" y="28989"/>
                </a:lnTo>
                <a:lnTo>
                  <a:pt x="92458" y="28971"/>
                </a:lnTo>
                <a:lnTo>
                  <a:pt x="92514" y="28952"/>
                </a:lnTo>
                <a:lnTo>
                  <a:pt x="92551" y="28915"/>
                </a:lnTo>
                <a:lnTo>
                  <a:pt x="92588" y="28877"/>
                </a:lnTo>
                <a:lnTo>
                  <a:pt x="92607" y="28822"/>
                </a:lnTo>
                <a:lnTo>
                  <a:pt x="92625" y="28747"/>
                </a:lnTo>
                <a:lnTo>
                  <a:pt x="92588" y="28691"/>
                </a:lnTo>
                <a:lnTo>
                  <a:pt x="92532" y="28635"/>
                </a:lnTo>
                <a:lnTo>
                  <a:pt x="92476" y="28580"/>
                </a:lnTo>
                <a:lnTo>
                  <a:pt x="92383" y="28542"/>
                </a:lnTo>
                <a:lnTo>
                  <a:pt x="92309" y="28524"/>
                </a:lnTo>
                <a:lnTo>
                  <a:pt x="92141" y="28505"/>
                </a:lnTo>
                <a:lnTo>
                  <a:pt x="92067" y="28505"/>
                </a:lnTo>
                <a:lnTo>
                  <a:pt x="91992" y="28524"/>
                </a:lnTo>
                <a:lnTo>
                  <a:pt x="91862" y="28561"/>
                </a:lnTo>
                <a:lnTo>
                  <a:pt x="91732" y="28561"/>
                </a:lnTo>
                <a:lnTo>
                  <a:pt x="91676" y="28542"/>
                </a:lnTo>
                <a:lnTo>
                  <a:pt x="91601" y="28486"/>
                </a:lnTo>
                <a:lnTo>
                  <a:pt x="91545" y="28449"/>
                </a:lnTo>
                <a:lnTo>
                  <a:pt x="91508" y="28393"/>
                </a:lnTo>
                <a:lnTo>
                  <a:pt x="91434" y="28263"/>
                </a:lnTo>
                <a:lnTo>
                  <a:pt x="91397" y="28114"/>
                </a:lnTo>
                <a:lnTo>
                  <a:pt x="91397" y="27984"/>
                </a:lnTo>
                <a:lnTo>
                  <a:pt x="91415" y="27872"/>
                </a:lnTo>
                <a:lnTo>
                  <a:pt x="91452" y="27760"/>
                </a:lnTo>
                <a:lnTo>
                  <a:pt x="91527" y="27686"/>
                </a:lnTo>
                <a:lnTo>
                  <a:pt x="91601" y="27630"/>
                </a:lnTo>
                <a:lnTo>
                  <a:pt x="91694" y="27574"/>
                </a:lnTo>
                <a:lnTo>
                  <a:pt x="91788" y="27537"/>
                </a:lnTo>
                <a:lnTo>
                  <a:pt x="92011" y="27500"/>
                </a:lnTo>
                <a:lnTo>
                  <a:pt x="92234" y="27462"/>
                </a:lnTo>
                <a:lnTo>
                  <a:pt x="92421" y="27425"/>
                </a:lnTo>
                <a:lnTo>
                  <a:pt x="92495" y="27388"/>
                </a:lnTo>
                <a:lnTo>
                  <a:pt x="92532" y="27351"/>
                </a:lnTo>
                <a:lnTo>
                  <a:pt x="92569" y="27313"/>
                </a:lnTo>
                <a:lnTo>
                  <a:pt x="92588" y="27239"/>
                </a:lnTo>
                <a:lnTo>
                  <a:pt x="92569" y="27202"/>
                </a:lnTo>
                <a:lnTo>
                  <a:pt x="92551" y="27165"/>
                </a:lnTo>
                <a:lnTo>
                  <a:pt x="92495" y="27127"/>
                </a:lnTo>
                <a:lnTo>
                  <a:pt x="92402" y="27090"/>
                </a:lnTo>
                <a:lnTo>
                  <a:pt x="91955" y="27090"/>
                </a:lnTo>
                <a:lnTo>
                  <a:pt x="91769" y="27109"/>
                </a:lnTo>
                <a:lnTo>
                  <a:pt x="91620" y="27127"/>
                </a:lnTo>
                <a:lnTo>
                  <a:pt x="91545" y="27127"/>
                </a:lnTo>
                <a:lnTo>
                  <a:pt x="91471" y="27090"/>
                </a:lnTo>
                <a:lnTo>
                  <a:pt x="91397" y="27053"/>
                </a:lnTo>
                <a:lnTo>
                  <a:pt x="91303" y="26978"/>
                </a:lnTo>
                <a:lnTo>
                  <a:pt x="91173" y="26829"/>
                </a:lnTo>
                <a:lnTo>
                  <a:pt x="91080" y="26680"/>
                </a:lnTo>
                <a:lnTo>
                  <a:pt x="91024" y="26494"/>
                </a:lnTo>
                <a:lnTo>
                  <a:pt x="91006" y="26308"/>
                </a:lnTo>
                <a:lnTo>
                  <a:pt x="91024" y="26122"/>
                </a:lnTo>
                <a:lnTo>
                  <a:pt x="91080" y="25936"/>
                </a:lnTo>
                <a:lnTo>
                  <a:pt x="91117" y="25861"/>
                </a:lnTo>
                <a:lnTo>
                  <a:pt x="91173" y="25768"/>
                </a:lnTo>
                <a:lnTo>
                  <a:pt x="91229" y="25712"/>
                </a:lnTo>
                <a:lnTo>
                  <a:pt x="91303" y="25638"/>
                </a:lnTo>
                <a:lnTo>
                  <a:pt x="91378" y="25601"/>
                </a:lnTo>
                <a:lnTo>
                  <a:pt x="91452" y="25582"/>
                </a:lnTo>
                <a:lnTo>
                  <a:pt x="91676" y="25526"/>
                </a:lnTo>
                <a:lnTo>
                  <a:pt x="91788" y="25489"/>
                </a:lnTo>
                <a:lnTo>
                  <a:pt x="91881" y="25452"/>
                </a:lnTo>
                <a:lnTo>
                  <a:pt x="91955" y="25377"/>
                </a:lnTo>
                <a:lnTo>
                  <a:pt x="91992" y="25340"/>
                </a:lnTo>
                <a:lnTo>
                  <a:pt x="91992" y="25303"/>
                </a:lnTo>
                <a:lnTo>
                  <a:pt x="92011" y="25228"/>
                </a:lnTo>
                <a:lnTo>
                  <a:pt x="91992" y="25154"/>
                </a:lnTo>
                <a:lnTo>
                  <a:pt x="91955" y="25117"/>
                </a:lnTo>
                <a:lnTo>
                  <a:pt x="91918" y="25098"/>
                </a:lnTo>
                <a:lnTo>
                  <a:pt x="91788" y="25098"/>
                </a:lnTo>
                <a:lnTo>
                  <a:pt x="91639" y="25135"/>
                </a:lnTo>
                <a:lnTo>
                  <a:pt x="91545" y="25172"/>
                </a:lnTo>
                <a:lnTo>
                  <a:pt x="91471" y="25210"/>
                </a:lnTo>
                <a:lnTo>
                  <a:pt x="91303" y="25321"/>
                </a:lnTo>
                <a:lnTo>
                  <a:pt x="91229" y="25359"/>
                </a:lnTo>
                <a:lnTo>
                  <a:pt x="91136" y="25396"/>
                </a:lnTo>
                <a:lnTo>
                  <a:pt x="91061" y="25377"/>
                </a:lnTo>
                <a:lnTo>
                  <a:pt x="90968" y="25340"/>
                </a:lnTo>
                <a:lnTo>
                  <a:pt x="90912" y="25284"/>
                </a:lnTo>
                <a:lnTo>
                  <a:pt x="90875" y="25210"/>
                </a:lnTo>
                <a:lnTo>
                  <a:pt x="90857" y="25117"/>
                </a:lnTo>
                <a:lnTo>
                  <a:pt x="90857" y="25005"/>
                </a:lnTo>
                <a:lnTo>
                  <a:pt x="90875" y="24819"/>
                </a:lnTo>
                <a:lnTo>
                  <a:pt x="90894" y="24651"/>
                </a:lnTo>
                <a:lnTo>
                  <a:pt x="90931" y="24484"/>
                </a:lnTo>
                <a:lnTo>
                  <a:pt x="90987" y="24297"/>
                </a:lnTo>
                <a:lnTo>
                  <a:pt x="91061" y="24130"/>
                </a:lnTo>
                <a:lnTo>
                  <a:pt x="91099" y="24055"/>
                </a:lnTo>
                <a:lnTo>
                  <a:pt x="91154" y="23999"/>
                </a:lnTo>
                <a:lnTo>
                  <a:pt x="91229" y="23925"/>
                </a:lnTo>
                <a:lnTo>
                  <a:pt x="91285" y="23888"/>
                </a:lnTo>
                <a:lnTo>
                  <a:pt x="91415" y="23832"/>
                </a:lnTo>
                <a:lnTo>
                  <a:pt x="91545" y="23795"/>
                </a:lnTo>
                <a:lnTo>
                  <a:pt x="91620" y="23757"/>
                </a:lnTo>
                <a:lnTo>
                  <a:pt x="91676" y="23702"/>
                </a:lnTo>
                <a:lnTo>
                  <a:pt x="91750" y="23627"/>
                </a:lnTo>
                <a:lnTo>
                  <a:pt x="91843" y="23515"/>
                </a:lnTo>
                <a:lnTo>
                  <a:pt x="91862" y="23441"/>
                </a:lnTo>
                <a:lnTo>
                  <a:pt x="91881" y="23385"/>
                </a:lnTo>
                <a:lnTo>
                  <a:pt x="91881" y="23329"/>
                </a:lnTo>
                <a:lnTo>
                  <a:pt x="91843" y="23273"/>
                </a:lnTo>
                <a:lnTo>
                  <a:pt x="91806" y="23236"/>
                </a:lnTo>
                <a:lnTo>
                  <a:pt x="91676" y="23236"/>
                </a:lnTo>
                <a:lnTo>
                  <a:pt x="91583" y="23292"/>
                </a:lnTo>
                <a:lnTo>
                  <a:pt x="91490" y="23348"/>
                </a:lnTo>
                <a:lnTo>
                  <a:pt x="91397" y="23404"/>
                </a:lnTo>
                <a:lnTo>
                  <a:pt x="91285" y="23441"/>
                </a:lnTo>
                <a:lnTo>
                  <a:pt x="91248" y="23460"/>
                </a:lnTo>
                <a:lnTo>
                  <a:pt x="91192" y="23460"/>
                </a:lnTo>
                <a:lnTo>
                  <a:pt x="91136" y="23441"/>
                </a:lnTo>
                <a:lnTo>
                  <a:pt x="91080" y="23404"/>
                </a:lnTo>
                <a:lnTo>
                  <a:pt x="91024" y="23348"/>
                </a:lnTo>
                <a:lnTo>
                  <a:pt x="90968" y="23292"/>
                </a:lnTo>
                <a:lnTo>
                  <a:pt x="90931" y="23218"/>
                </a:lnTo>
                <a:lnTo>
                  <a:pt x="90912" y="23143"/>
                </a:lnTo>
                <a:lnTo>
                  <a:pt x="90894" y="22957"/>
                </a:lnTo>
                <a:lnTo>
                  <a:pt x="90912" y="22771"/>
                </a:lnTo>
                <a:lnTo>
                  <a:pt x="90968" y="22585"/>
                </a:lnTo>
                <a:lnTo>
                  <a:pt x="91024" y="22417"/>
                </a:lnTo>
                <a:lnTo>
                  <a:pt x="91117" y="22268"/>
                </a:lnTo>
                <a:lnTo>
                  <a:pt x="91192" y="22138"/>
                </a:lnTo>
                <a:lnTo>
                  <a:pt x="91285" y="22045"/>
                </a:lnTo>
                <a:lnTo>
                  <a:pt x="91434" y="21951"/>
                </a:lnTo>
                <a:lnTo>
                  <a:pt x="91769" y="21728"/>
                </a:lnTo>
                <a:lnTo>
                  <a:pt x="91899" y="21635"/>
                </a:lnTo>
                <a:lnTo>
                  <a:pt x="91936" y="21598"/>
                </a:lnTo>
                <a:lnTo>
                  <a:pt x="91974" y="21561"/>
                </a:lnTo>
                <a:lnTo>
                  <a:pt x="91974" y="21523"/>
                </a:lnTo>
                <a:lnTo>
                  <a:pt x="91936" y="21505"/>
                </a:lnTo>
                <a:lnTo>
                  <a:pt x="91881" y="21486"/>
                </a:lnTo>
                <a:lnTo>
                  <a:pt x="91694" y="21486"/>
                </a:lnTo>
                <a:lnTo>
                  <a:pt x="91620" y="21523"/>
                </a:lnTo>
                <a:lnTo>
                  <a:pt x="91471" y="21579"/>
                </a:lnTo>
                <a:lnTo>
                  <a:pt x="91397" y="21616"/>
                </a:lnTo>
                <a:lnTo>
                  <a:pt x="91322" y="21616"/>
                </a:lnTo>
                <a:lnTo>
                  <a:pt x="91248" y="21579"/>
                </a:lnTo>
                <a:lnTo>
                  <a:pt x="91173" y="21486"/>
                </a:lnTo>
                <a:lnTo>
                  <a:pt x="91154" y="21430"/>
                </a:lnTo>
                <a:lnTo>
                  <a:pt x="91136" y="21374"/>
                </a:lnTo>
                <a:lnTo>
                  <a:pt x="91136" y="21207"/>
                </a:lnTo>
                <a:lnTo>
                  <a:pt x="91173" y="21058"/>
                </a:lnTo>
                <a:lnTo>
                  <a:pt x="91210" y="21002"/>
                </a:lnTo>
                <a:lnTo>
                  <a:pt x="91248" y="20946"/>
                </a:lnTo>
                <a:lnTo>
                  <a:pt x="91303" y="20909"/>
                </a:lnTo>
                <a:lnTo>
                  <a:pt x="91434" y="20872"/>
                </a:lnTo>
                <a:lnTo>
                  <a:pt x="91583" y="20816"/>
                </a:lnTo>
                <a:lnTo>
                  <a:pt x="91750" y="20760"/>
                </a:lnTo>
                <a:lnTo>
                  <a:pt x="91899" y="20685"/>
                </a:lnTo>
                <a:lnTo>
                  <a:pt x="91955" y="20630"/>
                </a:lnTo>
                <a:lnTo>
                  <a:pt x="92011" y="20592"/>
                </a:lnTo>
                <a:lnTo>
                  <a:pt x="92048" y="20537"/>
                </a:lnTo>
                <a:lnTo>
                  <a:pt x="92048" y="20481"/>
                </a:lnTo>
                <a:lnTo>
                  <a:pt x="92030" y="20425"/>
                </a:lnTo>
                <a:lnTo>
                  <a:pt x="91992" y="20369"/>
                </a:lnTo>
                <a:lnTo>
                  <a:pt x="91936" y="20313"/>
                </a:lnTo>
                <a:lnTo>
                  <a:pt x="91881" y="20294"/>
                </a:lnTo>
                <a:lnTo>
                  <a:pt x="91806" y="20294"/>
                </a:lnTo>
                <a:lnTo>
                  <a:pt x="91750" y="20313"/>
                </a:lnTo>
                <a:lnTo>
                  <a:pt x="91601" y="20388"/>
                </a:lnTo>
                <a:lnTo>
                  <a:pt x="91471" y="20518"/>
                </a:lnTo>
                <a:lnTo>
                  <a:pt x="91341" y="20611"/>
                </a:lnTo>
                <a:lnTo>
                  <a:pt x="91266" y="20648"/>
                </a:lnTo>
                <a:lnTo>
                  <a:pt x="91192" y="20667"/>
                </a:lnTo>
                <a:lnTo>
                  <a:pt x="91117" y="20648"/>
                </a:lnTo>
                <a:lnTo>
                  <a:pt x="91061" y="20630"/>
                </a:lnTo>
                <a:lnTo>
                  <a:pt x="90987" y="20555"/>
                </a:lnTo>
                <a:lnTo>
                  <a:pt x="90912" y="20462"/>
                </a:lnTo>
                <a:lnTo>
                  <a:pt x="90875" y="20332"/>
                </a:lnTo>
                <a:lnTo>
                  <a:pt x="90838" y="20183"/>
                </a:lnTo>
                <a:lnTo>
                  <a:pt x="90857" y="20034"/>
                </a:lnTo>
                <a:lnTo>
                  <a:pt x="90875" y="19959"/>
                </a:lnTo>
                <a:lnTo>
                  <a:pt x="90912" y="19904"/>
                </a:lnTo>
                <a:lnTo>
                  <a:pt x="90968" y="19829"/>
                </a:lnTo>
                <a:lnTo>
                  <a:pt x="91043" y="19792"/>
                </a:lnTo>
                <a:lnTo>
                  <a:pt x="91154" y="19792"/>
                </a:lnTo>
                <a:lnTo>
                  <a:pt x="91285" y="19848"/>
                </a:lnTo>
                <a:lnTo>
                  <a:pt x="91359" y="19866"/>
                </a:lnTo>
                <a:lnTo>
                  <a:pt x="91471" y="19885"/>
                </a:lnTo>
                <a:lnTo>
                  <a:pt x="91564" y="19866"/>
                </a:lnTo>
                <a:lnTo>
                  <a:pt x="91676" y="19829"/>
                </a:lnTo>
                <a:lnTo>
                  <a:pt x="91806" y="19773"/>
                </a:lnTo>
                <a:lnTo>
                  <a:pt x="91936" y="19699"/>
                </a:lnTo>
                <a:lnTo>
                  <a:pt x="92030" y="19624"/>
                </a:lnTo>
                <a:lnTo>
                  <a:pt x="92104" y="19531"/>
                </a:lnTo>
                <a:lnTo>
                  <a:pt x="92104" y="19494"/>
                </a:lnTo>
                <a:lnTo>
                  <a:pt x="92104" y="19457"/>
                </a:lnTo>
                <a:lnTo>
                  <a:pt x="92085" y="19401"/>
                </a:lnTo>
                <a:lnTo>
                  <a:pt x="92048" y="19364"/>
                </a:lnTo>
                <a:lnTo>
                  <a:pt x="91974" y="19308"/>
                </a:lnTo>
                <a:lnTo>
                  <a:pt x="91899" y="19289"/>
                </a:lnTo>
                <a:lnTo>
                  <a:pt x="91825" y="19270"/>
                </a:lnTo>
                <a:lnTo>
                  <a:pt x="91750" y="19289"/>
                </a:lnTo>
                <a:lnTo>
                  <a:pt x="91601" y="19345"/>
                </a:lnTo>
                <a:lnTo>
                  <a:pt x="91434" y="19419"/>
                </a:lnTo>
                <a:lnTo>
                  <a:pt x="91285" y="19475"/>
                </a:lnTo>
                <a:lnTo>
                  <a:pt x="91229" y="19494"/>
                </a:lnTo>
                <a:lnTo>
                  <a:pt x="91080" y="19494"/>
                </a:lnTo>
                <a:lnTo>
                  <a:pt x="91024" y="19457"/>
                </a:lnTo>
                <a:lnTo>
                  <a:pt x="90968" y="19401"/>
                </a:lnTo>
                <a:lnTo>
                  <a:pt x="90912" y="19326"/>
                </a:lnTo>
                <a:lnTo>
                  <a:pt x="90875" y="19252"/>
                </a:lnTo>
                <a:lnTo>
                  <a:pt x="90857" y="19177"/>
                </a:lnTo>
                <a:lnTo>
                  <a:pt x="90838" y="19010"/>
                </a:lnTo>
                <a:lnTo>
                  <a:pt x="90857" y="18842"/>
                </a:lnTo>
                <a:lnTo>
                  <a:pt x="90912" y="18656"/>
                </a:lnTo>
                <a:lnTo>
                  <a:pt x="91006" y="18489"/>
                </a:lnTo>
                <a:lnTo>
                  <a:pt x="91117" y="18340"/>
                </a:lnTo>
                <a:lnTo>
                  <a:pt x="91229" y="18228"/>
                </a:lnTo>
                <a:lnTo>
                  <a:pt x="91303" y="18191"/>
                </a:lnTo>
                <a:lnTo>
                  <a:pt x="91378" y="18153"/>
                </a:lnTo>
                <a:lnTo>
                  <a:pt x="91545" y="18153"/>
                </a:lnTo>
                <a:lnTo>
                  <a:pt x="91713" y="18135"/>
                </a:lnTo>
                <a:lnTo>
                  <a:pt x="91899" y="18116"/>
                </a:lnTo>
                <a:lnTo>
                  <a:pt x="92067" y="18079"/>
                </a:lnTo>
                <a:lnTo>
                  <a:pt x="92141" y="18042"/>
                </a:lnTo>
                <a:lnTo>
                  <a:pt x="92178" y="18004"/>
                </a:lnTo>
                <a:lnTo>
                  <a:pt x="92216" y="17967"/>
                </a:lnTo>
                <a:lnTo>
                  <a:pt x="92234" y="17930"/>
                </a:lnTo>
                <a:lnTo>
                  <a:pt x="92216" y="17874"/>
                </a:lnTo>
                <a:lnTo>
                  <a:pt x="92160" y="17800"/>
                </a:lnTo>
                <a:lnTo>
                  <a:pt x="92104" y="17762"/>
                </a:lnTo>
                <a:lnTo>
                  <a:pt x="92030" y="17744"/>
                </a:lnTo>
                <a:lnTo>
                  <a:pt x="91955" y="17725"/>
                </a:lnTo>
                <a:lnTo>
                  <a:pt x="91862" y="17744"/>
                </a:lnTo>
                <a:lnTo>
                  <a:pt x="91694" y="17818"/>
                </a:lnTo>
                <a:lnTo>
                  <a:pt x="91527" y="17874"/>
                </a:lnTo>
                <a:lnTo>
                  <a:pt x="91452" y="17893"/>
                </a:lnTo>
                <a:lnTo>
                  <a:pt x="91378" y="17911"/>
                </a:lnTo>
                <a:lnTo>
                  <a:pt x="91303" y="17911"/>
                </a:lnTo>
                <a:lnTo>
                  <a:pt x="91248" y="17874"/>
                </a:lnTo>
                <a:lnTo>
                  <a:pt x="91210" y="17818"/>
                </a:lnTo>
                <a:lnTo>
                  <a:pt x="91173" y="17725"/>
                </a:lnTo>
                <a:lnTo>
                  <a:pt x="91136" y="17595"/>
                </a:lnTo>
                <a:lnTo>
                  <a:pt x="91136" y="17427"/>
                </a:lnTo>
                <a:lnTo>
                  <a:pt x="91154" y="17278"/>
                </a:lnTo>
                <a:lnTo>
                  <a:pt x="91192" y="17129"/>
                </a:lnTo>
                <a:lnTo>
                  <a:pt x="91266" y="16980"/>
                </a:lnTo>
                <a:lnTo>
                  <a:pt x="91303" y="16906"/>
                </a:lnTo>
                <a:lnTo>
                  <a:pt x="91359" y="16850"/>
                </a:lnTo>
                <a:lnTo>
                  <a:pt x="91434" y="16794"/>
                </a:lnTo>
                <a:lnTo>
                  <a:pt x="91508" y="16757"/>
                </a:lnTo>
                <a:lnTo>
                  <a:pt x="91564" y="16738"/>
                </a:lnTo>
                <a:lnTo>
                  <a:pt x="91769" y="16738"/>
                </a:lnTo>
                <a:lnTo>
                  <a:pt x="91843" y="16720"/>
                </a:lnTo>
                <a:lnTo>
                  <a:pt x="91936" y="16701"/>
                </a:lnTo>
                <a:lnTo>
                  <a:pt x="92048" y="16645"/>
                </a:lnTo>
                <a:lnTo>
                  <a:pt x="92160" y="16571"/>
                </a:lnTo>
                <a:lnTo>
                  <a:pt x="92253" y="16478"/>
                </a:lnTo>
                <a:lnTo>
                  <a:pt x="92309" y="16403"/>
                </a:lnTo>
                <a:lnTo>
                  <a:pt x="92327" y="16329"/>
                </a:lnTo>
                <a:lnTo>
                  <a:pt x="92327" y="16292"/>
                </a:lnTo>
                <a:lnTo>
                  <a:pt x="92290" y="16273"/>
                </a:lnTo>
                <a:lnTo>
                  <a:pt x="92253" y="16254"/>
                </a:lnTo>
                <a:lnTo>
                  <a:pt x="92197" y="16254"/>
                </a:lnTo>
                <a:lnTo>
                  <a:pt x="92030" y="16292"/>
                </a:lnTo>
                <a:lnTo>
                  <a:pt x="91918" y="16310"/>
                </a:lnTo>
                <a:lnTo>
                  <a:pt x="91843" y="16347"/>
                </a:lnTo>
                <a:lnTo>
                  <a:pt x="91694" y="16441"/>
                </a:lnTo>
                <a:lnTo>
                  <a:pt x="91620" y="16478"/>
                </a:lnTo>
                <a:lnTo>
                  <a:pt x="91471" y="16478"/>
                </a:lnTo>
                <a:lnTo>
                  <a:pt x="91378" y="16441"/>
                </a:lnTo>
                <a:lnTo>
                  <a:pt x="91322" y="16385"/>
                </a:lnTo>
                <a:lnTo>
                  <a:pt x="91266" y="16329"/>
                </a:lnTo>
                <a:lnTo>
                  <a:pt x="91229" y="16254"/>
                </a:lnTo>
                <a:lnTo>
                  <a:pt x="91210" y="16161"/>
                </a:lnTo>
                <a:lnTo>
                  <a:pt x="91173" y="15994"/>
                </a:lnTo>
                <a:lnTo>
                  <a:pt x="91173" y="15845"/>
                </a:lnTo>
                <a:lnTo>
                  <a:pt x="91210" y="15659"/>
                </a:lnTo>
                <a:lnTo>
                  <a:pt x="91248" y="15528"/>
                </a:lnTo>
                <a:lnTo>
                  <a:pt x="91322" y="15435"/>
                </a:lnTo>
                <a:lnTo>
                  <a:pt x="91397" y="15379"/>
                </a:lnTo>
                <a:lnTo>
                  <a:pt x="91490" y="15342"/>
                </a:lnTo>
                <a:lnTo>
                  <a:pt x="91620" y="15323"/>
                </a:lnTo>
                <a:lnTo>
                  <a:pt x="91750" y="15286"/>
                </a:lnTo>
                <a:lnTo>
                  <a:pt x="91899" y="15249"/>
                </a:lnTo>
                <a:lnTo>
                  <a:pt x="92011" y="15175"/>
                </a:lnTo>
                <a:lnTo>
                  <a:pt x="92123" y="15081"/>
                </a:lnTo>
                <a:lnTo>
                  <a:pt x="92234" y="14970"/>
                </a:lnTo>
                <a:lnTo>
                  <a:pt x="92309" y="14858"/>
                </a:lnTo>
                <a:lnTo>
                  <a:pt x="92346" y="14746"/>
                </a:lnTo>
                <a:lnTo>
                  <a:pt x="92346" y="14690"/>
                </a:lnTo>
                <a:lnTo>
                  <a:pt x="92327" y="14653"/>
                </a:lnTo>
                <a:lnTo>
                  <a:pt x="92290" y="14616"/>
                </a:lnTo>
                <a:lnTo>
                  <a:pt x="92253" y="14597"/>
                </a:lnTo>
                <a:lnTo>
                  <a:pt x="92178" y="14579"/>
                </a:lnTo>
                <a:lnTo>
                  <a:pt x="92104" y="14579"/>
                </a:lnTo>
                <a:lnTo>
                  <a:pt x="92011" y="14597"/>
                </a:lnTo>
                <a:lnTo>
                  <a:pt x="91936" y="14616"/>
                </a:lnTo>
                <a:lnTo>
                  <a:pt x="91806" y="14709"/>
                </a:lnTo>
                <a:lnTo>
                  <a:pt x="91545" y="14914"/>
                </a:lnTo>
                <a:lnTo>
                  <a:pt x="91452" y="14970"/>
                </a:lnTo>
                <a:lnTo>
                  <a:pt x="91341" y="14970"/>
                </a:lnTo>
                <a:lnTo>
                  <a:pt x="91285" y="14932"/>
                </a:lnTo>
                <a:lnTo>
                  <a:pt x="91229" y="14895"/>
                </a:lnTo>
                <a:lnTo>
                  <a:pt x="91173" y="14802"/>
                </a:lnTo>
                <a:lnTo>
                  <a:pt x="91117" y="14690"/>
                </a:lnTo>
                <a:lnTo>
                  <a:pt x="91061" y="14523"/>
                </a:lnTo>
                <a:lnTo>
                  <a:pt x="91043" y="14337"/>
                </a:lnTo>
                <a:lnTo>
                  <a:pt x="91061" y="14169"/>
                </a:lnTo>
                <a:lnTo>
                  <a:pt x="91099" y="14002"/>
                </a:lnTo>
                <a:lnTo>
                  <a:pt x="91136" y="13890"/>
                </a:lnTo>
                <a:lnTo>
                  <a:pt x="91173" y="13834"/>
                </a:lnTo>
                <a:lnTo>
                  <a:pt x="91210" y="13778"/>
                </a:lnTo>
                <a:lnTo>
                  <a:pt x="91266" y="13741"/>
                </a:lnTo>
                <a:lnTo>
                  <a:pt x="91359" y="13685"/>
                </a:lnTo>
                <a:lnTo>
                  <a:pt x="91490" y="13611"/>
                </a:lnTo>
                <a:lnTo>
                  <a:pt x="91694" y="13424"/>
                </a:lnTo>
                <a:lnTo>
                  <a:pt x="91806" y="13313"/>
                </a:lnTo>
                <a:lnTo>
                  <a:pt x="91899" y="13201"/>
                </a:lnTo>
                <a:lnTo>
                  <a:pt x="91955" y="13108"/>
                </a:lnTo>
                <a:lnTo>
                  <a:pt x="91974" y="13052"/>
                </a:lnTo>
                <a:lnTo>
                  <a:pt x="91955" y="13015"/>
                </a:lnTo>
                <a:lnTo>
                  <a:pt x="91936" y="12996"/>
                </a:lnTo>
                <a:lnTo>
                  <a:pt x="91881" y="12978"/>
                </a:lnTo>
                <a:lnTo>
                  <a:pt x="91713" y="12978"/>
                </a:lnTo>
                <a:lnTo>
                  <a:pt x="91657" y="12996"/>
                </a:lnTo>
                <a:lnTo>
                  <a:pt x="91601" y="13015"/>
                </a:lnTo>
                <a:lnTo>
                  <a:pt x="91508" y="13089"/>
                </a:lnTo>
                <a:lnTo>
                  <a:pt x="91359" y="13275"/>
                </a:lnTo>
                <a:lnTo>
                  <a:pt x="91285" y="13331"/>
                </a:lnTo>
                <a:lnTo>
                  <a:pt x="91248" y="13350"/>
                </a:lnTo>
                <a:lnTo>
                  <a:pt x="91154" y="13350"/>
                </a:lnTo>
                <a:lnTo>
                  <a:pt x="91099" y="13313"/>
                </a:lnTo>
                <a:lnTo>
                  <a:pt x="90987" y="13182"/>
                </a:lnTo>
                <a:lnTo>
                  <a:pt x="90931" y="13089"/>
                </a:lnTo>
                <a:lnTo>
                  <a:pt x="90894" y="12978"/>
                </a:lnTo>
                <a:lnTo>
                  <a:pt x="90875" y="12866"/>
                </a:lnTo>
                <a:lnTo>
                  <a:pt x="90875" y="12754"/>
                </a:lnTo>
                <a:lnTo>
                  <a:pt x="90894" y="12642"/>
                </a:lnTo>
                <a:lnTo>
                  <a:pt x="90912" y="12531"/>
                </a:lnTo>
                <a:lnTo>
                  <a:pt x="90987" y="12326"/>
                </a:lnTo>
                <a:lnTo>
                  <a:pt x="91080" y="12158"/>
                </a:lnTo>
                <a:lnTo>
                  <a:pt x="91192" y="12028"/>
                </a:lnTo>
                <a:lnTo>
                  <a:pt x="91322" y="11916"/>
                </a:lnTo>
                <a:lnTo>
                  <a:pt x="91452" y="11842"/>
                </a:lnTo>
                <a:lnTo>
                  <a:pt x="91508" y="11823"/>
                </a:lnTo>
                <a:lnTo>
                  <a:pt x="91583" y="11823"/>
                </a:lnTo>
                <a:lnTo>
                  <a:pt x="91769" y="11805"/>
                </a:lnTo>
                <a:lnTo>
                  <a:pt x="91843" y="11786"/>
                </a:lnTo>
                <a:lnTo>
                  <a:pt x="91918" y="11749"/>
                </a:lnTo>
                <a:lnTo>
                  <a:pt x="91955" y="11693"/>
                </a:lnTo>
                <a:lnTo>
                  <a:pt x="91955" y="11600"/>
                </a:lnTo>
                <a:lnTo>
                  <a:pt x="91936" y="11544"/>
                </a:lnTo>
                <a:lnTo>
                  <a:pt x="91899" y="11507"/>
                </a:lnTo>
                <a:lnTo>
                  <a:pt x="91843" y="11488"/>
                </a:lnTo>
                <a:lnTo>
                  <a:pt x="91676" y="11488"/>
                </a:lnTo>
                <a:lnTo>
                  <a:pt x="91527" y="11525"/>
                </a:lnTo>
                <a:lnTo>
                  <a:pt x="91303" y="11525"/>
                </a:lnTo>
                <a:lnTo>
                  <a:pt x="91229" y="11507"/>
                </a:lnTo>
                <a:lnTo>
                  <a:pt x="91173" y="11451"/>
                </a:lnTo>
                <a:lnTo>
                  <a:pt x="91117" y="11395"/>
                </a:lnTo>
                <a:lnTo>
                  <a:pt x="91061" y="11302"/>
                </a:lnTo>
                <a:lnTo>
                  <a:pt x="91043" y="11190"/>
                </a:lnTo>
                <a:lnTo>
                  <a:pt x="91024" y="11097"/>
                </a:lnTo>
                <a:lnTo>
                  <a:pt x="91024" y="10985"/>
                </a:lnTo>
                <a:lnTo>
                  <a:pt x="91043" y="10892"/>
                </a:lnTo>
                <a:lnTo>
                  <a:pt x="91061" y="10799"/>
                </a:lnTo>
                <a:lnTo>
                  <a:pt x="91154" y="10613"/>
                </a:lnTo>
                <a:lnTo>
                  <a:pt x="91266" y="10446"/>
                </a:lnTo>
                <a:lnTo>
                  <a:pt x="91397" y="10297"/>
                </a:lnTo>
                <a:lnTo>
                  <a:pt x="91452" y="10259"/>
                </a:lnTo>
                <a:lnTo>
                  <a:pt x="91490" y="10241"/>
                </a:lnTo>
                <a:lnTo>
                  <a:pt x="91601" y="10241"/>
                </a:lnTo>
                <a:lnTo>
                  <a:pt x="91769" y="10203"/>
                </a:lnTo>
                <a:lnTo>
                  <a:pt x="91974" y="10129"/>
                </a:lnTo>
                <a:lnTo>
                  <a:pt x="92123" y="10036"/>
                </a:lnTo>
                <a:lnTo>
                  <a:pt x="92160" y="9980"/>
                </a:lnTo>
                <a:lnTo>
                  <a:pt x="92197" y="9943"/>
                </a:lnTo>
                <a:lnTo>
                  <a:pt x="92216" y="9887"/>
                </a:lnTo>
                <a:lnTo>
                  <a:pt x="92216" y="9850"/>
                </a:lnTo>
                <a:lnTo>
                  <a:pt x="92216" y="9813"/>
                </a:lnTo>
                <a:lnTo>
                  <a:pt x="92178" y="9775"/>
                </a:lnTo>
                <a:lnTo>
                  <a:pt x="92141" y="9757"/>
                </a:lnTo>
                <a:lnTo>
                  <a:pt x="92085" y="9738"/>
                </a:lnTo>
                <a:lnTo>
                  <a:pt x="92011" y="9719"/>
                </a:lnTo>
                <a:lnTo>
                  <a:pt x="91936" y="9738"/>
                </a:lnTo>
                <a:lnTo>
                  <a:pt x="91713" y="9775"/>
                </a:lnTo>
                <a:lnTo>
                  <a:pt x="91657" y="9794"/>
                </a:lnTo>
                <a:lnTo>
                  <a:pt x="91620" y="9831"/>
                </a:lnTo>
                <a:lnTo>
                  <a:pt x="91564" y="9887"/>
                </a:lnTo>
                <a:lnTo>
                  <a:pt x="91545" y="9906"/>
                </a:lnTo>
                <a:lnTo>
                  <a:pt x="91527" y="9924"/>
                </a:lnTo>
                <a:lnTo>
                  <a:pt x="91490" y="9924"/>
                </a:lnTo>
                <a:lnTo>
                  <a:pt x="91415" y="9906"/>
                </a:lnTo>
                <a:lnTo>
                  <a:pt x="91378" y="9887"/>
                </a:lnTo>
                <a:lnTo>
                  <a:pt x="91341" y="9850"/>
                </a:lnTo>
                <a:lnTo>
                  <a:pt x="91285" y="9757"/>
                </a:lnTo>
                <a:lnTo>
                  <a:pt x="91248" y="9664"/>
                </a:lnTo>
                <a:lnTo>
                  <a:pt x="91229" y="9570"/>
                </a:lnTo>
                <a:lnTo>
                  <a:pt x="91210" y="9477"/>
                </a:lnTo>
                <a:lnTo>
                  <a:pt x="91210" y="9384"/>
                </a:lnTo>
                <a:lnTo>
                  <a:pt x="91210" y="9310"/>
                </a:lnTo>
                <a:lnTo>
                  <a:pt x="91229" y="9217"/>
                </a:lnTo>
                <a:lnTo>
                  <a:pt x="91303" y="9049"/>
                </a:lnTo>
                <a:lnTo>
                  <a:pt x="91415" y="8900"/>
                </a:lnTo>
                <a:lnTo>
                  <a:pt x="91508" y="8807"/>
                </a:lnTo>
                <a:lnTo>
                  <a:pt x="91583" y="8733"/>
                </a:lnTo>
                <a:lnTo>
                  <a:pt x="91676" y="8714"/>
                </a:lnTo>
                <a:lnTo>
                  <a:pt x="91750" y="8695"/>
                </a:lnTo>
                <a:lnTo>
                  <a:pt x="91918" y="8677"/>
                </a:lnTo>
                <a:lnTo>
                  <a:pt x="92030" y="8658"/>
                </a:lnTo>
                <a:lnTo>
                  <a:pt x="92123" y="8621"/>
                </a:lnTo>
                <a:lnTo>
                  <a:pt x="92272" y="8565"/>
                </a:lnTo>
                <a:lnTo>
                  <a:pt x="92458" y="8453"/>
                </a:lnTo>
                <a:lnTo>
                  <a:pt x="92532" y="8398"/>
                </a:lnTo>
                <a:lnTo>
                  <a:pt x="92588" y="8323"/>
                </a:lnTo>
                <a:lnTo>
                  <a:pt x="92625" y="8249"/>
                </a:lnTo>
                <a:lnTo>
                  <a:pt x="92607" y="8211"/>
                </a:lnTo>
                <a:lnTo>
                  <a:pt x="92588" y="8193"/>
                </a:lnTo>
                <a:lnTo>
                  <a:pt x="92532" y="8118"/>
                </a:lnTo>
                <a:lnTo>
                  <a:pt x="92458" y="8100"/>
                </a:lnTo>
                <a:lnTo>
                  <a:pt x="92365" y="8100"/>
                </a:lnTo>
                <a:lnTo>
                  <a:pt x="92272" y="8137"/>
                </a:lnTo>
                <a:lnTo>
                  <a:pt x="92085" y="8211"/>
                </a:lnTo>
                <a:lnTo>
                  <a:pt x="91881" y="8323"/>
                </a:lnTo>
                <a:lnTo>
                  <a:pt x="91788" y="8360"/>
                </a:lnTo>
                <a:lnTo>
                  <a:pt x="91694" y="8379"/>
                </a:lnTo>
                <a:lnTo>
                  <a:pt x="91601" y="8379"/>
                </a:lnTo>
                <a:lnTo>
                  <a:pt x="91527" y="8360"/>
                </a:lnTo>
                <a:lnTo>
                  <a:pt x="91434" y="8304"/>
                </a:lnTo>
                <a:lnTo>
                  <a:pt x="91378" y="8211"/>
                </a:lnTo>
                <a:lnTo>
                  <a:pt x="91322" y="8062"/>
                </a:lnTo>
                <a:lnTo>
                  <a:pt x="91266" y="7876"/>
                </a:lnTo>
                <a:lnTo>
                  <a:pt x="91266" y="7746"/>
                </a:lnTo>
                <a:lnTo>
                  <a:pt x="91266" y="7616"/>
                </a:lnTo>
                <a:lnTo>
                  <a:pt x="91285" y="7485"/>
                </a:lnTo>
                <a:lnTo>
                  <a:pt x="91341" y="7374"/>
                </a:lnTo>
                <a:lnTo>
                  <a:pt x="91397" y="7280"/>
                </a:lnTo>
                <a:lnTo>
                  <a:pt x="91471" y="7187"/>
                </a:lnTo>
                <a:lnTo>
                  <a:pt x="91564" y="7113"/>
                </a:lnTo>
                <a:lnTo>
                  <a:pt x="91657" y="7057"/>
                </a:lnTo>
                <a:lnTo>
                  <a:pt x="91750" y="7038"/>
                </a:lnTo>
                <a:lnTo>
                  <a:pt x="91843" y="7020"/>
                </a:lnTo>
                <a:lnTo>
                  <a:pt x="92048" y="7020"/>
                </a:lnTo>
                <a:lnTo>
                  <a:pt x="92141" y="7001"/>
                </a:lnTo>
                <a:lnTo>
                  <a:pt x="92234" y="6964"/>
                </a:lnTo>
                <a:lnTo>
                  <a:pt x="92309" y="6908"/>
                </a:lnTo>
                <a:lnTo>
                  <a:pt x="92383" y="6796"/>
                </a:lnTo>
                <a:lnTo>
                  <a:pt x="92421" y="6666"/>
                </a:lnTo>
                <a:lnTo>
                  <a:pt x="92439" y="6592"/>
                </a:lnTo>
                <a:lnTo>
                  <a:pt x="92421" y="6554"/>
                </a:lnTo>
                <a:lnTo>
                  <a:pt x="92402" y="6536"/>
                </a:lnTo>
                <a:lnTo>
                  <a:pt x="92346" y="6517"/>
                </a:lnTo>
                <a:lnTo>
                  <a:pt x="92253" y="6517"/>
                </a:lnTo>
                <a:lnTo>
                  <a:pt x="92160" y="6536"/>
                </a:lnTo>
                <a:lnTo>
                  <a:pt x="91936" y="6610"/>
                </a:lnTo>
                <a:lnTo>
                  <a:pt x="91713" y="6703"/>
                </a:lnTo>
                <a:lnTo>
                  <a:pt x="91620" y="6741"/>
                </a:lnTo>
                <a:lnTo>
                  <a:pt x="91527" y="6759"/>
                </a:lnTo>
                <a:lnTo>
                  <a:pt x="91434" y="6759"/>
                </a:lnTo>
                <a:lnTo>
                  <a:pt x="91359" y="6703"/>
                </a:lnTo>
                <a:lnTo>
                  <a:pt x="91285" y="6610"/>
                </a:lnTo>
                <a:lnTo>
                  <a:pt x="91229" y="6480"/>
                </a:lnTo>
                <a:lnTo>
                  <a:pt x="91192" y="6368"/>
                </a:lnTo>
                <a:lnTo>
                  <a:pt x="91192" y="6256"/>
                </a:lnTo>
                <a:lnTo>
                  <a:pt x="91210" y="6126"/>
                </a:lnTo>
                <a:lnTo>
                  <a:pt x="91248" y="6014"/>
                </a:lnTo>
                <a:lnTo>
                  <a:pt x="91285" y="5903"/>
                </a:lnTo>
                <a:lnTo>
                  <a:pt x="91341" y="5791"/>
                </a:lnTo>
                <a:lnTo>
                  <a:pt x="91415" y="5698"/>
                </a:lnTo>
                <a:lnTo>
                  <a:pt x="91490" y="5623"/>
                </a:lnTo>
                <a:lnTo>
                  <a:pt x="91583" y="5549"/>
                </a:lnTo>
                <a:lnTo>
                  <a:pt x="91657" y="5512"/>
                </a:lnTo>
                <a:lnTo>
                  <a:pt x="91843" y="5456"/>
                </a:lnTo>
                <a:lnTo>
                  <a:pt x="91899" y="5437"/>
                </a:lnTo>
                <a:lnTo>
                  <a:pt x="91974" y="5437"/>
                </a:lnTo>
                <a:lnTo>
                  <a:pt x="92141" y="5456"/>
                </a:lnTo>
                <a:lnTo>
                  <a:pt x="92216" y="5456"/>
                </a:lnTo>
                <a:lnTo>
                  <a:pt x="92290" y="5437"/>
                </a:lnTo>
                <a:lnTo>
                  <a:pt x="92346" y="5400"/>
                </a:lnTo>
                <a:lnTo>
                  <a:pt x="92402" y="5326"/>
                </a:lnTo>
                <a:lnTo>
                  <a:pt x="92402" y="5232"/>
                </a:lnTo>
                <a:lnTo>
                  <a:pt x="92383" y="5177"/>
                </a:lnTo>
                <a:lnTo>
                  <a:pt x="92327" y="5139"/>
                </a:lnTo>
                <a:lnTo>
                  <a:pt x="92253" y="5121"/>
                </a:lnTo>
                <a:lnTo>
                  <a:pt x="92085" y="5102"/>
                </a:lnTo>
                <a:lnTo>
                  <a:pt x="91788" y="5102"/>
                </a:lnTo>
                <a:lnTo>
                  <a:pt x="91694" y="5121"/>
                </a:lnTo>
                <a:lnTo>
                  <a:pt x="91657" y="5102"/>
                </a:lnTo>
                <a:lnTo>
                  <a:pt x="91620" y="5084"/>
                </a:lnTo>
                <a:lnTo>
                  <a:pt x="91545" y="4935"/>
                </a:lnTo>
                <a:lnTo>
                  <a:pt x="91490" y="4841"/>
                </a:lnTo>
                <a:lnTo>
                  <a:pt x="91490" y="4748"/>
                </a:lnTo>
                <a:lnTo>
                  <a:pt x="91490" y="4655"/>
                </a:lnTo>
                <a:lnTo>
                  <a:pt x="91508" y="4562"/>
                </a:lnTo>
                <a:lnTo>
                  <a:pt x="91564" y="4413"/>
                </a:lnTo>
                <a:lnTo>
                  <a:pt x="91639" y="4320"/>
                </a:lnTo>
                <a:lnTo>
                  <a:pt x="91713" y="4264"/>
                </a:lnTo>
                <a:lnTo>
                  <a:pt x="91806" y="4227"/>
                </a:lnTo>
                <a:lnTo>
                  <a:pt x="92011" y="4190"/>
                </a:lnTo>
                <a:lnTo>
                  <a:pt x="92104" y="4153"/>
                </a:lnTo>
                <a:lnTo>
                  <a:pt x="92216" y="4078"/>
                </a:lnTo>
                <a:lnTo>
                  <a:pt x="92365" y="3948"/>
                </a:lnTo>
                <a:lnTo>
                  <a:pt x="92402" y="3892"/>
                </a:lnTo>
                <a:lnTo>
                  <a:pt x="92402" y="3855"/>
                </a:lnTo>
                <a:lnTo>
                  <a:pt x="92402" y="3836"/>
                </a:lnTo>
                <a:lnTo>
                  <a:pt x="92383" y="3818"/>
                </a:lnTo>
                <a:lnTo>
                  <a:pt x="92290" y="3818"/>
                </a:lnTo>
                <a:lnTo>
                  <a:pt x="92048" y="3855"/>
                </a:lnTo>
                <a:lnTo>
                  <a:pt x="91862" y="3911"/>
                </a:lnTo>
                <a:lnTo>
                  <a:pt x="91732" y="3911"/>
                </a:lnTo>
                <a:lnTo>
                  <a:pt x="91601" y="3873"/>
                </a:lnTo>
                <a:lnTo>
                  <a:pt x="91490" y="3818"/>
                </a:lnTo>
                <a:lnTo>
                  <a:pt x="91397" y="3743"/>
                </a:lnTo>
                <a:lnTo>
                  <a:pt x="91341" y="3650"/>
                </a:lnTo>
                <a:lnTo>
                  <a:pt x="91285" y="3520"/>
                </a:lnTo>
                <a:lnTo>
                  <a:pt x="91248" y="3389"/>
                </a:lnTo>
                <a:lnTo>
                  <a:pt x="91248" y="3240"/>
                </a:lnTo>
                <a:lnTo>
                  <a:pt x="91266" y="3110"/>
                </a:lnTo>
                <a:lnTo>
                  <a:pt x="91322" y="2942"/>
                </a:lnTo>
                <a:lnTo>
                  <a:pt x="91378" y="2794"/>
                </a:lnTo>
                <a:lnTo>
                  <a:pt x="91471" y="2700"/>
                </a:lnTo>
                <a:lnTo>
                  <a:pt x="91527" y="2645"/>
                </a:lnTo>
                <a:lnTo>
                  <a:pt x="91564" y="2626"/>
                </a:lnTo>
                <a:lnTo>
                  <a:pt x="91676" y="2607"/>
                </a:lnTo>
                <a:lnTo>
                  <a:pt x="91825" y="2607"/>
                </a:lnTo>
                <a:lnTo>
                  <a:pt x="91899" y="2570"/>
                </a:lnTo>
                <a:lnTo>
                  <a:pt x="92030" y="2496"/>
                </a:lnTo>
                <a:lnTo>
                  <a:pt x="92123" y="2403"/>
                </a:lnTo>
                <a:lnTo>
                  <a:pt x="92197" y="2328"/>
                </a:lnTo>
                <a:lnTo>
                  <a:pt x="92234" y="2254"/>
                </a:lnTo>
                <a:lnTo>
                  <a:pt x="92253" y="2198"/>
                </a:lnTo>
                <a:lnTo>
                  <a:pt x="92253" y="2123"/>
                </a:lnTo>
                <a:lnTo>
                  <a:pt x="92234" y="2086"/>
                </a:lnTo>
                <a:lnTo>
                  <a:pt x="92197" y="2049"/>
                </a:lnTo>
                <a:lnTo>
                  <a:pt x="92141" y="2012"/>
                </a:lnTo>
                <a:lnTo>
                  <a:pt x="91992" y="2012"/>
                </a:lnTo>
                <a:lnTo>
                  <a:pt x="91899" y="2030"/>
                </a:lnTo>
                <a:lnTo>
                  <a:pt x="91806" y="2067"/>
                </a:lnTo>
                <a:lnTo>
                  <a:pt x="91694" y="2142"/>
                </a:lnTo>
                <a:lnTo>
                  <a:pt x="91583" y="2216"/>
                </a:lnTo>
                <a:lnTo>
                  <a:pt x="91471" y="2328"/>
                </a:lnTo>
                <a:lnTo>
                  <a:pt x="91397" y="2272"/>
                </a:lnTo>
                <a:lnTo>
                  <a:pt x="91322" y="2198"/>
                </a:lnTo>
                <a:lnTo>
                  <a:pt x="91266" y="2123"/>
                </a:lnTo>
                <a:lnTo>
                  <a:pt x="91229" y="2067"/>
                </a:lnTo>
                <a:lnTo>
                  <a:pt x="91210" y="1993"/>
                </a:lnTo>
                <a:lnTo>
                  <a:pt x="91210" y="1937"/>
                </a:lnTo>
                <a:lnTo>
                  <a:pt x="91210" y="1863"/>
                </a:lnTo>
                <a:lnTo>
                  <a:pt x="91229" y="1807"/>
                </a:lnTo>
                <a:lnTo>
                  <a:pt x="91303" y="1695"/>
                </a:lnTo>
                <a:lnTo>
                  <a:pt x="91415" y="1565"/>
                </a:lnTo>
                <a:lnTo>
                  <a:pt x="91564" y="1472"/>
                </a:lnTo>
                <a:lnTo>
                  <a:pt x="91713" y="1360"/>
                </a:lnTo>
                <a:lnTo>
                  <a:pt x="92048" y="1155"/>
                </a:lnTo>
                <a:lnTo>
                  <a:pt x="92197" y="1043"/>
                </a:lnTo>
                <a:lnTo>
                  <a:pt x="92327" y="950"/>
                </a:lnTo>
                <a:lnTo>
                  <a:pt x="92439" y="857"/>
                </a:lnTo>
                <a:lnTo>
                  <a:pt x="92514" y="746"/>
                </a:lnTo>
                <a:lnTo>
                  <a:pt x="92532" y="690"/>
                </a:lnTo>
                <a:lnTo>
                  <a:pt x="92532" y="652"/>
                </a:lnTo>
                <a:lnTo>
                  <a:pt x="92532" y="597"/>
                </a:lnTo>
                <a:lnTo>
                  <a:pt x="92514" y="541"/>
                </a:lnTo>
                <a:lnTo>
                  <a:pt x="92458" y="485"/>
                </a:lnTo>
                <a:lnTo>
                  <a:pt x="92421" y="466"/>
                </a:lnTo>
                <a:lnTo>
                  <a:pt x="92365" y="448"/>
                </a:lnTo>
                <a:lnTo>
                  <a:pt x="92309" y="448"/>
                </a:lnTo>
                <a:lnTo>
                  <a:pt x="92160" y="485"/>
                </a:lnTo>
                <a:lnTo>
                  <a:pt x="92011" y="559"/>
                </a:lnTo>
                <a:lnTo>
                  <a:pt x="91881" y="652"/>
                </a:lnTo>
                <a:lnTo>
                  <a:pt x="91750" y="746"/>
                </a:lnTo>
                <a:lnTo>
                  <a:pt x="91583" y="913"/>
                </a:lnTo>
                <a:lnTo>
                  <a:pt x="91415" y="1062"/>
                </a:lnTo>
                <a:lnTo>
                  <a:pt x="91266" y="1192"/>
                </a:lnTo>
                <a:lnTo>
                  <a:pt x="91117" y="1304"/>
                </a:lnTo>
                <a:lnTo>
                  <a:pt x="90968" y="1379"/>
                </a:lnTo>
                <a:lnTo>
                  <a:pt x="90801" y="1453"/>
                </a:lnTo>
                <a:lnTo>
                  <a:pt x="90596" y="1490"/>
                </a:lnTo>
                <a:lnTo>
                  <a:pt x="90149" y="1490"/>
                </a:lnTo>
                <a:lnTo>
                  <a:pt x="90335" y="1360"/>
                </a:lnTo>
                <a:lnTo>
                  <a:pt x="90428" y="1267"/>
                </a:lnTo>
                <a:lnTo>
                  <a:pt x="90540" y="1155"/>
                </a:lnTo>
                <a:lnTo>
                  <a:pt x="90615" y="1043"/>
                </a:lnTo>
                <a:lnTo>
                  <a:pt x="90670" y="950"/>
                </a:lnTo>
                <a:lnTo>
                  <a:pt x="90670" y="894"/>
                </a:lnTo>
                <a:lnTo>
                  <a:pt x="90670" y="839"/>
                </a:lnTo>
                <a:lnTo>
                  <a:pt x="90652" y="801"/>
                </a:lnTo>
                <a:lnTo>
                  <a:pt x="90615" y="764"/>
                </a:lnTo>
                <a:lnTo>
                  <a:pt x="90577" y="727"/>
                </a:lnTo>
                <a:lnTo>
                  <a:pt x="90521" y="708"/>
                </a:lnTo>
                <a:lnTo>
                  <a:pt x="90410" y="708"/>
                </a:lnTo>
                <a:lnTo>
                  <a:pt x="90279" y="764"/>
                </a:lnTo>
                <a:lnTo>
                  <a:pt x="90149" y="839"/>
                </a:lnTo>
                <a:lnTo>
                  <a:pt x="90037" y="932"/>
                </a:lnTo>
                <a:lnTo>
                  <a:pt x="89926" y="1025"/>
                </a:lnTo>
                <a:lnTo>
                  <a:pt x="89777" y="1174"/>
                </a:lnTo>
                <a:lnTo>
                  <a:pt x="89628" y="1360"/>
                </a:lnTo>
                <a:lnTo>
                  <a:pt x="89497" y="1472"/>
                </a:lnTo>
                <a:lnTo>
                  <a:pt x="89423" y="1527"/>
                </a:lnTo>
                <a:lnTo>
                  <a:pt x="89330" y="1565"/>
                </a:lnTo>
                <a:lnTo>
                  <a:pt x="89069" y="1639"/>
                </a:lnTo>
                <a:lnTo>
                  <a:pt x="88846" y="1695"/>
                </a:lnTo>
                <a:lnTo>
                  <a:pt x="88473" y="1695"/>
                </a:lnTo>
                <a:lnTo>
                  <a:pt x="88362" y="1658"/>
                </a:lnTo>
                <a:lnTo>
                  <a:pt x="88269" y="1602"/>
                </a:lnTo>
                <a:lnTo>
                  <a:pt x="88157" y="1527"/>
                </a:lnTo>
                <a:lnTo>
                  <a:pt x="88325" y="1416"/>
                </a:lnTo>
                <a:lnTo>
                  <a:pt x="88511" y="1267"/>
                </a:lnTo>
                <a:lnTo>
                  <a:pt x="88585" y="1174"/>
                </a:lnTo>
                <a:lnTo>
                  <a:pt x="88660" y="1099"/>
                </a:lnTo>
                <a:lnTo>
                  <a:pt x="88697" y="1006"/>
                </a:lnTo>
                <a:lnTo>
                  <a:pt x="88697" y="969"/>
                </a:lnTo>
                <a:lnTo>
                  <a:pt x="88678" y="913"/>
                </a:lnTo>
                <a:lnTo>
                  <a:pt x="88660" y="876"/>
                </a:lnTo>
                <a:lnTo>
                  <a:pt x="88622" y="820"/>
                </a:lnTo>
                <a:lnTo>
                  <a:pt x="88585" y="783"/>
                </a:lnTo>
                <a:lnTo>
                  <a:pt x="88529" y="764"/>
                </a:lnTo>
                <a:lnTo>
                  <a:pt x="88418" y="727"/>
                </a:lnTo>
                <a:lnTo>
                  <a:pt x="88306" y="727"/>
                </a:lnTo>
                <a:lnTo>
                  <a:pt x="88176" y="746"/>
                </a:lnTo>
                <a:lnTo>
                  <a:pt x="88064" y="801"/>
                </a:lnTo>
                <a:lnTo>
                  <a:pt x="87952" y="857"/>
                </a:lnTo>
                <a:lnTo>
                  <a:pt x="87878" y="913"/>
                </a:lnTo>
                <a:lnTo>
                  <a:pt x="87859" y="969"/>
                </a:lnTo>
                <a:lnTo>
                  <a:pt x="87840" y="1043"/>
                </a:lnTo>
                <a:lnTo>
                  <a:pt x="87803" y="1230"/>
                </a:lnTo>
                <a:lnTo>
                  <a:pt x="87766" y="1379"/>
                </a:lnTo>
                <a:lnTo>
                  <a:pt x="87747" y="1434"/>
                </a:lnTo>
                <a:lnTo>
                  <a:pt x="87710" y="1472"/>
                </a:lnTo>
                <a:lnTo>
                  <a:pt x="87598" y="1509"/>
                </a:lnTo>
                <a:lnTo>
                  <a:pt x="87487" y="1546"/>
                </a:lnTo>
                <a:lnTo>
                  <a:pt x="87375" y="1583"/>
                </a:lnTo>
                <a:lnTo>
                  <a:pt x="87226" y="1621"/>
                </a:lnTo>
                <a:lnTo>
                  <a:pt x="87059" y="1639"/>
                </a:lnTo>
                <a:lnTo>
                  <a:pt x="86872" y="1658"/>
                </a:lnTo>
                <a:lnTo>
                  <a:pt x="86686" y="1639"/>
                </a:lnTo>
                <a:lnTo>
                  <a:pt x="86537" y="1602"/>
                </a:lnTo>
                <a:lnTo>
                  <a:pt x="86463" y="1583"/>
                </a:lnTo>
                <a:lnTo>
                  <a:pt x="86407" y="1546"/>
                </a:lnTo>
                <a:lnTo>
                  <a:pt x="86351" y="1490"/>
                </a:lnTo>
                <a:lnTo>
                  <a:pt x="86314" y="1434"/>
                </a:lnTo>
                <a:lnTo>
                  <a:pt x="86574" y="1285"/>
                </a:lnTo>
                <a:lnTo>
                  <a:pt x="86947" y="1043"/>
                </a:lnTo>
                <a:lnTo>
                  <a:pt x="87114" y="913"/>
                </a:lnTo>
                <a:lnTo>
                  <a:pt x="87245" y="783"/>
                </a:lnTo>
                <a:lnTo>
                  <a:pt x="87301" y="727"/>
                </a:lnTo>
                <a:lnTo>
                  <a:pt x="87319" y="652"/>
                </a:lnTo>
                <a:lnTo>
                  <a:pt x="87338" y="615"/>
                </a:lnTo>
                <a:lnTo>
                  <a:pt x="87319" y="559"/>
                </a:lnTo>
                <a:lnTo>
                  <a:pt x="87282" y="503"/>
                </a:lnTo>
                <a:lnTo>
                  <a:pt x="87226" y="466"/>
                </a:lnTo>
                <a:lnTo>
                  <a:pt x="87170" y="448"/>
                </a:lnTo>
                <a:lnTo>
                  <a:pt x="87096" y="429"/>
                </a:lnTo>
                <a:lnTo>
                  <a:pt x="86928" y="466"/>
                </a:lnTo>
                <a:lnTo>
                  <a:pt x="86761" y="522"/>
                </a:lnTo>
                <a:lnTo>
                  <a:pt x="86593" y="597"/>
                </a:lnTo>
                <a:lnTo>
                  <a:pt x="86444" y="690"/>
                </a:lnTo>
                <a:lnTo>
                  <a:pt x="86332" y="783"/>
                </a:lnTo>
                <a:lnTo>
                  <a:pt x="86258" y="857"/>
                </a:lnTo>
                <a:lnTo>
                  <a:pt x="86072" y="1099"/>
                </a:lnTo>
                <a:lnTo>
                  <a:pt x="85923" y="1267"/>
                </a:lnTo>
                <a:lnTo>
                  <a:pt x="85848" y="1341"/>
                </a:lnTo>
                <a:lnTo>
                  <a:pt x="85755" y="1416"/>
                </a:lnTo>
                <a:lnTo>
                  <a:pt x="85625" y="1472"/>
                </a:lnTo>
                <a:lnTo>
                  <a:pt x="85457" y="1527"/>
                </a:lnTo>
                <a:lnTo>
                  <a:pt x="85141" y="1602"/>
                </a:lnTo>
                <a:lnTo>
                  <a:pt x="84973" y="1621"/>
                </a:lnTo>
                <a:lnTo>
                  <a:pt x="84806" y="1621"/>
                </a:lnTo>
                <a:lnTo>
                  <a:pt x="84638" y="1602"/>
                </a:lnTo>
                <a:lnTo>
                  <a:pt x="84489" y="1546"/>
                </a:lnTo>
                <a:lnTo>
                  <a:pt x="84415" y="1509"/>
                </a:lnTo>
                <a:lnTo>
                  <a:pt x="84359" y="1472"/>
                </a:lnTo>
                <a:lnTo>
                  <a:pt x="84303" y="1416"/>
                </a:lnTo>
                <a:lnTo>
                  <a:pt x="84247" y="1341"/>
                </a:lnTo>
                <a:lnTo>
                  <a:pt x="84396" y="1230"/>
                </a:lnTo>
                <a:lnTo>
                  <a:pt x="84582" y="1062"/>
                </a:lnTo>
                <a:lnTo>
                  <a:pt x="84675" y="969"/>
                </a:lnTo>
                <a:lnTo>
                  <a:pt x="84731" y="876"/>
                </a:lnTo>
                <a:lnTo>
                  <a:pt x="84769" y="801"/>
                </a:lnTo>
                <a:lnTo>
                  <a:pt x="84750" y="764"/>
                </a:lnTo>
                <a:lnTo>
                  <a:pt x="84750" y="708"/>
                </a:lnTo>
                <a:lnTo>
                  <a:pt x="84694" y="652"/>
                </a:lnTo>
                <a:lnTo>
                  <a:pt x="84601" y="615"/>
                </a:lnTo>
                <a:lnTo>
                  <a:pt x="84415" y="615"/>
                </a:lnTo>
                <a:lnTo>
                  <a:pt x="84303" y="652"/>
                </a:lnTo>
                <a:lnTo>
                  <a:pt x="84210" y="690"/>
                </a:lnTo>
                <a:lnTo>
                  <a:pt x="84135" y="746"/>
                </a:lnTo>
                <a:lnTo>
                  <a:pt x="84080" y="783"/>
                </a:lnTo>
                <a:lnTo>
                  <a:pt x="84005" y="876"/>
                </a:lnTo>
                <a:lnTo>
                  <a:pt x="83968" y="969"/>
                </a:lnTo>
                <a:lnTo>
                  <a:pt x="83912" y="1118"/>
                </a:lnTo>
                <a:lnTo>
                  <a:pt x="83893" y="1174"/>
                </a:lnTo>
                <a:lnTo>
                  <a:pt x="83856" y="1248"/>
                </a:lnTo>
                <a:lnTo>
                  <a:pt x="83800" y="1323"/>
                </a:lnTo>
                <a:lnTo>
                  <a:pt x="83707" y="1397"/>
                </a:lnTo>
                <a:lnTo>
                  <a:pt x="83558" y="1472"/>
                </a:lnTo>
                <a:lnTo>
                  <a:pt x="83391" y="1509"/>
                </a:lnTo>
                <a:lnTo>
                  <a:pt x="83205" y="1546"/>
                </a:lnTo>
                <a:lnTo>
                  <a:pt x="82832" y="1546"/>
                </a:lnTo>
                <a:lnTo>
                  <a:pt x="82646" y="1527"/>
                </a:lnTo>
                <a:lnTo>
                  <a:pt x="82478" y="1490"/>
                </a:lnTo>
                <a:lnTo>
                  <a:pt x="82311" y="1453"/>
                </a:lnTo>
                <a:lnTo>
                  <a:pt x="82553" y="1360"/>
                </a:lnTo>
                <a:lnTo>
                  <a:pt x="82869" y="1192"/>
                </a:lnTo>
                <a:lnTo>
                  <a:pt x="83037" y="1099"/>
                </a:lnTo>
                <a:lnTo>
                  <a:pt x="83167" y="1006"/>
                </a:lnTo>
                <a:lnTo>
                  <a:pt x="83260" y="913"/>
                </a:lnTo>
                <a:lnTo>
                  <a:pt x="83298" y="857"/>
                </a:lnTo>
                <a:lnTo>
                  <a:pt x="83316" y="820"/>
                </a:lnTo>
                <a:lnTo>
                  <a:pt x="83316" y="746"/>
                </a:lnTo>
                <a:lnTo>
                  <a:pt x="83298" y="708"/>
                </a:lnTo>
                <a:lnTo>
                  <a:pt x="83260" y="671"/>
                </a:lnTo>
                <a:lnTo>
                  <a:pt x="83223" y="634"/>
                </a:lnTo>
                <a:lnTo>
                  <a:pt x="83130" y="615"/>
                </a:lnTo>
                <a:lnTo>
                  <a:pt x="83000" y="615"/>
                </a:lnTo>
                <a:lnTo>
                  <a:pt x="82869" y="634"/>
                </a:lnTo>
                <a:lnTo>
                  <a:pt x="82739" y="671"/>
                </a:lnTo>
                <a:lnTo>
                  <a:pt x="82534" y="764"/>
                </a:lnTo>
                <a:lnTo>
                  <a:pt x="82404" y="857"/>
                </a:lnTo>
                <a:lnTo>
                  <a:pt x="82292" y="950"/>
                </a:lnTo>
                <a:lnTo>
                  <a:pt x="82125" y="1155"/>
                </a:lnTo>
                <a:lnTo>
                  <a:pt x="82032" y="1248"/>
                </a:lnTo>
                <a:lnTo>
                  <a:pt x="81939" y="1323"/>
                </a:lnTo>
                <a:lnTo>
                  <a:pt x="81808" y="1397"/>
                </a:lnTo>
                <a:lnTo>
                  <a:pt x="81641" y="1434"/>
                </a:lnTo>
                <a:lnTo>
                  <a:pt x="81361" y="1490"/>
                </a:lnTo>
                <a:lnTo>
                  <a:pt x="81026" y="1546"/>
                </a:lnTo>
                <a:lnTo>
                  <a:pt x="80840" y="1546"/>
                </a:lnTo>
                <a:lnTo>
                  <a:pt x="80691" y="1527"/>
                </a:lnTo>
                <a:lnTo>
                  <a:pt x="80542" y="1490"/>
                </a:lnTo>
                <a:lnTo>
                  <a:pt x="80430" y="1434"/>
                </a:lnTo>
                <a:lnTo>
                  <a:pt x="80598" y="1267"/>
                </a:lnTo>
                <a:lnTo>
                  <a:pt x="80859" y="1025"/>
                </a:lnTo>
                <a:lnTo>
                  <a:pt x="80970" y="894"/>
                </a:lnTo>
                <a:lnTo>
                  <a:pt x="81045" y="764"/>
                </a:lnTo>
                <a:lnTo>
                  <a:pt x="81101" y="652"/>
                </a:lnTo>
                <a:lnTo>
                  <a:pt x="81101" y="597"/>
                </a:lnTo>
                <a:lnTo>
                  <a:pt x="81082" y="578"/>
                </a:lnTo>
                <a:lnTo>
                  <a:pt x="81064" y="541"/>
                </a:lnTo>
                <a:lnTo>
                  <a:pt x="81026" y="522"/>
                </a:lnTo>
                <a:lnTo>
                  <a:pt x="80952" y="503"/>
                </a:lnTo>
                <a:lnTo>
                  <a:pt x="80859" y="503"/>
                </a:lnTo>
                <a:lnTo>
                  <a:pt x="80766" y="541"/>
                </a:lnTo>
                <a:lnTo>
                  <a:pt x="80654" y="597"/>
                </a:lnTo>
                <a:lnTo>
                  <a:pt x="80561" y="652"/>
                </a:lnTo>
                <a:lnTo>
                  <a:pt x="80430" y="764"/>
                </a:lnTo>
                <a:lnTo>
                  <a:pt x="80356" y="857"/>
                </a:lnTo>
                <a:lnTo>
                  <a:pt x="80300" y="950"/>
                </a:lnTo>
                <a:lnTo>
                  <a:pt x="80207" y="1137"/>
                </a:lnTo>
                <a:lnTo>
                  <a:pt x="80170" y="1230"/>
                </a:lnTo>
                <a:lnTo>
                  <a:pt x="80114" y="1323"/>
                </a:lnTo>
                <a:lnTo>
                  <a:pt x="80058" y="1397"/>
                </a:lnTo>
                <a:lnTo>
                  <a:pt x="79965" y="1472"/>
                </a:lnTo>
                <a:lnTo>
                  <a:pt x="79835" y="1546"/>
                </a:lnTo>
                <a:lnTo>
                  <a:pt x="79686" y="1602"/>
                </a:lnTo>
                <a:lnTo>
                  <a:pt x="79537" y="1639"/>
                </a:lnTo>
                <a:lnTo>
                  <a:pt x="79369" y="1676"/>
                </a:lnTo>
                <a:lnTo>
                  <a:pt x="79034" y="1676"/>
                </a:lnTo>
                <a:lnTo>
                  <a:pt x="78736" y="1658"/>
                </a:lnTo>
                <a:lnTo>
                  <a:pt x="78941" y="1546"/>
                </a:lnTo>
                <a:lnTo>
                  <a:pt x="79239" y="1323"/>
                </a:lnTo>
                <a:lnTo>
                  <a:pt x="79388" y="1192"/>
                </a:lnTo>
                <a:lnTo>
                  <a:pt x="79518" y="1081"/>
                </a:lnTo>
                <a:lnTo>
                  <a:pt x="79593" y="969"/>
                </a:lnTo>
                <a:lnTo>
                  <a:pt x="79593" y="913"/>
                </a:lnTo>
                <a:lnTo>
                  <a:pt x="79593" y="876"/>
                </a:lnTo>
                <a:lnTo>
                  <a:pt x="79574" y="839"/>
                </a:lnTo>
                <a:lnTo>
                  <a:pt x="79537" y="820"/>
                </a:lnTo>
                <a:lnTo>
                  <a:pt x="79462" y="801"/>
                </a:lnTo>
                <a:lnTo>
                  <a:pt x="79369" y="801"/>
                </a:lnTo>
                <a:lnTo>
                  <a:pt x="79258" y="820"/>
                </a:lnTo>
                <a:lnTo>
                  <a:pt x="79053" y="894"/>
                </a:lnTo>
                <a:lnTo>
                  <a:pt x="78904" y="950"/>
                </a:lnTo>
                <a:lnTo>
                  <a:pt x="78811" y="1025"/>
                </a:lnTo>
                <a:lnTo>
                  <a:pt x="78736" y="1099"/>
                </a:lnTo>
                <a:lnTo>
                  <a:pt x="78680" y="1174"/>
                </a:lnTo>
                <a:lnTo>
                  <a:pt x="78625" y="1267"/>
                </a:lnTo>
                <a:lnTo>
                  <a:pt x="78531" y="1434"/>
                </a:lnTo>
                <a:lnTo>
                  <a:pt x="78494" y="1527"/>
                </a:lnTo>
                <a:lnTo>
                  <a:pt x="78420" y="1602"/>
                </a:lnTo>
                <a:lnTo>
                  <a:pt x="78345" y="1658"/>
                </a:lnTo>
                <a:lnTo>
                  <a:pt x="78234" y="1714"/>
                </a:lnTo>
                <a:lnTo>
                  <a:pt x="78122" y="1770"/>
                </a:lnTo>
                <a:lnTo>
                  <a:pt x="77992" y="1807"/>
                </a:lnTo>
                <a:lnTo>
                  <a:pt x="77731" y="1863"/>
                </a:lnTo>
                <a:lnTo>
                  <a:pt x="77433" y="1863"/>
                </a:lnTo>
                <a:lnTo>
                  <a:pt x="77154" y="1844"/>
                </a:lnTo>
                <a:lnTo>
                  <a:pt x="77023" y="1825"/>
                </a:lnTo>
                <a:lnTo>
                  <a:pt x="76893" y="1770"/>
                </a:lnTo>
                <a:lnTo>
                  <a:pt x="76781" y="1732"/>
                </a:lnTo>
                <a:lnTo>
                  <a:pt x="76670" y="1676"/>
                </a:lnTo>
                <a:lnTo>
                  <a:pt x="76595" y="1602"/>
                </a:lnTo>
                <a:lnTo>
                  <a:pt x="76521" y="1509"/>
                </a:lnTo>
                <a:lnTo>
                  <a:pt x="76744" y="1379"/>
                </a:lnTo>
                <a:lnTo>
                  <a:pt x="76856" y="1304"/>
                </a:lnTo>
                <a:lnTo>
                  <a:pt x="76986" y="1230"/>
                </a:lnTo>
                <a:lnTo>
                  <a:pt x="77079" y="1137"/>
                </a:lnTo>
                <a:lnTo>
                  <a:pt x="77154" y="1043"/>
                </a:lnTo>
                <a:lnTo>
                  <a:pt x="77172" y="1006"/>
                </a:lnTo>
                <a:lnTo>
                  <a:pt x="77172" y="950"/>
                </a:lnTo>
                <a:lnTo>
                  <a:pt x="77172" y="894"/>
                </a:lnTo>
                <a:lnTo>
                  <a:pt x="77154" y="839"/>
                </a:lnTo>
                <a:lnTo>
                  <a:pt x="77079" y="764"/>
                </a:lnTo>
                <a:lnTo>
                  <a:pt x="76986" y="727"/>
                </a:lnTo>
                <a:lnTo>
                  <a:pt x="76893" y="708"/>
                </a:lnTo>
                <a:lnTo>
                  <a:pt x="76781" y="708"/>
                </a:lnTo>
                <a:lnTo>
                  <a:pt x="76670" y="727"/>
                </a:lnTo>
                <a:lnTo>
                  <a:pt x="76577" y="764"/>
                </a:lnTo>
                <a:lnTo>
                  <a:pt x="76483" y="801"/>
                </a:lnTo>
                <a:lnTo>
                  <a:pt x="76409" y="857"/>
                </a:lnTo>
                <a:lnTo>
                  <a:pt x="76335" y="969"/>
                </a:lnTo>
                <a:lnTo>
                  <a:pt x="76279" y="1062"/>
                </a:lnTo>
                <a:lnTo>
                  <a:pt x="76260" y="1155"/>
                </a:lnTo>
                <a:lnTo>
                  <a:pt x="76241" y="1230"/>
                </a:lnTo>
                <a:lnTo>
                  <a:pt x="76223" y="1304"/>
                </a:lnTo>
                <a:lnTo>
                  <a:pt x="76186" y="1379"/>
                </a:lnTo>
                <a:lnTo>
                  <a:pt x="76111" y="1453"/>
                </a:lnTo>
                <a:lnTo>
                  <a:pt x="75999" y="1527"/>
                </a:lnTo>
                <a:lnTo>
                  <a:pt x="75869" y="1583"/>
                </a:lnTo>
                <a:lnTo>
                  <a:pt x="75720" y="1639"/>
                </a:lnTo>
                <a:lnTo>
                  <a:pt x="75571" y="1658"/>
                </a:lnTo>
                <a:lnTo>
                  <a:pt x="75404" y="1658"/>
                </a:lnTo>
                <a:lnTo>
                  <a:pt x="75255" y="1639"/>
                </a:lnTo>
                <a:lnTo>
                  <a:pt x="75106" y="1602"/>
                </a:lnTo>
                <a:lnTo>
                  <a:pt x="74975" y="1527"/>
                </a:lnTo>
                <a:lnTo>
                  <a:pt x="74864" y="1434"/>
                </a:lnTo>
                <a:lnTo>
                  <a:pt x="75050" y="1304"/>
                </a:lnTo>
                <a:lnTo>
                  <a:pt x="75162" y="1211"/>
                </a:lnTo>
                <a:lnTo>
                  <a:pt x="75255" y="1137"/>
                </a:lnTo>
                <a:lnTo>
                  <a:pt x="75329" y="1043"/>
                </a:lnTo>
                <a:lnTo>
                  <a:pt x="75385" y="932"/>
                </a:lnTo>
                <a:lnTo>
                  <a:pt x="75385" y="839"/>
                </a:lnTo>
                <a:lnTo>
                  <a:pt x="75385" y="783"/>
                </a:lnTo>
                <a:lnTo>
                  <a:pt x="75348" y="746"/>
                </a:lnTo>
                <a:lnTo>
                  <a:pt x="75311" y="690"/>
                </a:lnTo>
                <a:lnTo>
                  <a:pt x="75273" y="652"/>
                </a:lnTo>
                <a:lnTo>
                  <a:pt x="75180" y="615"/>
                </a:lnTo>
                <a:lnTo>
                  <a:pt x="75068" y="615"/>
                </a:lnTo>
                <a:lnTo>
                  <a:pt x="74938" y="634"/>
                </a:lnTo>
                <a:lnTo>
                  <a:pt x="74826" y="671"/>
                </a:lnTo>
                <a:lnTo>
                  <a:pt x="74733" y="746"/>
                </a:lnTo>
                <a:lnTo>
                  <a:pt x="74640" y="801"/>
                </a:lnTo>
                <a:lnTo>
                  <a:pt x="74584" y="894"/>
                </a:lnTo>
                <a:lnTo>
                  <a:pt x="74529" y="1025"/>
                </a:lnTo>
                <a:lnTo>
                  <a:pt x="74510" y="1118"/>
                </a:lnTo>
                <a:lnTo>
                  <a:pt x="74529" y="1192"/>
                </a:lnTo>
                <a:lnTo>
                  <a:pt x="74529" y="1267"/>
                </a:lnTo>
                <a:lnTo>
                  <a:pt x="74529" y="1323"/>
                </a:lnTo>
                <a:lnTo>
                  <a:pt x="74510" y="1379"/>
                </a:lnTo>
                <a:lnTo>
                  <a:pt x="74435" y="1453"/>
                </a:lnTo>
                <a:lnTo>
                  <a:pt x="74305" y="1546"/>
                </a:lnTo>
                <a:lnTo>
                  <a:pt x="74063" y="1658"/>
                </a:lnTo>
                <a:lnTo>
                  <a:pt x="73784" y="1732"/>
                </a:lnTo>
                <a:lnTo>
                  <a:pt x="73635" y="1770"/>
                </a:lnTo>
                <a:lnTo>
                  <a:pt x="73356" y="1770"/>
                </a:lnTo>
                <a:lnTo>
                  <a:pt x="73225" y="1751"/>
                </a:lnTo>
                <a:lnTo>
                  <a:pt x="73095" y="1714"/>
                </a:lnTo>
                <a:lnTo>
                  <a:pt x="73002" y="1676"/>
                </a:lnTo>
                <a:lnTo>
                  <a:pt x="72965" y="1602"/>
                </a:lnTo>
                <a:lnTo>
                  <a:pt x="72946" y="1546"/>
                </a:lnTo>
                <a:lnTo>
                  <a:pt x="72946" y="1472"/>
                </a:lnTo>
                <a:lnTo>
                  <a:pt x="72983" y="1416"/>
                </a:lnTo>
                <a:lnTo>
                  <a:pt x="73076" y="1267"/>
                </a:lnTo>
                <a:lnTo>
                  <a:pt x="73169" y="1137"/>
                </a:lnTo>
                <a:lnTo>
                  <a:pt x="73207" y="1081"/>
                </a:lnTo>
                <a:lnTo>
                  <a:pt x="73225" y="1025"/>
                </a:lnTo>
                <a:lnTo>
                  <a:pt x="73207" y="988"/>
                </a:lnTo>
                <a:lnTo>
                  <a:pt x="73188" y="950"/>
                </a:lnTo>
                <a:lnTo>
                  <a:pt x="72909" y="950"/>
                </a:lnTo>
                <a:lnTo>
                  <a:pt x="72834" y="969"/>
                </a:lnTo>
                <a:lnTo>
                  <a:pt x="72778" y="1006"/>
                </a:lnTo>
                <a:lnTo>
                  <a:pt x="72741" y="1025"/>
                </a:lnTo>
                <a:lnTo>
                  <a:pt x="72723" y="1062"/>
                </a:lnTo>
                <a:lnTo>
                  <a:pt x="72704" y="1118"/>
                </a:lnTo>
                <a:lnTo>
                  <a:pt x="72685" y="1211"/>
                </a:lnTo>
                <a:lnTo>
                  <a:pt x="72723" y="1397"/>
                </a:lnTo>
                <a:lnTo>
                  <a:pt x="72704" y="1490"/>
                </a:lnTo>
                <a:lnTo>
                  <a:pt x="72704" y="1546"/>
                </a:lnTo>
                <a:lnTo>
                  <a:pt x="72685" y="1565"/>
                </a:lnTo>
                <a:lnTo>
                  <a:pt x="72592" y="1658"/>
                </a:lnTo>
                <a:lnTo>
                  <a:pt x="72481" y="1714"/>
                </a:lnTo>
                <a:lnTo>
                  <a:pt x="72350" y="1732"/>
                </a:lnTo>
                <a:lnTo>
                  <a:pt x="72201" y="1751"/>
                </a:lnTo>
                <a:lnTo>
                  <a:pt x="72052" y="1732"/>
                </a:lnTo>
                <a:lnTo>
                  <a:pt x="71922" y="1695"/>
                </a:lnTo>
                <a:lnTo>
                  <a:pt x="71810" y="1658"/>
                </a:lnTo>
                <a:lnTo>
                  <a:pt x="71717" y="1583"/>
                </a:lnTo>
                <a:lnTo>
                  <a:pt x="71848" y="1453"/>
                </a:lnTo>
                <a:lnTo>
                  <a:pt x="72034" y="1248"/>
                </a:lnTo>
                <a:lnTo>
                  <a:pt x="72108" y="1137"/>
                </a:lnTo>
                <a:lnTo>
                  <a:pt x="72145" y="1043"/>
                </a:lnTo>
                <a:lnTo>
                  <a:pt x="72183" y="950"/>
                </a:lnTo>
                <a:lnTo>
                  <a:pt x="72164" y="894"/>
                </a:lnTo>
                <a:lnTo>
                  <a:pt x="72164" y="857"/>
                </a:lnTo>
                <a:lnTo>
                  <a:pt x="72127" y="820"/>
                </a:lnTo>
                <a:lnTo>
                  <a:pt x="72090" y="783"/>
                </a:lnTo>
                <a:lnTo>
                  <a:pt x="72015" y="764"/>
                </a:lnTo>
                <a:lnTo>
                  <a:pt x="71922" y="764"/>
                </a:lnTo>
                <a:lnTo>
                  <a:pt x="71810" y="783"/>
                </a:lnTo>
                <a:lnTo>
                  <a:pt x="71717" y="820"/>
                </a:lnTo>
                <a:lnTo>
                  <a:pt x="71624" y="894"/>
                </a:lnTo>
                <a:lnTo>
                  <a:pt x="71550" y="950"/>
                </a:lnTo>
                <a:lnTo>
                  <a:pt x="71494" y="1025"/>
                </a:lnTo>
                <a:lnTo>
                  <a:pt x="71438" y="1118"/>
                </a:lnTo>
                <a:lnTo>
                  <a:pt x="71419" y="1211"/>
                </a:lnTo>
                <a:lnTo>
                  <a:pt x="71401" y="1360"/>
                </a:lnTo>
                <a:lnTo>
                  <a:pt x="71401" y="1434"/>
                </a:lnTo>
                <a:lnTo>
                  <a:pt x="71382" y="1490"/>
                </a:lnTo>
                <a:lnTo>
                  <a:pt x="71345" y="1565"/>
                </a:lnTo>
                <a:lnTo>
                  <a:pt x="71270" y="1639"/>
                </a:lnTo>
                <a:lnTo>
                  <a:pt x="71177" y="1676"/>
                </a:lnTo>
                <a:lnTo>
                  <a:pt x="71047" y="1714"/>
                </a:lnTo>
                <a:lnTo>
                  <a:pt x="70917" y="1732"/>
                </a:lnTo>
                <a:lnTo>
                  <a:pt x="70768" y="1732"/>
                </a:lnTo>
                <a:lnTo>
                  <a:pt x="70637" y="1714"/>
                </a:lnTo>
                <a:lnTo>
                  <a:pt x="70507" y="1676"/>
                </a:lnTo>
                <a:lnTo>
                  <a:pt x="70414" y="1602"/>
                </a:lnTo>
                <a:lnTo>
                  <a:pt x="70395" y="1565"/>
                </a:lnTo>
                <a:lnTo>
                  <a:pt x="70377" y="1509"/>
                </a:lnTo>
                <a:lnTo>
                  <a:pt x="70526" y="1397"/>
                </a:lnTo>
                <a:lnTo>
                  <a:pt x="70675" y="1285"/>
                </a:lnTo>
                <a:lnTo>
                  <a:pt x="70749" y="1211"/>
                </a:lnTo>
                <a:lnTo>
                  <a:pt x="70805" y="1137"/>
                </a:lnTo>
                <a:lnTo>
                  <a:pt x="70842" y="1062"/>
                </a:lnTo>
                <a:lnTo>
                  <a:pt x="70861" y="950"/>
                </a:lnTo>
                <a:lnTo>
                  <a:pt x="70879" y="839"/>
                </a:lnTo>
                <a:lnTo>
                  <a:pt x="70861" y="764"/>
                </a:lnTo>
                <a:lnTo>
                  <a:pt x="70824" y="708"/>
                </a:lnTo>
                <a:lnTo>
                  <a:pt x="70712" y="708"/>
                </a:lnTo>
                <a:lnTo>
                  <a:pt x="70637" y="746"/>
                </a:lnTo>
                <a:lnTo>
                  <a:pt x="70470" y="894"/>
                </a:lnTo>
                <a:lnTo>
                  <a:pt x="70414" y="950"/>
                </a:lnTo>
                <a:lnTo>
                  <a:pt x="70358" y="1043"/>
                </a:lnTo>
                <a:lnTo>
                  <a:pt x="70265" y="1211"/>
                </a:lnTo>
                <a:lnTo>
                  <a:pt x="70191" y="1360"/>
                </a:lnTo>
                <a:lnTo>
                  <a:pt x="70135" y="1434"/>
                </a:lnTo>
                <a:lnTo>
                  <a:pt x="70079" y="1490"/>
                </a:lnTo>
                <a:lnTo>
                  <a:pt x="69949" y="1565"/>
                </a:lnTo>
                <a:lnTo>
                  <a:pt x="69818" y="1621"/>
                </a:lnTo>
                <a:lnTo>
                  <a:pt x="69651" y="1658"/>
                </a:lnTo>
                <a:lnTo>
                  <a:pt x="69483" y="1676"/>
                </a:lnTo>
                <a:lnTo>
                  <a:pt x="69297" y="1695"/>
                </a:lnTo>
                <a:lnTo>
                  <a:pt x="69129" y="1676"/>
                </a:lnTo>
                <a:lnTo>
                  <a:pt x="68980" y="1658"/>
                </a:lnTo>
                <a:lnTo>
                  <a:pt x="68831" y="1621"/>
                </a:lnTo>
                <a:lnTo>
                  <a:pt x="68999" y="1490"/>
                </a:lnTo>
                <a:lnTo>
                  <a:pt x="69260" y="1267"/>
                </a:lnTo>
                <a:lnTo>
                  <a:pt x="69371" y="1137"/>
                </a:lnTo>
                <a:lnTo>
                  <a:pt x="69464" y="1025"/>
                </a:lnTo>
                <a:lnTo>
                  <a:pt x="69483" y="969"/>
                </a:lnTo>
                <a:lnTo>
                  <a:pt x="69483" y="913"/>
                </a:lnTo>
                <a:lnTo>
                  <a:pt x="69464" y="876"/>
                </a:lnTo>
                <a:lnTo>
                  <a:pt x="69446" y="857"/>
                </a:lnTo>
                <a:lnTo>
                  <a:pt x="69334" y="801"/>
                </a:lnTo>
                <a:lnTo>
                  <a:pt x="69167" y="801"/>
                </a:lnTo>
                <a:lnTo>
                  <a:pt x="69092" y="820"/>
                </a:lnTo>
                <a:lnTo>
                  <a:pt x="69036" y="876"/>
                </a:lnTo>
                <a:lnTo>
                  <a:pt x="68962" y="932"/>
                </a:lnTo>
                <a:lnTo>
                  <a:pt x="68850" y="1081"/>
                </a:lnTo>
                <a:lnTo>
                  <a:pt x="68627" y="1416"/>
                </a:lnTo>
                <a:lnTo>
                  <a:pt x="68496" y="1565"/>
                </a:lnTo>
                <a:lnTo>
                  <a:pt x="68422" y="1639"/>
                </a:lnTo>
                <a:lnTo>
                  <a:pt x="68347" y="1676"/>
                </a:lnTo>
                <a:lnTo>
                  <a:pt x="68217" y="1732"/>
                </a:lnTo>
                <a:lnTo>
                  <a:pt x="68049" y="1788"/>
                </a:lnTo>
                <a:lnTo>
                  <a:pt x="67863" y="1825"/>
                </a:lnTo>
                <a:lnTo>
                  <a:pt x="67659" y="1844"/>
                </a:lnTo>
                <a:lnTo>
                  <a:pt x="67454" y="1844"/>
                </a:lnTo>
                <a:lnTo>
                  <a:pt x="67268" y="1825"/>
                </a:lnTo>
                <a:lnTo>
                  <a:pt x="67100" y="1770"/>
                </a:lnTo>
                <a:lnTo>
                  <a:pt x="67044" y="1732"/>
                </a:lnTo>
                <a:lnTo>
                  <a:pt x="66988" y="1695"/>
                </a:lnTo>
                <a:lnTo>
                  <a:pt x="67156" y="1546"/>
                </a:lnTo>
                <a:lnTo>
                  <a:pt x="67416" y="1323"/>
                </a:lnTo>
                <a:lnTo>
                  <a:pt x="67528" y="1192"/>
                </a:lnTo>
                <a:lnTo>
                  <a:pt x="67621" y="1062"/>
                </a:lnTo>
                <a:lnTo>
                  <a:pt x="67677" y="969"/>
                </a:lnTo>
                <a:lnTo>
                  <a:pt x="67696" y="913"/>
                </a:lnTo>
                <a:lnTo>
                  <a:pt x="67677" y="894"/>
                </a:lnTo>
                <a:lnTo>
                  <a:pt x="67659" y="857"/>
                </a:lnTo>
                <a:lnTo>
                  <a:pt x="67640" y="839"/>
                </a:lnTo>
                <a:lnTo>
                  <a:pt x="67565" y="839"/>
                </a:lnTo>
                <a:lnTo>
                  <a:pt x="67472" y="857"/>
                </a:lnTo>
                <a:lnTo>
                  <a:pt x="67379" y="876"/>
                </a:lnTo>
                <a:lnTo>
                  <a:pt x="67193" y="988"/>
                </a:lnTo>
                <a:lnTo>
                  <a:pt x="67081" y="1062"/>
                </a:lnTo>
                <a:lnTo>
                  <a:pt x="67007" y="1155"/>
                </a:lnTo>
                <a:lnTo>
                  <a:pt x="66932" y="1230"/>
                </a:lnTo>
                <a:lnTo>
                  <a:pt x="66839" y="1397"/>
                </a:lnTo>
                <a:lnTo>
                  <a:pt x="66728" y="1565"/>
                </a:lnTo>
                <a:lnTo>
                  <a:pt x="66653" y="1621"/>
                </a:lnTo>
                <a:lnTo>
                  <a:pt x="66560" y="1695"/>
                </a:lnTo>
                <a:lnTo>
                  <a:pt x="66448" y="1751"/>
                </a:lnTo>
                <a:lnTo>
                  <a:pt x="66299" y="1788"/>
                </a:lnTo>
                <a:lnTo>
                  <a:pt x="66150" y="1825"/>
                </a:lnTo>
                <a:lnTo>
                  <a:pt x="66001" y="1807"/>
                </a:lnTo>
                <a:lnTo>
                  <a:pt x="65871" y="1788"/>
                </a:lnTo>
                <a:lnTo>
                  <a:pt x="65722" y="1751"/>
                </a:lnTo>
                <a:lnTo>
                  <a:pt x="65611" y="1676"/>
                </a:lnTo>
                <a:lnTo>
                  <a:pt x="65517" y="1565"/>
                </a:lnTo>
                <a:lnTo>
                  <a:pt x="65685" y="1453"/>
                </a:lnTo>
                <a:lnTo>
                  <a:pt x="65890" y="1285"/>
                </a:lnTo>
                <a:lnTo>
                  <a:pt x="65983" y="1192"/>
                </a:lnTo>
                <a:lnTo>
                  <a:pt x="66039" y="1099"/>
                </a:lnTo>
                <a:lnTo>
                  <a:pt x="66057" y="1006"/>
                </a:lnTo>
                <a:lnTo>
                  <a:pt x="66057" y="950"/>
                </a:lnTo>
                <a:lnTo>
                  <a:pt x="66039" y="913"/>
                </a:lnTo>
                <a:lnTo>
                  <a:pt x="65983" y="839"/>
                </a:lnTo>
                <a:lnTo>
                  <a:pt x="65946" y="801"/>
                </a:lnTo>
                <a:lnTo>
                  <a:pt x="65890" y="764"/>
                </a:lnTo>
                <a:lnTo>
                  <a:pt x="65778" y="764"/>
                </a:lnTo>
                <a:lnTo>
                  <a:pt x="65722" y="783"/>
                </a:lnTo>
                <a:lnTo>
                  <a:pt x="65611" y="857"/>
                </a:lnTo>
                <a:lnTo>
                  <a:pt x="65517" y="950"/>
                </a:lnTo>
                <a:lnTo>
                  <a:pt x="65424" y="1062"/>
                </a:lnTo>
                <a:lnTo>
                  <a:pt x="65294" y="1230"/>
                </a:lnTo>
                <a:lnTo>
                  <a:pt x="65238" y="1323"/>
                </a:lnTo>
                <a:lnTo>
                  <a:pt x="65220" y="1397"/>
                </a:lnTo>
                <a:lnTo>
                  <a:pt x="65164" y="1453"/>
                </a:lnTo>
                <a:lnTo>
                  <a:pt x="65052" y="1546"/>
                </a:lnTo>
                <a:lnTo>
                  <a:pt x="64959" y="1602"/>
                </a:lnTo>
                <a:lnTo>
                  <a:pt x="64847" y="1639"/>
                </a:lnTo>
                <a:lnTo>
                  <a:pt x="64605" y="1676"/>
                </a:lnTo>
                <a:lnTo>
                  <a:pt x="64382" y="1714"/>
                </a:lnTo>
                <a:lnTo>
                  <a:pt x="64121" y="1714"/>
                </a:lnTo>
                <a:lnTo>
                  <a:pt x="64009" y="1695"/>
                </a:lnTo>
                <a:lnTo>
                  <a:pt x="63879" y="1676"/>
                </a:lnTo>
                <a:lnTo>
                  <a:pt x="63786" y="1621"/>
                </a:lnTo>
                <a:lnTo>
                  <a:pt x="63693" y="1565"/>
                </a:lnTo>
                <a:lnTo>
                  <a:pt x="63786" y="1472"/>
                </a:lnTo>
                <a:lnTo>
                  <a:pt x="63860" y="1397"/>
                </a:lnTo>
                <a:lnTo>
                  <a:pt x="63916" y="1323"/>
                </a:lnTo>
                <a:lnTo>
                  <a:pt x="63972" y="1230"/>
                </a:lnTo>
                <a:lnTo>
                  <a:pt x="63991" y="1155"/>
                </a:lnTo>
                <a:lnTo>
                  <a:pt x="64009" y="1062"/>
                </a:lnTo>
                <a:lnTo>
                  <a:pt x="64009" y="988"/>
                </a:lnTo>
                <a:lnTo>
                  <a:pt x="63991" y="932"/>
                </a:lnTo>
                <a:lnTo>
                  <a:pt x="63972" y="876"/>
                </a:lnTo>
                <a:lnTo>
                  <a:pt x="63916" y="839"/>
                </a:lnTo>
                <a:lnTo>
                  <a:pt x="63879" y="801"/>
                </a:lnTo>
                <a:lnTo>
                  <a:pt x="63823" y="801"/>
                </a:lnTo>
                <a:lnTo>
                  <a:pt x="63749" y="820"/>
                </a:lnTo>
                <a:lnTo>
                  <a:pt x="63674" y="839"/>
                </a:lnTo>
                <a:lnTo>
                  <a:pt x="63600" y="913"/>
                </a:lnTo>
                <a:lnTo>
                  <a:pt x="63507" y="988"/>
                </a:lnTo>
                <a:lnTo>
                  <a:pt x="63488" y="1043"/>
                </a:lnTo>
                <a:lnTo>
                  <a:pt x="63451" y="1099"/>
                </a:lnTo>
                <a:lnTo>
                  <a:pt x="63432" y="1248"/>
                </a:lnTo>
                <a:lnTo>
                  <a:pt x="63432" y="1379"/>
                </a:lnTo>
                <a:lnTo>
                  <a:pt x="63414" y="1416"/>
                </a:lnTo>
                <a:lnTo>
                  <a:pt x="63395" y="1453"/>
                </a:lnTo>
                <a:lnTo>
                  <a:pt x="63339" y="1509"/>
                </a:lnTo>
                <a:lnTo>
                  <a:pt x="63246" y="1546"/>
                </a:lnTo>
                <a:lnTo>
                  <a:pt x="63004" y="1583"/>
                </a:lnTo>
                <a:lnTo>
                  <a:pt x="62762" y="1602"/>
                </a:lnTo>
                <a:lnTo>
                  <a:pt x="62594" y="1583"/>
                </a:lnTo>
                <a:lnTo>
                  <a:pt x="62483" y="1565"/>
                </a:lnTo>
                <a:lnTo>
                  <a:pt x="62371" y="1546"/>
                </a:lnTo>
                <a:lnTo>
                  <a:pt x="62259" y="1509"/>
                </a:lnTo>
                <a:lnTo>
                  <a:pt x="62203" y="1472"/>
                </a:lnTo>
                <a:lnTo>
                  <a:pt x="62166" y="1416"/>
                </a:lnTo>
                <a:lnTo>
                  <a:pt x="62148" y="1360"/>
                </a:lnTo>
                <a:lnTo>
                  <a:pt x="62148" y="1304"/>
                </a:lnTo>
                <a:lnTo>
                  <a:pt x="62148" y="1267"/>
                </a:lnTo>
                <a:lnTo>
                  <a:pt x="62148" y="1230"/>
                </a:lnTo>
                <a:lnTo>
                  <a:pt x="62203" y="1155"/>
                </a:lnTo>
                <a:lnTo>
                  <a:pt x="62278" y="1081"/>
                </a:lnTo>
                <a:lnTo>
                  <a:pt x="62352" y="1025"/>
                </a:lnTo>
                <a:lnTo>
                  <a:pt x="62408" y="969"/>
                </a:lnTo>
                <a:lnTo>
                  <a:pt x="62445" y="894"/>
                </a:lnTo>
                <a:lnTo>
                  <a:pt x="62445" y="857"/>
                </a:lnTo>
                <a:lnTo>
                  <a:pt x="62445" y="801"/>
                </a:lnTo>
                <a:lnTo>
                  <a:pt x="62390" y="708"/>
                </a:lnTo>
                <a:lnTo>
                  <a:pt x="62352" y="652"/>
                </a:lnTo>
                <a:lnTo>
                  <a:pt x="62297" y="615"/>
                </a:lnTo>
                <a:lnTo>
                  <a:pt x="62203" y="615"/>
                </a:lnTo>
                <a:lnTo>
                  <a:pt x="62148" y="652"/>
                </a:lnTo>
                <a:lnTo>
                  <a:pt x="62054" y="783"/>
                </a:lnTo>
                <a:lnTo>
                  <a:pt x="61961" y="932"/>
                </a:lnTo>
                <a:lnTo>
                  <a:pt x="61906" y="1081"/>
                </a:lnTo>
                <a:lnTo>
                  <a:pt x="61812" y="1267"/>
                </a:lnTo>
                <a:lnTo>
                  <a:pt x="61701" y="1379"/>
                </a:lnTo>
                <a:lnTo>
                  <a:pt x="61570" y="1490"/>
                </a:lnTo>
                <a:lnTo>
                  <a:pt x="61403" y="1583"/>
                </a:lnTo>
                <a:lnTo>
                  <a:pt x="61217" y="1639"/>
                </a:lnTo>
                <a:lnTo>
                  <a:pt x="61049" y="1676"/>
                </a:lnTo>
                <a:lnTo>
                  <a:pt x="60863" y="1676"/>
                </a:lnTo>
                <a:lnTo>
                  <a:pt x="60695" y="1639"/>
                </a:lnTo>
                <a:lnTo>
                  <a:pt x="60602" y="1621"/>
                </a:lnTo>
                <a:lnTo>
                  <a:pt x="60528" y="1583"/>
                </a:lnTo>
                <a:lnTo>
                  <a:pt x="60416" y="1509"/>
                </a:lnTo>
                <a:lnTo>
                  <a:pt x="60342" y="1434"/>
                </a:lnTo>
                <a:lnTo>
                  <a:pt x="60304" y="1379"/>
                </a:lnTo>
                <a:lnTo>
                  <a:pt x="60304" y="1323"/>
                </a:lnTo>
                <a:lnTo>
                  <a:pt x="60323" y="1267"/>
                </a:lnTo>
                <a:lnTo>
                  <a:pt x="60360" y="1230"/>
                </a:lnTo>
                <a:lnTo>
                  <a:pt x="60491" y="1137"/>
                </a:lnTo>
                <a:lnTo>
                  <a:pt x="60639" y="1043"/>
                </a:lnTo>
                <a:lnTo>
                  <a:pt x="60807" y="950"/>
                </a:lnTo>
                <a:lnTo>
                  <a:pt x="60863" y="894"/>
                </a:lnTo>
                <a:lnTo>
                  <a:pt x="60919" y="820"/>
                </a:lnTo>
                <a:lnTo>
                  <a:pt x="60956" y="746"/>
                </a:lnTo>
                <a:lnTo>
                  <a:pt x="60956" y="671"/>
                </a:lnTo>
                <a:lnTo>
                  <a:pt x="60956" y="597"/>
                </a:lnTo>
                <a:lnTo>
                  <a:pt x="60937" y="541"/>
                </a:lnTo>
                <a:lnTo>
                  <a:pt x="60900" y="503"/>
                </a:lnTo>
                <a:lnTo>
                  <a:pt x="60863" y="466"/>
                </a:lnTo>
                <a:lnTo>
                  <a:pt x="60807" y="448"/>
                </a:lnTo>
                <a:lnTo>
                  <a:pt x="60621" y="448"/>
                </a:lnTo>
                <a:lnTo>
                  <a:pt x="60491" y="503"/>
                </a:lnTo>
                <a:lnTo>
                  <a:pt x="60360" y="559"/>
                </a:lnTo>
                <a:lnTo>
                  <a:pt x="60267" y="634"/>
                </a:lnTo>
                <a:lnTo>
                  <a:pt x="60174" y="727"/>
                </a:lnTo>
                <a:lnTo>
                  <a:pt x="60137" y="820"/>
                </a:lnTo>
                <a:lnTo>
                  <a:pt x="60100" y="894"/>
                </a:lnTo>
                <a:lnTo>
                  <a:pt x="60044" y="1006"/>
                </a:lnTo>
                <a:lnTo>
                  <a:pt x="60025" y="1043"/>
                </a:lnTo>
                <a:lnTo>
                  <a:pt x="59988" y="1099"/>
                </a:lnTo>
                <a:lnTo>
                  <a:pt x="59932" y="1137"/>
                </a:lnTo>
                <a:lnTo>
                  <a:pt x="59858" y="1192"/>
                </a:lnTo>
                <a:lnTo>
                  <a:pt x="59764" y="1211"/>
                </a:lnTo>
                <a:lnTo>
                  <a:pt x="59671" y="1230"/>
                </a:lnTo>
                <a:lnTo>
                  <a:pt x="59448" y="1248"/>
                </a:lnTo>
                <a:lnTo>
                  <a:pt x="59243" y="1211"/>
                </a:lnTo>
                <a:lnTo>
                  <a:pt x="59057" y="1174"/>
                </a:lnTo>
                <a:lnTo>
                  <a:pt x="59131" y="1081"/>
                </a:lnTo>
                <a:lnTo>
                  <a:pt x="59187" y="988"/>
                </a:lnTo>
                <a:lnTo>
                  <a:pt x="59225" y="876"/>
                </a:lnTo>
                <a:lnTo>
                  <a:pt x="59243" y="783"/>
                </a:lnTo>
                <a:lnTo>
                  <a:pt x="59262" y="708"/>
                </a:lnTo>
                <a:lnTo>
                  <a:pt x="59243" y="615"/>
                </a:lnTo>
                <a:lnTo>
                  <a:pt x="59225" y="559"/>
                </a:lnTo>
                <a:lnTo>
                  <a:pt x="59187" y="503"/>
                </a:lnTo>
                <a:lnTo>
                  <a:pt x="59131" y="448"/>
                </a:lnTo>
                <a:lnTo>
                  <a:pt x="59076" y="429"/>
                </a:lnTo>
                <a:lnTo>
                  <a:pt x="59020" y="429"/>
                </a:lnTo>
                <a:lnTo>
                  <a:pt x="58964" y="466"/>
                </a:lnTo>
                <a:lnTo>
                  <a:pt x="58908" y="503"/>
                </a:lnTo>
                <a:lnTo>
                  <a:pt x="58834" y="597"/>
                </a:lnTo>
                <a:lnTo>
                  <a:pt x="58778" y="708"/>
                </a:lnTo>
                <a:lnTo>
                  <a:pt x="58722" y="857"/>
                </a:lnTo>
                <a:lnTo>
                  <a:pt x="58685" y="969"/>
                </a:lnTo>
                <a:lnTo>
                  <a:pt x="58666" y="1062"/>
                </a:lnTo>
                <a:lnTo>
                  <a:pt x="58647" y="1192"/>
                </a:lnTo>
                <a:lnTo>
                  <a:pt x="58629" y="1248"/>
                </a:lnTo>
                <a:lnTo>
                  <a:pt x="58610" y="1304"/>
                </a:lnTo>
                <a:lnTo>
                  <a:pt x="58554" y="1379"/>
                </a:lnTo>
                <a:lnTo>
                  <a:pt x="58461" y="1472"/>
                </a:lnTo>
                <a:lnTo>
                  <a:pt x="58368" y="1546"/>
                </a:lnTo>
                <a:lnTo>
                  <a:pt x="58238" y="1621"/>
                </a:lnTo>
                <a:lnTo>
                  <a:pt x="58107" y="1676"/>
                </a:lnTo>
                <a:lnTo>
                  <a:pt x="57958" y="1732"/>
                </a:lnTo>
                <a:lnTo>
                  <a:pt x="57828" y="1751"/>
                </a:lnTo>
                <a:lnTo>
                  <a:pt x="57679" y="1751"/>
                </a:lnTo>
                <a:lnTo>
                  <a:pt x="57549" y="1714"/>
                </a:lnTo>
                <a:lnTo>
                  <a:pt x="57437" y="1639"/>
                </a:lnTo>
                <a:lnTo>
                  <a:pt x="57325" y="1527"/>
                </a:lnTo>
                <a:lnTo>
                  <a:pt x="57288" y="1490"/>
                </a:lnTo>
                <a:lnTo>
                  <a:pt x="57288" y="1453"/>
                </a:lnTo>
                <a:lnTo>
                  <a:pt x="57288" y="1416"/>
                </a:lnTo>
                <a:lnTo>
                  <a:pt x="57307" y="1397"/>
                </a:lnTo>
                <a:lnTo>
                  <a:pt x="57381" y="1341"/>
                </a:lnTo>
                <a:lnTo>
                  <a:pt x="57474" y="1285"/>
                </a:lnTo>
                <a:lnTo>
                  <a:pt x="57568" y="1211"/>
                </a:lnTo>
                <a:lnTo>
                  <a:pt x="57661" y="1137"/>
                </a:lnTo>
                <a:lnTo>
                  <a:pt x="57679" y="1081"/>
                </a:lnTo>
                <a:lnTo>
                  <a:pt x="57698" y="1025"/>
                </a:lnTo>
                <a:lnTo>
                  <a:pt x="57716" y="913"/>
                </a:lnTo>
                <a:lnTo>
                  <a:pt x="57679" y="857"/>
                </a:lnTo>
                <a:lnTo>
                  <a:pt x="57623" y="801"/>
                </a:lnTo>
                <a:lnTo>
                  <a:pt x="57456" y="801"/>
                </a:lnTo>
                <a:lnTo>
                  <a:pt x="57363" y="839"/>
                </a:lnTo>
                <a:lnTo>
                  <a:pt x="57270" y="913"/>
                </a:lnTo>
                <a:lnTo>
                  <a:pt x="57195" y="988"/>
                </a:lnTo>
                <a:lnTo>
                  <a:pt x="57102" y="1081"/>
                </a:lnTo>
                <a:lnTo>
                  <a:pt x="57046" y="1174"/>
                </a:lnTo>
                <a:lnTo>
                  <a:pt x="56990" y="1323"/>
                </a:lnTo>
                <a:lnTo>
                  <a:pt x="56953" y="1397"/>
                </a:lnTo>
                <a:lnTo>
                  <a:pt x="56879" y="1453"/>
                </a:lnTo>
                <a:lnTo>
                  <a:pt x="56786" y="1509"/>
                </a:lnTo>
                <a:lnTo>
                  <a:pt x="56637" y="1546"/>
                </a:lnTo>
                <a:lnTo>
                  <a:pt x="56376" y="1621"/>
                </a:lnTo>
                <a:lnTo>
                  <a:pt x="56078" y="1676"/>
                </a:lnTo>
                <a:lnTo>
                  <a:pt x="55780" y="1676"/>
                </a:lnTo>
                <a:lnTo>
                  <a:pt x="55631" y="1658"/>
                </a:lnTo>
                <a:lnTo>
                  <a:pt x="55501" y="1639"/>
                </a:lnTo>
                <a:lnTo>
                  <a:pt x="55668" y="1509"/>
                </a:lnTo>
                <a:lnTo>
                  <a:pt x="55873" y="1323"/>
                </a:lnTo>
                <a:lnTo>
                  <a:pt x="55985" y="1211"/>
                </a:lnTo>
                <a:lnTo>
                  <a:pt x="56059" y="1099"/>
                </a:lnTo>
                <a:lnTo>
                  <a:pt x="56097" y="1006"/>
                </a:lnTo>
                <a:lnTo>
                  <a:pt x="56097" y="969"/>
                </a:lnTo>
                <a:lnTo>
                  <a:pt x="56078" y="932"/>
                </a:lnTo>
                <a:lnTo>
                  <a:pt x="56041" y="894"/>
                </a:lnTo>
                <a:lnTo>
                  <a:pt x="56004" y="857"/>
                </a:lnTo>
                <a:lnTo>
                  <a:pt x="55911" y="839"/>
                </a:lnTo>
                <a:lnTo>
                  <a:pt x="55799" y="857"/>
                </a:lnTo>
                <a:lnTo>
                  <a:pt x="55687" y="913"/>
                </a:lnTo>
                <a:lnTo>
                  <a:pt x="55557" y="969"/>
                </a:lnTo>
                <a:lnTo>
                  <a:pt x="55464" y="1043"/>
                </a:lnTo>
                <a:lnTo>
                  <a:pt x="55371" y="1118"/>
                </a:lnTo>
                <a:lnTo>
                  <a:pt x="55315" y="1174"/>
                </a:lnTo>
                <a:lnTo>
                  <a:pt x="55184" y="1397"/>
                </a:lnTo>
                <a:lnTo>
                  <a:pt x="55129" y="1472"/>
                </a:lnTo>
                <a:lnTo>
                  <a:pt x="55091" y="1546"/>
                </a:lnTo>
                <a:lnTo>
                  <a:pt x="55035" y="1602"/>
                </a:lnTo>
                <a:lnTo>
                  <a:pt x="54942" y="1639"/>
                </a:lnTo>
                <a:lnTo>
                  <a:pt x="54831" y="1676"/>
                </a:lnTo>
                <a:lnTo>
                  <a:pt x="54663" y="1695"/>
                </a:lnTo>
                <a:lnTo>
                  <a:pt x="54477" y="1714"/>
                </a:lnTo>
                <a:lnTo>
                  <a:pt x="54254" y="1714"/>
                </a:lnTo>
                <a:lnTo>
                  <a:pt x="54142" y="1695"/>
                </a:lnTo>
                <a:lnTo>
                  <a:pt x="54049" y="1676"/>
                </a:lnTo>
                <a:lnTo>
                  <a:pt x="53956" y="1621"/>
                </a:lnTo>
                <a:lnTo>
                  <a:pt x="53881" y="1565"/>
                </a:lnTo>
                <a:lnTo>
                  <a:pt x="54049" y="1472"/>
                </a:lnTo>
                <a:lnTo>
                  <a:pt x="54291" y="1304"/>
                </a:lnTo>
                <a:lnTo>
                  <a:pt x="54402" y="1211"/>
                </a:lnTo>
                <a:lnTo>
                  <a:pt x="54477" y="1137"/>
                </a:lnTo>
                <a:lnTo>
                  <a:pt x="54533" y="1043"/>
                </a:lnTo>
                <a:lnTo>
                  <a:pt x="54551" y="1006"/>
                </a:lnTo>
                <a:lnTo>
                  <a:pt x="54551" y="988"/>
                </a:lnTo>
                <a:lnTo>
                  <a:pt x="54514" y="913"/>
                </a:lnTo>
                <a:lnTo>
                  <a:pt x="54440" y="876"/>
                </a:lnTo>
                <a:lnTo>
                  <a:pt x="54272" y="876"/>
                </a:lnTo>
                <a:lnTo>
                  <a:pt x="54179" y="894"/>
                </a:lnTo>
                <a:lnTo>
                  <a:pt x="54086" y="932"/>
                </a:lnTo>
                <a:lnTo>
                  <a:pt x="53937" y="1006"/>
                </a:lnTo>
                <a:lnTo>
                  <a:pt x="53844" y="1081"/>
                </a:lnTo>
                <a:lnTo>
                  <a:pt x="53769" y="1155"/>
                </a:lnTo>
                <a:lnTo>
                  <a:pt x="53676" y="1304"/>
                </a:lnTo>
                <a:lnTo>
                  <a:pt x="53639" y="1379"/>
                </a:lnTo>
                <a:lnTo>
                  <a:pt x="53583" y="1434"/>
                </a:lnTo>
                <a:lnTo>
                  <a:pt x="53509" y="1509"/>
                </a:lnTo>
                <a:lnTo>
                  <a:pt x="53397" y="1565"/>
                </a:lnTo>
                <a:lnTo>
                  <a:pt x="53285" y="1602"/>
                </a:lnTo>
                <a:lnTo>
                  <a:pt x="53155" y="1639"/>
                </a:lnTo>
                <a:lnTo>
                  <a:pt x="53006" y="1658"/>
                </a:lnTo>
                <a:lnTo>
                  <a:pt x="52690" y="1658"/>
                </a:lnTo>
                <a:lnTo>
                  <a:pt x="52522" y="1639"/>
                </a:lnTo>
                <a:lnTo>
                  <a:pt x="52392" y="1602"/>
                </a:lnTo>
                <a:lnTo>
                  <a:pt x="52280" y="1565"/>
                </a:lnTo>
                <a:lnTo>
                  <a:pt x="52410" y="1434"/>
                </a:lnTo>
                <a:lnTo>
                  <a:pt x="52615" y="1211"/>
                </a:lnTo>
                <a:lnTo>
                  <a:pt x="52708" y="1081"/>
                </a:lnTo>
                <a:lnTo>
                  <a:pt x="52764" y="969"/>
                </a:lnTo>
                <a:lnTo>
                  <a:pt x="52801" y="876"/>
                </a:lnTo>
                <a:lnTo>
                  <a:pt x="52801" y="839"/>
                </a:lnTo>
                <a:lnTo>
                  <a:pt x="52783" y="820"/>
                </a:lnTo>
                <a:lnTo>
                  <a:pt x="52745" y="783"/>
                </a:lnTo>
                <a:lnTo>
                  <a:pt x="52708" y="764"/>
                </a:lnTo>
                <a:lnTo>
                  <a:pt x="52671" y="746"/>
                </a:lnTo>
                <a:lnTo>
                  <a:pt x="52615" y="764"/>
                </a:lnTo>
                <a:lnTo>
                  <a:pt x="52522" y="801"/>
                </a:lnTo>
                <a:lnTo>
                  <a:pt x="52410" y="857"/>
                </a:lnTo>
                <a:lnTo>
                  <a:pt x="52317" y="932"/>
                </a:lnTo>
                <a:lnTo>
                  <a:pt x="52224" y="1006"/>
                </a:lnTo>
                <a:lnTo>
                  <a:pt x="52112" y="1137"/>
                </a:lnTo>
                <a:lnTo>
                  <a:pt x="52038" y="1285"/>
                </a:lnTo>
                <a:lnTo>
                  <a:pt x="52001" y="1416"/>
                </a:lnTo>
                <a:lnTo>
                  <a:pt x="51945" y="1509"/>
                </a:lnTo>
                <a:lnTo>
                  <a:pt x="51889" y="1565"/>
                </a:lnTo>
                <a:lnTo>
                  <a:pt x="51833" y="1621"/>
                </a:lnTo>
                <a:lnTo>
                  <a:pt x="51721" y="1695"/>
                </a:lnTo>
                <a:lnTo>
                  <a:pt x="51628" y="1751"/>
                </a:lnTo>
                <a:lnTo>
                  <a:pt x="51498" y="1788"/>
                </a:lnTo>
                <a:lnTo>
                  <a:pt x="51386" y="1807"/>
                </a:lnTo>
                <a:lnTo>
                  <a:pt x="51256" y="1825"/>
                </a:lnTo>
                <a:lnTo>
                  <a:pt x="51126" y="1825"/>
                </a:lnTo>
                <a:lnTo>
                  <a:pt x="51014" y="1788"/>
                </a:lnTo>
                <a:lnTo>
                  <a:pt x="50902" y="1732"/>
                </a:lnTo>
                <a:lnTo>
                  <a:pt x="51014" y="1639"/>
                </a:lnTo>
                <a:lnTo>
                  <a:pt x="51107" y="1509"/>
                </a:lnTo>
                <a:lnTo>
                  <a:pt x="51182" y="1379"/>
                </a:lnTo>
                <a:lnTo>
                  <a:pt x="51237" y="1230"/>
                </a:lnTo>
                <a:lnTo>
                  <a:pt x="51237" y="1174"/>
                </a:lnTo>
                <a:lnTo>
                  <a:pt x="51237" y="1118"/>
                </a:lnTo>
                <a:lnTo>
                  <a:pt x="51219" y="1062"/>
                </a:lnTo>
                <a:lnTo>
                  <a:pt x="51200" y="1025"/>
                </a:lnTo>
                <a:lnTo>
                  <a:pt x="51144" y="988"/>
                </a:lnTo>
                <a:lnTo>
                  <a:pt x="50977" y="988"/>
                </a:lnTo>
                <a:lnTo>
                  <a:pt x="50884" y="1006"/>
                </a:lnTo>
                <a:lnTo>
                  <a:pt x="50809" y="1025"/>
                </a:lnTo>
                <a:lnTo>
                  <a:pt x="50735" y="1062"/>
                </a:lnTo>
                <a:lnTo>
                  <a:pt x="50697" y="1099"/>
                </a:lnTo>
                <a:lnTo>
                  <a:pt x="50660" y="1137"/>
                </a:lnTo>
                <a:lnTo>
                  <a:pt x="50604" y="1248"/>
                </a:lnTo>
                <a:lnTo>
                  <a:pt x="50586" y="1360"/>
                </a:lnTo>
                <a:lnTo>
                  <a:pt x="50567" y="1453"/>
                </a:lnTo>
                <a:lnTo>
                  <a:pt x="50530" y="1565"/>
                </a:lnTo>
                <a:lnTo>
                  <a:pt x="50474" y="1658"/>
                </a:lnTo>
                <a:lnTo>
                  <a:pt x="50437" y="1676"/>
                </a:lnTo>
                <a:lnTo>
                  <a:pt x="50381" y="1714"/>
                </a:lnTo>
                <a:lnTo>
                  <a:pt x="50325" y="1732"/>
                </a:lnTo>
                <a:lnTo>
                  <a:pt x="50251" y="1732"/>
                </a:lnTo>
                <a:lnTo>
                  <a:pt x="50083" y="1714"/>
                </a:lnTo>
                <a:lnTo>
                  <a:pt x="49934" y="1676"/>
                </a:lnTo>
                <a:lnTo>
                  <a:pt x="49804" y="1602"/>
                </a:lnTo>
                <a:lnTo>
                  <a:pt x="49673" y="1546"/>
                </a:lnTo>
                <a:lnTo>
                  <a:pt x="49618" y="1490"/>
                </a:lnTo>
                <a:lnTo>
                  <a:pt x="49580" y="1434"/>
                </a:lnTo>
                <a:lnTo>
                  <a:pt x="49562" y="1397"/>
                </a:lnTo>
                <a:lnTo>
                  <a:pt x="49599" y="1285"/>
                </a:lnTo>
                <a:lnTo>
                  <a:pt x="49636" y="1211"/>
                </a:lnTo>
                <a:lnTo>
                  <a:pt x="49655" y="1118"/>
                </a:lnTo>
                <a:lnTo>
                  <a:pt x="49673" y="1062"/>
                </a:lnTo>
                <a:lnTo>
                  <a:pt x="49692" y="1006"/>
                </a:lnTo>
                <a:lnTo>
                  <a:pt x="49748" y="932"/>
                </a:lnTo>
                <a:lnTo>
                  <a:pt x="49767" y="894"/>
                </a:lnTo>
                <a:lnTo>
                  <a:pt x="49767" y="857"/>
                </a:lnTo>
                <a:lnTo>
                  <a:pt x="49748" y="801"/>
                </a:lnTo>
                <a:lnTo>
                  <a:pt x="49711" y="746"/>
                </a:lnTo>
                <a:lnTo>
                  <a:pt x="49673" y="727"/>
                </a:lnTo>
                <a:lnTo>
                  <a:pt x="49450" y="727"/>
                </a:lnTo>
                <a:lnTo>
                  <a:pt x="49282" y="746"/>
                </a:lnTo>
                <a:lnTo>
                  <a:pt x="49227" y="764"/>
                </a:lnTo>
                <a:lnTo>
                  <a:pt x="49189" y="783"/>
                </a:lnTo>
                <a:lnTo>
                  <a:pt x="49152" y="839"/>
                </a:lnTo>
                <a:lnTo>
                  <a:pt x="49134" y="894"/>
                </a:lnTo>
                <a:lnTo>
                  <a:pt x="49115" y="988"/>
                </a:lnTo>
                <a:lnTo>
                  <a:pt x="49134" y="1099"/>
                </a:lnTo>
                <a:lnTo>
                  <a:pt x="49152" y="1211"/>
                </a:lnTo>
                <a:lnTo>
                  <a:pt x="49152" y="1323"/>
                </a:lnTo>
                <a:lnTo>
                  <a:pt x="49134" y="1360"/>
                </a:lnTo>
                <a:lnTo>
                  <a:pt x="49115" y="1416"/>
                </a:lnTo>
                <a:lnTo>
                  <a:pt x="49078" y="1453"/>
                </a:lnTo>
                <a:lnTo>
                  <a:pt x="49022" y="1490"/>
                </a:lnTo>
                <a:lnTo>
                  <a:pt x="48947" y="1527"/>
                </a:lnTo>
                <a:lnTo>
                  <a:pt x="48854" y="1565"/>
                </a:lnTo>
                <a:lnTo>
                  <a:pt x="48594" y="1565"/>
                </a:lnTo>
                <a:lnTo>
                  <a:pt x="48445" y="1527"/>
                </a:lnTo>
                <a:lnTo>
                  <a:pt x="48389" y="1509"/>
                </a:lnTo>
                <a:lnTo>
                  <a:pt x="48352" y="1472"/>
                </a:lnTo>
                <a:lnTo>
                  <a:pt x="48333" y="1416"/>
                </a:lnTo>
                <a:lnTo>
                  <a:pt x="48333" y="1379"/>
                </a:lnTo>
                <a:lnTo>
                  <a:pt x="48352" y="1341"/>
                </a:lnTo>
                <a:lnTo>
                  <a:pt x="48370" y="1323"/>
                </a:lnTo>
                <a:lnTo>
                  <a:pt x="48445" y="1267"/>
                </a:lnTo>
                <a:lnTo>
                  <a:pt x="48482" y="1230"/>
                </a:lnTo>
                <a:lnTo>
                  <a:pt x="48482" y="1174"/>
                </a:lnTo>
                <a:lnTo>
                  <a:pt x="48501" y="1062"/>
                </a:lnTo>
                <a:lnTo>
                  <a:pt x="48519" y="950"/>
                </a:lnTo>
                <a:lnTo>
                  <a:pt x="48538" y="876"/>
                </a:lnTo>
                <a:lnTo>
                  <a:pt x="48556" y="820"/>
                </a:lnTo>
                <a:lnTo>
                  <a:pt x="48519" y="783"/>
                </a:lnTo>
                <a:lnTo>
                  <a:pt x="48463" y="801"/>
                </a:lnTo>
                <a:lnTo>
                  <a:pt x="48370" y="839"/>
                </a:lnTo>
                <a:lnTo>
                  <a:pt x="48221" y="932"/>
                </a:lnTo>
                <a:lnTo>
                  <a:pt x="48147" y="988"/>
                </a:lnTo>
                <a:lnTo>
                  <a:pt x="48091" y="1025"/>
                </a:lnTo>
                <a:lnTo>
                  <a:pt x="48072" y="1081"/>
                </a:lnTo>
                <a:lnTo>
                  <a:pt x="48072" y="1137"/>
                </a:lnTo>
                <a:lnTo>
                  <a:pt x="48054" y="1174"/>
                </a:lnTo>
                <a:lnTo>
                  <a:pt x="48016" y="1230"/>
                </a:lnTo>
                <a:lnTo>
                  <a:pt x="47942" y="1285"/>
                </a:lnTo>
                <a:lnTo>
                  <a:pt x="47830" y="1341"/>
                </a:lnTo>
                <a:lnTo>
                  <a:pt x="47719" y="1379"/>
                </a:lnTo>
                <a:lnTo>
                  <a:pt x="47477" y="1379"/>
                </a:lnTo>
                <a:lnTo>
                  <a:pt x="47365" y="1360"/>
                </a:lnTo>
                <a:lnTo>
                  <a:pt x="47495" y="1230"/>
                </a:lnTo>
                <a:lnTo>
                  <a:pt x="47570" y="1155"/>
                </a:lnTo>
                <a:lnTo>
                  <a:pt x="47625" y="1062"/>
                </a:lnTo>
                <a:lnTo>
                  <a:pt x="47663" y="988"/>
                </a:lnTo>
                <a:lnTo>
                  <a:pt x="47681" y="894"/>
                </a:lnTo>
                <a:lnTo>
                  <a:pt x="47663" y="857"/>
                </a:lnTo>
                <a:lnTo>
                  <a:pt x="47644" y="839"/>
                </a:lnTo>
                <a:lnTo>
                  <a:pt x="47607" y="801"/>
                </a:lnTo>
                <a:lnTo>
                  <a:pt x="47551" y="783"/>
                </a:lnTo>
                <a:lnTo>
                  <a:pt x="47439" y="764"/>
                </a:lnTo>
                <a:lnTo>
                  <a:pt x="47346" y="783"/>
                </a:lnTo>
                <a:lnTo>
                  <a:pt x="47272" y="839"/>
                </a:lnTo>
                <a:lnTo>
                  <a:pt x="47216" y="932"/>
                </a:lnTo>
                <a:lnTo>
                  <a:pt x="47104" y="1099"/>
                </a:lnTo>
                <a:lnTo>
                  <a:pt x="47030" y="1248"/>
                </a:lnTo>
                <a:lnTo>
                  <a:pt x="46825" y="1490"/>
                </a:lnTo>
                <a:lnTo>
                  <a:pt x="46713" y="1602"/>
                </a:lnTo>
                <a:lnTo>
                  <a:pt x="46601" y="1676"/>
                </a:lnTo>
                <a:lnTo>
                  <a:pt x="46490" y="1732"/>
                </a:lnTo>
                <a:lnTo>
                  <a:pt x="46341" y="1751"/>
                </a:lnTo>
                <a:lnTo>
                  <a:pt x="46173" y="1732"/>
                </a:lnTo>
                <a:lnTo>
                  <a:pt x="46006" y="1676"/>
                </a:lnTo>
                <a:lnTo>
                  <a:pt x="46099" y="1583"/>
                </a:lnTo>
                <a:lnTo>
                  <a:pt x="46211" y="1453"/>
                </a:lnTo>
                <a:lnTo>
                  <a:pt x="46322" y="1304"/>
                </a:lnTo>
                <a:lnTo>
                  <a:pt x="46434" y="1155"/>
                </a:lnTo>
                <a:lnTo>
                  <a:pt x="46490" y="1006"/>
                </a:lnTo>
                <a:lnTo>
                  <a:pt x="46490" y="932"/>
                </a:lnTo>
                <a:lnTo>
                  <a:pt x="46490" y="876"/>
                </a:lnTo>
                <a:lnTo>
                  <a:pt x="46471" y="839"/>
                </a:lnTo>
                <a:lnTo>
                  <a:pt x="46415" y="801"/>
                </a:lnTo>
                <a:lnTo>
                  <a:pt x="46359" y="764"/>
                </a:lnTo>
                <a:lnTo>
                  <a:pt x="46211" y="764"/>
                </a:lnTo>
                <a:lnTo>
                  <a:pt x="46136" y="783"/>
                </a:lnTo>
                <a:lnTo>
                  <a:pt x="46006" y="839"/>
                </a:lnTo>
                <a:lnTo>
                  <a:pt x="45857" y="950"/>
                </a:lnTo>
                <a:lnTo>
                  <a:pt x="45745" y="1081"/>
                </a:lnTo>
                <a:lnTo>
                  <a:pt x="45633" y="1230"/>
                </a:lnTo>
                <a:lnTo>
                  <a:pt x="45577" y="1379"/>
                </a:lnTo>
                <a:lnTo>
                  <a:pt x="45559" y="1434"/>
                </a:lnTo>
                <a:lnTo>
                  <a:pt x="45559" y="1509"/>
                </a:lnTo>
                <a:lnTo>
                  <a:pt x="45577" y="1583"/>
                </a:lnTo>
                <a:lnTo>
                  <a:pt x="45596" y="1639"/>
                </a:lnTo>
                <a:lnTo>
                  <a:pt x="45484" y="1676"/>
                </a:lnTo>
                <a:lnTo>
                  <a:pt x="45317" y="1714"/>
                </a:lnTo>
                <a:lnTo>
                  <a:pt x="45131" y="1732"/>
                </a:lnTo>
                <a:lnTo>
                  <a:pt x="44944" y="1751"/>
                </a:lnTo>
                <a:lnTo>
                  <a:pt x="44740" y="1732"/>
                </a:lnTo>
                <a:lnTo>
                  <a:pt x="44591" y="1695"/>
                </a:lnTo>
                <a:lnTo>
                  <a:pt x="44516" y="1658"/>
                </a:lnTo>
                <a:lnTo>
                  <a:pt x="44460" y="1621"/>
                </a:lnTo>
                <a:lnTo>
                  <a:pt x="44405" y="1565"/>
                </a:lnTo>
                <a:lnTo>
                  <a:pt x="44386" y="1490"/>
                </a:lnTo>
                <a:lnTo>
                  <a:pt x="44367" y="1434"/>
                </a:lnTo>
                <a:lnTo>
                  <a:pt x="44386" y="1379"/>
                </a:lnTo>
                <a:lnTo>
                  <a:pt x="44405" y="1341"/>
                </a:lnTo>
                <a:lnTo>
                  <a:pt x="44442" y="1285"/>
                </a:lnTo>
                <a:lnTo>
                  <a:pt x="44535" y="1192"/>
                </a:lnTo>
                <a:lnTo>
                  <a:pt x="44647" y="1118"/>
                </a:lnTo>
                <a:lnTo>
                  <a:pt x="44758" y="1025"/>
                </a:lnTo>
                <a:lnTo>
                  <a:pt x="44870" y="932"/>
                </a:lnTo>
                <a:lnTo>
                  <a:pt x="44944" y="839"/>
                </a:lnTo>
                <a:lnTo>
                  <a:pt x="44963" y="783"/>
                </a:lnTo>
                <a:lnTo>
                  <a:pt x="44982" y="727"/>
                </a:lnTo>
                <a:lnTo>
                  <a:pt x="44963" y="652"/>
                </a:lnTo>
                <a:lnTo>
                  <a:pt x="44944" y="597"/>
                </a:lnTo>
                <a:lnTo>
                  <a:pt x="44926" y="559"/>
                </a:lnTo>
                <a:lnTo>
                  <a:pt x="44870" y="541"/>
                </a:lnTo>
                <a:lnTo>
                  <a:pt x="44833" y="522"/>
                </a:lnTo>
                <a:lnTo>
                  <a:pt x="44777" y="522"/>
                </a:lnTo>
                <a:lnTo>
                  <a:pt x="44647" y="559"/>
                </a:lnTo>
                <a:lnTo>
                  <a:pt x="44498" y="634"/>
                </a:lnTo>
                <a:lnTo>
                  <a:pt x="44367" y="708"/>
                </a:lnTo>
                <a:lnTo>
                  <a:pt x="44256" y="801"/>
                </a:lnTo>
                <a:lnTo>
                  <a:pt x="44181" y="894"/>
                </a:lnTo>
                <a:lnTo>
                  <a:pt x="44107" y="1006"/>
                </a:lnTo>
                <a:lnTo>
                  <a:pt x="44069" y="1137"/>
                </a:lnTo>
                <a:lnTo>
                  <a:pt x="44032" y="1230"/>
                </a:lnTo>
                <a:lnTo>
                  <a:pt x="43995" y="1304"/>
                </a:lnTo>
                <a:lnTo>
                  <a:pt x="43939" y="1379"/>
                </a:lnTo>
                <a:lnTo>
                  <a:pt x="43846" y="1434"/>
                </a:lnTo>
                <a:lnTo>
                  <a:pt x="43716" y="1453"/>
                </a:lnTo>
                <a:lnTo>
                  <a:pt x="43529" y="1472"/>
                </a:lnTo>
                <a:lnTo>
                  <a:pt x="43436" y="1453"/>
                </a:lnTo>
                <a:lnTo>
                  <a:pt x="43306" y="1434"/>
                </a:lnTo>
                <a:lnTo>
                  <a:pt x="43194" y="1397"/>
                </a:lnTo>
                <a:lnTo>
                  <a:pt x="43139" y="1379"/>
                </a:lnTo>
                <a:lnTo>
                  <a:pt x="43101" y="1341"/>
                </a:lnTo>
                <a:lnTo>
                  <a:pt x="43045" y="1267"/>
                </a:lnTo>
                <a:lnTo>
                  <a:pt x="43027" y="1211"/>
                </a:lnTo>
                <a:lnTo>
                  <a:pt x="43027" y="1155"/>
                </a:lnTo>
                <a:lnTo>
                  <a:pt x="43064" y="1118"/>
                </a:lnTo>
                <a:lnTo>
                  <a:pt x="43139" y="1006"/>
                </a:lnTo>
                <a:lnTo>
                  <a:pt x="43194" y="950"/>
                </a:lnTo>
                <a:lnTo>
                  <a:pt x="43269" y="857"/>
                </a:lnTo>
                <a:lnTo>
                  <a:pt x="43381" y="652"/>
                </a:lnTo>
                <a:lnTo>
                  <a:pt x="43418" y="541"/>
                </a:lnTo>
                <a:lnTo>
                  <a:pt x="43436" y="448"/>
                </a:lnTo>
                <a:lnTo>
                  <a:pt x="43418" y="392"/>
                </a:lnTo>
                <a:lnTo>
                  <a:pt x="43399" y="355"/>
                </a:lnTo>
                <a:lnTo>
                  <a:pt x="43362" y="355"/>
                </a:lnTo>
                <a:lnTo>
                  <a:pt x="43269" y="336"/>
                </a:lnTo>
                <a:lnTo>
                  <a:pt x="43101" y="373"/>
                </a:lnTo>
                <a:lnTo>
                  <a:pt x="43027" y="392"/>
                </a:lnTo>
                <a:lnTo>
                  <a:pt x="42952" y="429"/>
                </a:lnTo>
                <a:lnTo>
                  <a:pt x="42915" y="485"/>
                </a:lnTo>
                <a:lnTo>
                  <a:pt x="42878" y="522"/>
                </a:lnTo>
                <a:lnTo>
                  <a:pt x="42822" y="615"/>
                </a:lnTo>
                <a:lnTo>
                  <a:pt x="42803" y="727"/>
                </a:lnTo>
                <a:lnTo>
                  <a:pt x="42803" y="969"/>
                </a:lnTo>
                <a:lnTo>
                  <a:pt x="42785" y="1081"/>
                </a:lnTo>
                <a:lnTo>
                  <a:pt x="42748" y="1174"/>
                </a:lnTo>
                <a:lnTo>
                  <a:pt x="42692" y="1230"/>
                </a:lnTo>
                <a:lnTo>
                  <a:pt x="42636" y="1285"/>
                </a:lnTo>
                <a:lnTo>
                  <a:pt x="42487" y="1379"/>
                </a:lnTo>
                <a:lnTo>
                  <a:pt x="42319" y="1453"/>
                </a:lnTo>
                <a:lnTo>
                  <a:pt x="42133" y="1490"/>
                </a:lnTo>
                <a:lnTo>
                  <a:pt x="41928" y="1527"/>
                </a:lnTo>
                <a:lnTo>
                  <a:pt x="41742" y="1546"/>
                </a:lnTo>
                <a:lnTo>
                  <a:pt x="41575" y="1546"/>
                </a:lnTo>
                <a:lnTo>
                  <a:pt x="41426" y="1527"/>
                </a:lnTo>
                <a:lnTo>
                  <a:pt x="41686" y="1304"/>
                </a:lnTo>
                <a:lnTo>
                  <a:pt x="41854" y="1137"/>
                </a:lnTo>
                <a:lnTo>
                  <a:pt x="41891" y="1062"/>
                </a:lnTo>
                <a:lnTo>
                  <a:pt x="41928" y="988"/>
                </a:lnTo>
                <a:lnTo>
                  <a:pt x="41947" y="932"/>
                </a:lnTo>
                <a:lnTo>
                  <a:pt x="41947" y="894"/>
                </a:lnTo>
                <a:lnTo>
                  <a:pt x="41928" y="857"/>
                </a:lnTo>
                <a:lnTo>
                  <a:pt x="41891" y="820"/>
                </a:lnTo>
                <a:lnTo>
                  <a:pt x="41798" y="783"/>
                </a:lnTo>
                <a:lnTo>
                  <a:pt x="41686" y="783"/>
                </a:lnTo>
                <a:lnTo>
                  <a:pt x="41537" y="801"/>
                </a:lnTo>
                <a:lnTo>
                  <a:pt x="41370" y="839"/>
                </a:lnTo>
                <a:lnTo>
                  <a:pt x="41202" y="913"/>
                </a:lnTo>
                <a:lnTo>
                  <a:pt x="41053" y="988"/>
                </a:lnTo>
                <a:lnTo>
                  <a:pt x="40942" y="1081"/>
                </a:lnTo>
                <a:lnTo>
                  <a:pt x="40848" y="1192"/>
                </a:lnTo>
                <a:lnTo>
                  <a:pt x="40811" y="1248"/>
                </a:lnTo>
                <a:lnTo>
                  <a:pt x="40793" y="1323"/>
                </a:lnTo>
                <a:lnTo>
                  <a:pt x="40793" y="1379"/>
                </a:lnTo>
                <a:lnTo>
                  <a:pt x="40811" y="1434"/>
                </a:lnTo>
                <a:lnTo>
                  <a:pt x="40848" y="1509"/>
                </a:lnTo>
                <a:lnTo>
                  <a:pt x="40904" y="1565"/>
                </a:lnTo>
                <a:lnTo>
                  <a:pt x="40755" y="1621"/>
                </a:lnTo>
                <a:lnTo>
                  <a:pt x="40588" y="1676"/>
                </a:lnTo>
                <a:lnTo>
                  <a:pt x="40364" y="1732"/>
                </a:lnTo>
                <a:lnTo>
                  <a:pt x="40141" y="1751"/>
                </a:lnTo>
                <a:lnTo>
                  <a:pt x="39936" y="1770"/>
                </a:lnTo>
                <a:lnTo>
                  <a:pt x="39731" y="1751"/>
                </a:lnTo>
                <a:lnTo>
                  <a:pt x="39638" y="1732"/>
                </a:lnTo>
                <a:lnTo>
                  <a:pt x="39545" y="1695"/>
                </a:lnTo>
                <a:lnTo>
                  <a:pt x="39471" y="1639"/>
                </a:lnTo>
                <a:lnTo>
                  <a:pt x="39415" y="1583"/>
                </a:lnTo>
                <a:lnTo>
                  <a:pt x="39620" y="1434"/>
                </a:lnTo>
                <a:lnTo>
                  <a:pt x="39880" y="1211"/>
                </a:lnTo>
                <a:lnTo>
                  <a:pt x="40011" y="1099"/>
                </a:lnTo>
                <a:lnTo>
                  <a:pt x="40104" y="969"/>
                </a:lnTo>
                <a:lnTo>
                  <a:pt x="40178" y="857"/>
                </a:lnTo>
                <a:lnTo>
                  <a:pt x="40197" y="801"/>
                </a:lnTo>
                <a:lnTo>
                  <a:pt x="40197" y="764"/>
                </a:lnTo>
                <a:lnTo>
                  <a:pt x="40178" y="708"/>
                </a:lnTo>
                <a:lnTo>
                  <a:pt x="40160" y="652"/>
                </a:lnTo>
                <a:lnTo>
                  <a:pt x="40122" y="615"/>
                </a:lnTo>
                <a:lnTo>
                  <a:pt x="40085" y="597"/>
                </a:lnTo>
                <a:lnTo>
                  <a:pt x="39992" y="597"/>
                </a:lnTo>
                <a:lnTo>
                  <a:pt x="39880" y="634"/>
                </a:lnTo>
                <a:lnTo>
                  <a:pt x="39750" y="690"/>
                </a:lnTo>
                <a:lnTo>
                  <a:pt x="39638" y="746"/>
                </a:lnTo>
                <a:lnTo>
                  <a:pt x="39471" y="876"/>
                </a:lnTo>
                <a:lnTo>
                  <a:pt x="39396" y="969"/>
                </a:lnTo>
                <a:lnTo>
                  <a:pt x="39340" y="1062"/>
                </a:lnTo>
                <a:lnTo>
                  <a:pt x="39229" y="1248"/>
                </a:lnTo>
                <a:lnTo>
                  <a:pt x="39191" y="1341"/>
                </a:lnTo>
                <a:lnTo>
                  <a:pt x="39136" y="1416"/>
                </a:lnTo>
                <a:lnTo>
                  <a:pt x="39061" y="1490"/>
                </a:lnTo>
                <a:lnTo>
                  <a:pt x="38968" y="1565"/>
                </a:lnTo>
                <a:lnTo>
                  <a:pt x="38838" y="1621"/>
                </a:lnTo>
                <a:lnTo>
                  <a:pt x="38689" y="1658"/>
                </a:lnTo>
                <a:lnTo>
                  <a:pt x="38540" y="1676"/>
                </a:lnTo>
                <a:lnTo>
                  <a:pt x="38372" y="1676"/>
                </a:lnTo>
                <a:lnTo>
                  <a:pt x="38223" y="1658"/>
                </a:lnTo>
                <a:lnTo>
                  <a:pt x="38074" y="1602"/>
                </a:lnTo>
                <a:lnTo>
                  <a:pt x="38019" y="1565"/>
                </a:lnTo>
                <a:lnTo>
                  <a:pt x="37963" y="1509"/>
                </a:lnTo>
                <a:lnTo>
                  <a:pt x="37925" y="1453"/>
                </a:lnTo>
                <a:lnTo>
                  <a:pt x="37888" y="1397"/>
                </a:lnTo>
                <a:lnTo>
                  <a:pt x="38019" y="1304"/>
                </a:lnTo>
                <a:lnTo>
                  <a:pt x="38205" y="1174"/>
                </a:lnTo>
                <a:lnTo>
                  <a:pt x="38298" y="1081"/>
                </a:lnTo>
                <a:lnTo>
                  <a:pt x="38372" y="1006"/>
                </a:lnTo>
                <a:lnTo>
                  <a:pt x="38410" y="932"/>
                </a:lnTo>
                <a:lnTo>
                  <a:pt x="38410" y="876"/>
                </a:lnTo>
                <a:lnTo>
                  <a:pt x="38372" y="783"/>
                </a:lnTo>
                <a:lnTo>
                  <a:pt x="38298" y="746"/>
                </a:lnTo>
                <a:lnTo>
                  <a:pt x="38223" y="727"/>
                </a:lnTo>
                <a:lnTo>
                  <a:pt x="38130" y="746"/>
                </a:lnTo>
                <a:lnTo>
                  <a:pt x="38037" y="764"/>
                </a:lnTo>
                <a:lnTo>
                  <a:pt x="37944" y="801"/>
                </a:lnTo>
                <a:lnTo>
                  <a:pt x="37870" y="857"/>
                </a:lnTo>
                <a:lnTo>
                  <a:pt x="37814" y="913"/>
                </a:lnTo>
                <a:lnTo>
                  <a:pt x="37721" y="1006"/>
                </a:lnTo>
                <a:lnTo>
                  <a:pt x="37665" y="1099"/>
                </a:lnTo>
                <a:lnTo>
                  <a:pt x="37590" y="1248"/>
                </a:lnTo>
                <a:lnTo>
                  <a:pt x="37534" y="1304"/>
                </a:lnTo>
                <a:lnTo>
                  <a:pt x="37460" y="1360"/>
                </a:lnTo>
                <a:lnTo>
                  <a:pt x="37367" y="1397"/>
                </a:lnTo>
                <a:lnTo>
                  <a:pt x="37199" y="1434"/>
                </a:lnTo>
                <a:lnTo>
                  <a:pt x="36957" y="1472"/>
                </a:lnTo>
                <a:lnTo>
                  <a:pt x="36715" y="1472"/>
                </a:lnTo>
                <a:lnTo>
                  <a:pt x="36473" y="1434"/>
                </a:lnTo>
                <a:lnTo>
                  <a:pt x="36231" y="1379"/>
                </a:lnTo>
                <a:lnTo>
                  <a:pt x="36250" y="1341"/>
                </a:lnTo>
                <a:lnTo>
                  <a:pt x="36287" y="1304"/>
                </a:lnTo>
                <a:lnTo>
                  <a:pt x="36380" y="1211"/>
                </a:lnTo>
                <a:lnTo>
                  <a:pt x="36529" y="1155"/>
                </a:lnTo>
                <a:lnTo>
                  <a:pt x="36697" y="1081"/>
                </a:lnTo>
                <a:lnTo>
                  <a:pt x="36846" y="1025"/>
                </a:lnTo>
                <a:lnTo>
                  <a:pt x="36995" y="950"/>
                </a:lnTo>
                <a:lnTo>
                  <a:pt x="37088" y="876"/>
                </a:lnTo>
                <a:lnTo>
                  <a:pt x="37125" y="839"/>
                </a:lnTo>
                <a:lnTo>
                  <a:pt x="37144" y="801"/>
                </a:lnTo>
                <a:lnTo>
                  <a:pt x="37144" y="746"/>
                </a:lnTo>
                <a:lnTo>
                  <a:pt x="37144" y="690"/>
                </a:lnTo>
                <a:lnTo>
                  <a:pt x="37125" y="652"/>
                </a:lnTo>
                <a:lnTo>
                  <a:pt x="37088" y="634"/>
                </a:lnTo>
                <a:lnTo>
                  <a:pt x="36995" y="597"/>
                </a:lnTo>
                <a:lnTo>
                  <a:pt x="36901" y="597"/>
                </a:lnTo>
                <a:lnTo>
                  <a:pt x="36771" y="615"/>
                </a:lnTo>
                <a:lnTo>
                  <a:pt x="36659" y="634"/>
                </a:lnTo>
                <a:lnTo>
                  <a:pt x="36548" y="671"/>
                </a:lnTo>
                <a:lnTo>
                  <a:pt x="36455" y="727"/>
                </a:lnTo>
                <a:lnTo>
                  <a:pt x="36362" y="801"/>
                </a:lnTo>
                <a:lnTo>
                  <a:pt x="36268" y="876"/>
                </a:lnTo>
                <a:lnTo>
                  <a:pt x="36120" y="1062"/>
                </a:lnTo>
                <a:lnTo>
                  <a:pt x="35952" y="1248"/>
                </a:lnTo>
                <a:lnTo>
                  <a:pt x="35859" y="1323"/>
                </a:lnTo>
                <a:lnTo>
                  <a:pt x="35766" y="1397"/>
                </a:lnTo>
                <a:lnTo>
                  <a:pt x="35635" y="1472"/>
                </a:lnTo>
                <a:lnTo>
                  <a:pt x="35486" y="1546"/>
                </a:lnTo>
                <a:lnTo>
                  <a:pt x="35319" y="1602"/>
                </a:lnTo>
                <a:lnTo>
                  <a:pt x="35170" y="1621"/>
                </a:lnTo>
                <a:lnTo>
                  <a:pt x="35002" y="1639"/>
                </a:lnTo>
                <a:lnTo>
                  <a:pt x="34853" y="1602"/>
                </a:lnTo>
                <a:lnTo>
                  <a:pt x="34705" y="1546"/>
                </a:lnTo>
                <a:lnTo>
                  <a:pt x="34649" y="1509"/>
                </a:lnTo>
                <a:lnTo>
                  <a:pt x="34593" y="1453"/>
                </a:lnTo>
                <a:lnTo>
                  <a:pt x="34742" y="1341"/>
                </a:lnTo>
                <a:lnTo>
                  <a:pt x="34928" y="1174"/>
                </a:lnTo>
                <a:lnTo>
                  <a:pt x="35021" y="1081"/>
                </a:lnTo>
                <a:lnTo>
                  <a:pt x="35096" y="988"/>
                </a:lnTo>
                <a:lnTo>
                  <a:pt x="35114" y="894"/>
                </a:lnTo>
                <a:lnTo>
                  <a:pt x="35114" y="857"/>
                </a:lnTo>
                <a:lnTo>
                  <a:pt x="35096" y="801"/>
                </a:lnTo>
                <a:lnTo>
                  <a:pt x="35058" y="764"/>
                </a:lnTo>
                <a:lnTo>
                  <a:pt x="35021" y="727"/>
                </a:lnTo>
                <a:lnTo>
                  <a:pt x="34947" y="690"/>
                </a:lnTo>
                <a:lnTo>
                  <a:pt x="34891" y="671"/>
                </a:lnTo>
                <a:lnTo>
                  <a:pt x="34742" y="671"/>
                </a:lnTo>
                <a:lnTo>
                  <a:pt x="34630" y="690"/>
                </a:lnTo>
                <a:lnTo>
                  <a:pt x="34537" y="727"/>
                </a:lnTo>
                <a:lnTo>
                  <a:pt x="34444" y="783"/>
                </a:lnTo>
                <a:lnTo>
                  <a:pt x="34388" y="839"/>
                </a:lnTo>
                <a:lnTo>
                  <a:pt x="34351" y="913"/>
                </a:lnTo>
                <a:lnTo>
                  <a:pt x="34314" y="1043"/>
                </a:lnTo>
                <a:lnTo>
                  <a:pt x="34276" y="1192"/>
                </a:lnTo>
                <a:lnTo>
                  <a:pt x="34239" y="1341"/>
                </a:lnTo>
                <a:lnTo>
                  <a:pt x="34220" y="1397"/>
                </a:lnTo>
                <a:lnTo>
                  <a:pt x="34165" y="1453"/>
                </a:lnTo>
                <a:lnTo>
                  <a:pt x="34109" y="1490"/>
                </a:lnTo>
                <a:lnTo>
                  <a:pt x="34034" y="1527"/>
                </a:lnTo>
                <a:lnTo>
                  <a:pt x="33923" y="1565"/>
                </a:lnTo>
                <a:lnTo>
                  <a:pt x="33643" y="1565"/>
                </a:lnTo>
                <a:lnTo>
                  <a:pt x="33457" y="1527"/>
                </a:lnTo>
                <a:lnTo>
                  <a:pt x="33383" y="1490"/>
                </a:lnTo>
                <a:lnTo>
                  <a:pt x="33308" y="1453"/>
                </a:lnTo>
                <a:lnTo>
                  <a:pt x="33252" y="1397"/>
                </a:lnTo>
                <a:lnTo>
                  <a:pt x="33215" y="1341"/>
                </a:lnTo>
                <a:lnTo>
                  <a:pt x="33196" y="1267"/>
                </a:lnTo>
                <a:lnTo>
                  <a:pt x="33215" y="1192"/>
                </a:lnTo>
                <a:lnTo>
                  <a:pt x="33252" y="1137"/>
                </a:lnTo>
                <a:lnTo>
                  <a:pt x="33308" y="1081"/>
                </a:lnTo>
                <a:lnTo>
                  <a:pt x="33439" y="950"/>
                </a:lnTo>
                <a:lnTo>
                  <a:pt x="33494" y="894"/>
                </a:lnTo>
                <a:lnTo>
                  <a:pt x="33532" y="839"/>
                </a:lnTo>
                <a:lnTo>
                  <a:pt x="33587" y="727"/>
                </a:lnTo>
                <a:lnTo>
                  <a:pt x="33606" y="634"/>
                </a:lnTo>
                <a:lnTo>
                  <a:pt x="33606" y="559"/>
                </a:lnTo>
                <a:lnTo>
                  <a:pt x="33606" y="522"/>
                </a:lnTo>
                <a:lnTo>
                  <a:pt x="33587" y="485"/>
                </a:lnTo>
                <a:lnTo>
                  <a:pt x="33550" y="466"/>
                </a:lnTo>
                <a:lnTo>
                  <a:pt x="33494" y="448"/>
                </a:lnTo>
                <a:lnTo>
                  <a:pt x="33457" y="466"/>
                </a:lnTo>
                <a:lnTo>
                  <a:pt x="33327" y="503"/>
                </a:lnTo>
                <a:lnTo>
                  <a:pt x="33196" y="597"/>
                </a:lnTo>
                <a:lnTo>
                  <a:pt x="33066" y="708"/>
                </a:lnTo>
                <a:lnTo>
                  <a:pt x="32973" y="820"/>
                </a:lnTo>
                <a:lnTo>
                  <a:pt x="32917" y="894"/>
                </a:lnTo>
                <a:lnTo>
                  <a:pt x="32899" y="969"/>
                </a:lnTo>
                <a:lnTo>
                  <a:pt x="32899" y="1081"/>
                </a:lnTo>
                <a:lnTo>
                  <a:pt x="32899" y="1137"/>
                </a:lnTo>
                <a:lnTo>
                  <a:pt x="32899" y="1174"/>
                </a:lnTo>
                <a:lnTo>
                  <a:pt x="32861" y="1230"/>
                </a:lnTo>
                <a:lnTo>
                  <a:pt x="32787" y="1285"/>
                </a:lnTo>
                <a:lnTo>
                  <a:pt x="32731" y="1323"/>
                </a:lnTo>
                <a:lnTo>
                  <a:pt x="32657" y="1341"/>
                </a:lnTo>
                <a:lnTo>
                  <a:pt x="32489" y="1379"/>
                </a:lnTo>
                <a:lnTo>
                  <a:pt x="32340" y="1360"/>
                </a:lnTo>
                <a:lnTo>
                  <a:pt x="32266" y="1341"/>
                </a:lnTo>
                <a:lnTo>
                  <a:pt x="32210" y="1304"/>
                </a:lnTo>
                <a:lnTo>
                  <a:pt x="32117" y="1248"/>
                </a:lnTo>
                <a:lnTo>
                  <a:pt x="32061" y="1192"/>
                </a:lnTo>
                <a:lnTo>
                  <a:pt x="32024" y="1137"/>
                </a:lnTo>
                <a:lnTo>
                  <a:pt x="32024" y="1081"/>
                </a:lnTo>
                <a:lnTo>
                  <a:pt x="32042" y="1025"/>
                </a:lnTo>
                <a:lnTo>
                  <a:pt x="32079" y="988"/>
                </a:lnTo>
                <a:lnTo>
                  <a:pt x="32172" y="876"/>
                </a:lnTo>
                <a:lnTo>
                  <a:pt x="32284" y="783"/>
                </a:lnTo>
                <a:lnTo>
                  <a:pt x="32377" y="690"/>
                </a:lnTo>
                <a:lnTo>
                  <a:pt x="32396" y="634"/>
                </a:lnTo>
                <a:lnTo>
                  <a:pt x="32415" y="578"/>
                </a:lnTo>
                <a:lnTo>
                  <a:pt x="32415" y="522"/>
                </a:lnTo>
                <a:lnTo>
                  <a:pt x="32377" y="485"/>
                </a:lnTo>
                <a:lnTo>
                  <a:pt x="32321" y="429"/>
                </a:lnTo>
                <a:lnTo>
                  <a:pt x="32266" y="410"/>
                </a:lnTo>
                <a:lnTo>
                  <a:pt x="32191" y="429"/>
                </a:lnTo>
                <a:lnTo>
                  <a:pt x="32117" y="448"/>
                </a:lnTo>
                <a:lnTo>
                  <a:pt x="31986" y="541"/>
                </a:lnTo>
                <a:lnTo>
                  <a:pt x="31893" y="634"/>
                </a:lnTo>
                <a:lnTo>
                  <a:pt x="31819" y="727"/>
                </a:lnTo>
                <a:lnTo>
                  <a:pt x="31782" y="820"/>
                </a:lnTo>
                <a:lnTo>
                  <a:pt x="31763" y="950"/>
                </a:lnTo>
                <a:lnTo>
                  <a:pt x="31744" y="1025"/>
                </a:lnTo>
                <a:lnTo>
                  <a:pt x="31707" y="1099"/>
                </a:lnTo>
                <a:lnTo>
                  <a:pt x="31651" y="1174"/>
                </a:lnTo>
                <a:lnTo>
                  <a:pt x="31577" y="1267"/>
                </a:lnTo>
                <a:lnTo>
                  <a:pt x="31446" y="1360"/>
                </a:lnTo>
                <a:lnTo>
                  <a:pt x="31279" y="1434"/>
                </a:lnTo>
                <a:lnTo>
                  <a:pt x="31074" y="1527"/>
                </a:lnTo>
                <a:lnTo>
                  <a:pt x="30832" y="1583"/>
                </a:lnTo>
                <a:lnTo>
                  <a:pt x="30609" y="1639"/>
                </a:lnTo>
                <a:lnTo>
                  <a:pt x="30404" y="1639"/>
                </a:lnTo>
                <a:lnTo>
                  <a:pt x="30311" y="1621"/>
                </a:lnTo>
                <a:lnTo>
                  <a:pt x="30236" y="1602"/>
                </a:lnTo>
                <a:lnTo>
                  <a:pt x="30180" y="1565"/>
                </a:lnTo>
                <a:lnTo>
                  <a:pt x="30124" y="1509"/>
                </a:lnTo>
                <a:lnTo>
                  <a:pt x="30329" y="1397"/>
                </a:lnTo>
                <a:lnTo>
                  <a:pt x="30590" y="1211"/>
                </a:lnTo>
                <a:lnTo>
                  <a:pt x="30702" y="1118"/>
                </a:lnTo>
                <a:lnTo>
                  <a:pt x="30813" y="1025"/>
                </a:lnTo>
                <a:lnTo>
                  <a:pt x="30869" y="932"/>
                </a:lnTo>
                <a:lnTo>
                  <a:pt x="30869" y="894"/>
                </a:lnTo>
                <a:lnTo>
                  <a:pt x="30869" y="857"/>
                </a:lnTo>
                <a:lnTo>
                  <a:pt x="30832" y="801"/>
                </a:lnTo>
                <a:lnTo>
                  <a:pt x="30758" y="764"/>
                </a:lnTo>
                <a:lnTo>
                  <a:pt x="30571" y="764"/>
                </a:lnTo>
                <a:lnTo>
                  <a:pt x="30385" y="839"/>
                </a:lnTo>
                <a:lnTo>
                  <a:pt x="30255" y="913"/>
                </a:lnTo>
                <a:lnTo>
                  <a:pt x="30162" y="988"/>
                </a:lnTo>
                <a:lnTo>
                  <a:pt x="30087" y="1081"/>
                </a:lnTo>
                <a:lnTo>
                  <a:pt x="29994" y="1230"/>
                </a:lnTo>
                <a:lnTo>
                  <a:pt x="29938" y="1304"/>
                </a:lnTo>
                <a:lnTo>
                  <a:pt x="29882" y="1379"/>
                </a:lnTo>
                <a:lnTo>
                  <a:pt x="29789" y="1434"/>
                </a:lnTo>
                <a:lnTo>
                  <a:pt x="29678" y="1490"/>
                </a:lnTo>
                <a:lnTo>
                  <a:pt x="29585" y="1509"/>
                </a:lnTo>
                <a:lnTo>
                  <a:pt x="29454" y="1527"/>
                </a:lnTo>
                <a:lnTo>
                  <a:pt x="29324" y="1546"/>
                </a:lnTo>
                <a:lnTo>
                  <a:pt x="29175" y="1546"/>
                </a:lnTo>
                <a:lnTo>
                  <a:pt x="29045" y="1527"/>
                </a:lnTo>
                <a:lnTo>
                  <a:pt x="28914" y="1490"/>
                </a:lnTo>
                <a:lnTo>
                  <a:pt x="28803" y="1434"/>
                </a:lnTo>
                <a:lnTo>
                  <a:pt x="28728" y="1360"/>
                </a:lnTo>
                <a:lnTo>
                  <a:pt x="28896" y="1211"/>
                </a:lnTo>
                <a:lnTo>
                  <a:pt x="29119" y="988"/>
                </a:lnTo>
                <a:lnTo>
                  <a:pt x="29231" y="857"/>
                </a:lnTo>
                <a:lnTo>
                  <a:pt x="29324" y="746"/>
                </a:lnTo>
                <a:lnTo>
                  <a:pt x="29361" y="634"/>
                </a:lnTo>
                <a:lnTo>
                  <a:pt x="29361" y="597"/>
                </a:lnTo>
                <a:lnTo>
                  <a:pt x="29343" y="559"/>
                </a:lnTo>
                <a:lnTo>
                  <a:pt x="29324" y="503"/>
                </a:lnTo>
                <a:lnTo>
                  <a:pt x="29268" y="485"/>
                </a:lnTo>
                <a:lnTo>
                  <a:pt x="29175" y="485"/>
                </a:lnTo>
                <a:lnTo>
                  <a:pt x="29063" y="541"/>
                </a:lnTo>
                <a:lnTo>
                  <a:pt x="28952" y="615"/>
                </a:lnTo>
                <a:lnTo>
                  <a:pt x="28840" y="708"/>
                </a:lnTo>
                <a:lnTo>
                  <a:pt x="28728" y="801"/>
                </a:lnTo>
                <a:lnTo>
                  <a:pt x="28598" y="950"/>
                </a:lnTo>
                <a:lnTo>
                  <a:pt x="28542" y="1043"/>
                </a:lnTo>
                <a:lnTo>
                  <a:pt x="28505" y="1118"/>
                </a:lnTo>
                <a:lnTo>
                  <a:pt x="28486" y="1211"/>
                </a:lnTo>
                <a:lnTo>
                  <a:pt x="28486" y="1248"/>
                </a:lnTo>
                <a:lnTo>
                  <a:pt x="28449" y="1304"/>
                </a:lnTo>
                <a:lnTo>
                  <a:pt x="28393" y="1360"/>
                </a:lnTo>
                <a:lnTo>
                  <a:pt x="28300" y="1416"/>
                </a:lnTo>
                <a:lnTo>
                  <a:pt x="28207" y="1472"/>
                </a:lnTo>
                <a:lnTo>
                  <a:pt x="28095" y="1509"/>
                </a:lnTo>
                <a:lnTo>
                  <a:pt x="27853" y="1565"/>
                </a:lnTo>
                <a:lnTo>
                  <a:pt x="27667" y="1583"/>
                </a:lnTo>
                <a:lnTo>
                  <a:pt x="27406" y="1602"/>
                </a:lnTo>
                <a:lnTo>
                  <a:pt x="27164" y="1602"/>
                </a:lnTo>
                <a:lnTo>
                  <a:pt x="27071" y="1565"/>
                </a:lnTo>
                <a:lnTo>
                  <a:pt x="26997" y="1509"/>
                </a:lnTo>
                <a:lnTo>
                  <a:pt x="26978" y="1453"/>
                </a:lnTo>
                <a:lnTo>
                  <a:pt x="26959" y="1397"/>
                </a:lnTo>
                <a:lnTo>
                  <a:pt x="26959" y="1341"/>
                </a:lnTo>
                <a:lnTo>
                  <a:pt x="26978" y="1304"/>
                </a:lnTo>
                <a:lnTo>
                  <a:pt x="27053" y="1211"/>
                </a:lnTo>
                <a:lnTo>
                  <a:pt x="27146" y="1118"/>
                </a:lnTo>
                <a:lnTo>
                  <a:pt x="27239" y="1043"/>
                </a:lnTo>
                <a:lnTo>
                  <a:pt x="27350" y="950"/>
                </a:lnTo>
                <a:lnTo>
                  <a:pt x="27425" y="839"/>
                </a:lnTo>
                <a:lnTo>
                  <a:pt x="27443" y="783"/>
                </a:lnTo>
                <a:lnTo>
                  <a:pt x="27462" y="708"/>
                </a:lnTo>
                <a:lnTo>
                  <a:pt x="27481" y="597"/>
                </a:lnTo>
                <a:lnTo>
                  <a:pt x="27462" y="541"/>
                </a:lnTo>
                <a:lnTo>
                  <a:pt x="27443" y="522"/>
                </a:lnTo>
                <a:lnTo>
                  <a:pt x="27425" y="503"/>
                </a:lnTo>
                <a:lnTo>
                  <a:pt x="27388" y="503"/>
                </a:lnTo>
                <a:lnTo>
                  <a:pt x="27332" y="522"/>
                </a:lnTo>
                <a:lnTo>
                  <a:pt x="27239" y="559"/>
                </a:lnTo>
                <a:lnTo>
                  <a:pt x="27164" y="634"/>
                </a:lnTo>
                <a:lnTo>
                  <a:pt x="26997" y="801"/>
                </a:lnTo>
                <a:lnTo>
                  <a:pt x="26904" y="932"/>
                </a:lnTo>
                <a:lnTo>
                  <a:pt x="26829" y="1043"/>
                </a:lnTo>
                <a:lnTo>
                  <a:pt x="26717" y="1230"/>
                </a:lnTo>
                <a:lnTo>
                  <a:pt x="26643" y="1304"/>
                </a:lnTo>
                <a:lnTo>
                  <a:pt x="26550" y="1379"/>
                </a:lnTo>
                <a:lnTo>
                  <a:pt x="26438" y="1453"/>
                </a:lnTo>
                <a:lnTo>
                  <a:pt x="26289" y="1527"/>
                </a:lnTo>
                <a:lnTo>
                  <a:pt x="26103" y="1583"/>
                </a:lnTo>
                <a:lnTo>
                  <a:pt x="25861" y="1639"/>
                </a:lnTo>
                <a:lnTo>
                  <a:pt x="25619" y="1639"/>
                </a:lnTo>
                <a:lnTo>
                  <a:pt x="25526" y="1602"/>
                </a:lnTo>
                <a:lnTo>
                  <a:pt x="25489" y="1583"/>
                </a:lnTo>
                <a:lnTo>
                  <a:pt x="25470" y="1527"/>
                </a:lnTo>
                <a:lnTo>
                  <a:pt x="25638" y="1397"/>
                </a:lnTo>
                <a:lnTo>
                  <a:pt x="25768" y="1267"/>
                </a:lnTo>
                <a:lnTo>
                  <a:pt x="25898" y="1137"/>
                </a:lnTo>
                <a:lnTo>
                  <a:pt x="26010" y="988"/>
                </a:lnTo>
                <a:lnTo>
                  <a:pt x="26084" y="857"/>
                </a:lnTo>
                <a:lnTo>
                  <a:pt x="26122" y="783"/>
                </a:lnTo>
                <a:lnTo>
                  <a:pt x="26122" y="727"/>
                </a:lnTo>
                <a:lnTo>
                  <a:pt x="26103" y="690"/>
                </a:lnTo>
                <a:lnTo>
                  <a:pt x="26084" y="634"/>
                </a:lnTo>
                <a:lnTo>
                  <a:pt x="26010" y="597"/>
                </a:lnTo>
                <a:lnTo>
                  <a:pt x="25954" y="578"/>
                </a:lnTo>
                <a:lnTo>
                  <a:pt x="25898" y="578"/>
                </a:lnTo>
                <a:lnTo>
                  <a:pt x="25824" y="615"/>
                </a:lnTo>
                <a:lnTo>
                  <a:pt x="25768" y="652"/>
                </a:lnTo>
                <a:lnTo>
                  <a:pt x="25712" y="708"/>
                </a:lnTo>
                <a:lnTo>
                  <a:pt x="25600" y="857"/>
                </a:lnTo>
                <a:lnTo>
                  <a:pt x="25507" y="1006"/>
                </a:lnTo>
                <a:lnTo>
                  <a:pt x="25414" y="1174"/>
                </a:lnTo>
                <a:lnTo>
                  <a:pt x="25321" y="1360"/>
                </a:lnTo>
                <a:lnTo>
                  <a:pt x="25265" y="1416"/>
                </a:lnTo>
                <a:lnTo>
                  <a:pt x="25153" y="1490"/>
                </a:lnTo>
                <a:lnTo>
                  <a:pt x="25042" y="1565"/>
                </a:lnTo>
                <a:lnTo>
                  <a:pt x="24893" y="1602"/>
                </a:lnTo>
                <a:lnTo>
                  <a:pt x="24744" y="1658"/>
                </a:lnTo>
                <a:lnTo>
                  <a:pt x="24614" y="1658"/>
                </a:lnTo>
                <a:lnTo>
                  <a:pt x="24483" y="1639"/>
                </a:lnTo>
                <a:lnTo>
                  <a:pt x="24409" y="1621"/>
                </a:lnTo>
                <a:lnTo>
                  <a:pt x="24353" y="1583"/>
                </a:lnTo>
                <a:lnTo>
                  <a:pt x="24297" y="1527"/>
                </a:lnTo>
                <a:lnTo>
                  <a:pt x="24260" y="1453"/>
                </a:lnTo>
                <a:lnTo>
                  <a:pt x="24241" y="1397"/>
                </a:lnTo>
                <a:lnTo>
                  <a:pt x="24260" y="1323"/>
                </a:lnTo>
                <a:lnTo>
                  <a:pt x="24297" y="1267"/>
                </a:lnTo>
                <a:lnTo>
                  <a:pt x="24353" y="1192"/>
                </a:lnTo>
                <a:lnTo>
                  <a:pt x="24483" y="1062"/>
                </a:lnTo>
                <a:lnTo>
                  <a:pt x="24632" y="913"/>
                </a:lnTo>
                <a:lnTo>
                  <a:pt x="24725" y="783"/>
                </a:lnTo>
                <a:lnTo>
                  <a:pt x="24762" y="708"/>
                </a:lnTo>
                <a:lnTo>
                  <a:pt x="24781" y="652"/>
                </a:lnTo>
                <a:lnTo>
                  <a:pt x="24762" y="578"/>
                </a:lnTo>
                <a:lnTo>
                  <a:pt x="24725" y="503"/>
                </a:lnTo>
                <a:lnTo>
                  <a:pt x="24707" y="485"/>
                </a:lnTo>
                <a:lnTo>
                  <a:pt x="24669" y="485"/>
                </a:lnTo>
                <a:lnTo>
                  <a:pt x="24595" y="522"/>
                </a:lnTo>
                <a:lnTo>
                  <a:pt x="24520" y="597"/>
                </a:lnTo>
                <a:lnTo>
                  <a:pt x="24427" y="708"/>
                </a:lnTo>
                <a:lnTo>
                  <a:pt x="24278" y="932"/>
                </a:lnTo>
                <a:lnTo>
                  <a:pt x="24185" y="1062"/>
                </a:lnTo>
                <a:lnTo>
                  <a:pt x="24074" y="1248"/>
                </a:lnTo>
                <a:lnTo>
                  <a:pt x="23999" y="1379"/>
                </a:lnTo>
                <a:lnTo>
                  <a:pt x="23962" y="1434"/>
                </a:lnTo>
                <a:lnTo>
                  <a:pt x="23887" y="1472"/>
                </a:lnTo>
                <a:lnTo>
                  <a:pt x="23813" y="1509"/>
                </a:lnTo>
                <a:lnTo>
                  <a:pt x="23701" y="1546"/>
                </a:lnTo>
                <a:lnTo>
                  <a:pt x="23534" y="1565"/>
                </a:lnTo>
                <a:lnTo>
                  <a:pt x="23403" y="1546"/>
                </a:lnTo>
                <a:lnTo>
                  <a:pt x="23310" y="1527"/>
                </a:lnTo>
                <a:lnTo>
                  <a:pt x="23236" y="1472"/>
                </a:lnTo>
                <a:lnTo>
                  <a:pt x="23199" y="1397"/>
                </a:lnTo>
                <a:lnTo>
                  <a:pt x="23199" y="1304"/>
                </a:lnTo>
                <a:lnTo>
                  <a:pt x="23199" y="1211"/>
                </a:lnTo>
                <a:lnTo>
                  <a:pt x="23199" y="1118"/>
                </a:lnTo>
                <a:lnTo>
                  <a:pt x="23254" y="913"/>
                </a:lnTo>
                <a:lnTo>
                  <a:pt x="23273" y="746"/>
                </a:lnTo>
                <a:lnTo>
                  <a:pt x="23273" y="690"/>
                </a:lnTo>
                <a:lnTo>
                  <a:pt x="23254" y="634"/>
                </a:lnTo>
                <a:lnTo>
                  <a:pt x="23217" y="615"/>
                </a:lnTo>
                <a:lnTo>
                  <a:pt x="23143" y="615"/>
                </a:lnTo>
                <a:lnTo>
                  <a:pt x="23068" y="652"/>
                </a:lnTo>
                <a:lnTo>
                  <a:pt x="22994" y="708"/>
                </a:lnTo>
                <a:lnTo>
                  <a:pt x="22957" y="783"/>
                </a:lnTo>
                <a:lnTo>
                  <a:pt x="22919" y="857"/>
                </a:lnTo>
                <a:lnTo>
                  <a:pt x="22901" y="1025"/>
                </a:lnTo>
                <a:lnTo>
                  <a:pt x="22882" y="1174"/>
                </a:lnTo>
                <a:lnTo>
                  <a:pt x="22882" y="1267"/>
                </a:lnTo>
                <a:lnTo>
                  <a:pt x="22882" y="1323"/>
                </a:lnTo>
                <a:lnTo>
                  <a:pt x="22919" y="1379"/>
                </a:lnTo>
                <a:lnTo>
                  <a:pt x="22938" y="1397"/>
                </a:lnTo>
                <a:lnTo>
                  <a:pt x="22919" y="1434"/>
                </a:lnTo>
                <a:lnTo>
                  <a:pt x="22808" y="1583"/>
                </a:lnTo>
                <a:lnTo>
                  <a:pt x="22733" y="1639"/>
                </a:lnTo>
                <a:lnTo>
                  <a:pt x="22640" y="1695"/>
                </a:lnTo>
                <a:lnTo>
                  <a:pt x="22528" y="1732"/>
                </a:lnTo>
                <a:lnTo>
                  <a:pt x="22435" y="1751"/>
                </a:lnTo>
                <a:lnTo>
                  <a:pt x="22342" y="1751"/>
                </a:lnTo>
                <a:lnTo>
                  <a:pt x="22249" y="1732"/>
                </a:lnTo>
                <a:lnTo>
                  <a:pt x="22137" y="1714"/>
                </a:lnTo>
                <a:lnTo>
                  <a:pt x="22026" y="1676"/>
                </a:lnTo>
                <a:lnTo>
                  <a:pt x="21933" y="1621"/>
                </a:lnTo>
                <a:lnTo>
                  <a:pt x="21858" y="1565"/>
                </a:lnTo>
                <a:lnTo>
                  <a:pt x="21784" y="1472"/>
                </a:lnTo>
                <a:lnTo>
                  <a:pt x="21765" y="1379"/>
                </a:lnTo>
                <a:lnTo>
                  <a:pt x="21858" y="1267"/>
                </a:lnTo>
                <a:lnTo>
                  <a:pt x="22044" y="988"/>
                </a:lnTo>
                <a:lnTo>
                  <a:pt x="22193" y="708"/>
                </a:lnTo>
                <a:lnTo>
                  <a:pt x="22230" y="615"/>
                </a:lnTo>
                <a:lnTo>
                  <a:pt x="22230" y="597"/>
                </a:lnTo>
                <a:lnTo>
                  <a:pt x="22212" y="578"/>
                </a:lnTo>
                <a:lnTo>
                  <a:pt x="22100" y="597"/>
                </a:lnTo>
                <a:lnTo>
                  <a:pt x="22026" y="634"/>
                </a:lnTo>
                <a:lnTo>
                  <a:pt x="21933" y="671"/>
                </a:lnTo>
                <a:lnTo>
                  <a:pt x="21877" y="727"/>
                </a:lnTo>
                <a:lnTo>
                  <a:pt x="21821" y="801"/>
                </a:lnTo>
                <a:lnTo>
                  <a:pt x="21784" y="857"/>
                </a:lnTo>
                <a:lnTo>
                  <a:pt x="21709" y="1025"/>
                </a:lnTo>
                <a:lnTo>
                  <a:pt x="21653" y="1192"/>
                </a:lnTo>
                <a:lnTo>
                  <a:pt x="21597" y="1360"/>
                </a:lnTo>
                <a:lnTo>
                  <a:pt x="21542" y="1453"/>
                </a:lnTo>
                <a:lnTo>
                  <a:pt x="21504" y="1509"/>
                </a:lnTo>
                <a:lnTo>
                  <a:pt x="21430" y="1583"/>
                </a:lnTo>
                <a:lnTo>
                  <a:pt x="21355" y="1639"/>
                </a:lnTo>
                <a:lnTo>
                  <a:pt x="21225" y="1695"/>
                </a:lnTo>
                <a:lnTo>
                  <a:pt x="21057" y="1751"/>
                </a:lnTo>
                <a:lnTo>
                  <a:pt x="20871" y="1788"/>
                </a:lnTo>
                <a:lnTo>
                  <a:pt x="20685" y="1807"/>
                </a:lnTo>
                <a:lnTo>
                  <a:pt x="20499" y="1788"/>
                </a:lnTo>
                <a:lnTo>
                  <a:pt x="20406" y="1751"/>
                </a:lnTo>
                <a:lnTo>
                  <a:pt x="20331" y="1714"/>
                </a:lnTo>
                <a:lnTo>
                  <a:pt x="20257" y="1676"/>
                </a:lnTo>
                <a:lnTo>
                  <a:pt x="20220" y="1621"/>
                </a:lnTo>
                <a:lnTo>
                  <a:pt x="20164" y="1546"/>
                </a:lnTo>
                <a:lnTo>
                  <a:pt x="20145" y="1453"/>
                </a:lnTo>
                <a:lnTo>
                  <a:pt x="20145" y="1397"/>
                </a:lnTo>
                <a:lnTo>
                  <a:pt x="20164" y="1341"/>
                </a:lnTo>
                <a:lnTo>
                  <a:pt x="20201" y="1285"/>
                </a:lnTo>
                <a:lnTo>
                  <a:pt x="20238" y="1230"/>
                </a:lnTo>
                <a:lnTo>
                  <a:pt x="20369" y="1137"/>
                </a:lnTo>
                <a:lnTo>
                  <a:pt x="20518" y="1043"/>
                </a:lnTo>
                <a:lnTo>
                  <a:pt x="20648" y="969"/>
                </a:lnTo>
                <a:lnTo>
                  <a:pt x="20760" y="876"/>
                </a:lnTo>
                <a:lnTo>
                  <a:pt x="20797" y="820"/>
                </a:lnTo>
                <a:lnTo>
                  <a:pt x="20815" y="783"/>
                </a:lnTo>
                <a:lnTo>
                  <a:pt x="20834" y="727"/>
                </a:lnTo>
                <a:lnTo>
                  <a:pt x="20815" y="690"/>
                </a:lnTo>
                <a:lnTo>
                  <a:pt x="20778" y="634"/>
                </a:lnTo>
                <a:lnTo>
                  <a:pt x="20741" y="615"/>
                </a:lnTo>
                <a:lnTo>
                  <a:pt x="20704" y="597"/>
                </a:lnTo>
                <a:lnTo>
                  <a:pt x="20667" y="578"/>
                </a:lnTo>
                <a:lnTo>
                  <a:pt x="20573" y="597"/>
                </a:lnTo>
                <a:lnTo>
                  <a:pt x="20462" y="634"/>
                </a:lnTo>
                <a:lnTo>
                  <a:pt x="20369" y="690"/>
                </a:lnTo>
                <a:lnTo>
                  <a:pt x="20276" y="746"/>
                </a:lnTo>
                <a:lnTo>
                  <a:pt x="20145" y="839"/>
                </a:lnTo>
                <a:lnTo>
                  <a:pt x="20071" y="913"/>
                </a:lnTo>
                <a:lnTo>
                  <a:pt x="20015" y="988"/>
                </a:lnTo>
                <a:lnTo>
                  <a:pt x="19978" y="1099"/>
                </a:lnTo>
                <a:lnTo>
                  <a:pt x="19940" y="1155"/>
                </a:lnTo>
                <a:lnTo>
                  <a:pt x="19903" y="1211"/>
                </a:lnTo>
                <a:lnTo>
                  <a:pt x="19810" y="1248"/>
                </a:lnTo>
                <a:lnTo>
                  <a:pt x="19698" y="1267"/>
                </a:lnTo>
                <a:lnTo>
                  <a:pt x="19549" y="1285"/>
                </a:lnTo>
                <a:lnTo>
                  <a:pt x="19363" y="1248"/>
                </a:lnTo>
                <a:lnTo>
                  <a:pt x="19270" y="1230"/>
                </a:lnTo>
                <a:lnTo>
                  <a:pt x="19196" y="1192"/>
                </a:lnTo>
                <a:lnTo>
                  <a:pt x="19140" y="1155"/>
                </a:lnTo>
                <a:lnTo>
                  <a:pt x="19084" y="1099"/>
                </a:lnTo>
                <a:lnTo>
                  <a:pt x="19047" y="1025"/>
                </a:lnTo>
                <a:lnTo>
                  <a:pt x="19047" y="969"/>
                </a:lnTo>
                <a:lnTo>
                  <a:pt x="19047" y="913"/>
                </a:lnTo>
                <a:lnTo>
                  <a:pt x="19065" y="857"/>
                </a:lnTo>
                <a:lnTo>
                  <a:pt x="19140" y="746"/>
                </a:lnTo>
                <a:lnTo>
                  <a:pt x="19214" y="652"/>
                </a:lnTo>
                <a:lnTo>
                  <a:pt x="19326" y="578"/>
                </a:lnTo>
                <a:lnTo>
                  <a:pt x="19400" y="485"/>
                </a:lnTo>
                <a:lnTo>
                  <a:pt x="19419" y="429"/>
                </a:lnTo>
                <a:lnTo>
                  <a:pt x="19438" y="392"/>
                </a:lnTo>
                <a:lnTo>
                  <a:pt x="19456" y="336"/>
                </a:lnTo>
                <a:lnTo>
                  <a:pt x="19438" y="280"/>
                </a:lnTo>
                <a:lnTo>
                  <a:pt x="19400" y="224"/>
                </a:lnTo>
                <a:lnTo>
                  <a:pt x="19363" y="168"/>
                </a:lnTo>
                <a:lnTo>
                  <a:pt x="19326" y="150"/>
                </a:lnTo>
                <a:lnTo>
                  <a:pt x="19270" y="150"/>
                </a:lnTo>
                <a:lnTo>
                  <a:pt x="19233" y="168"/>
                </a:lnTo>
                <a:lnTo>
                  <a:pt x="19177" y="206"/>
                </a:lnTo>
                <a:lnTo>
                  <a:pt x="19084" y="299"/>
                </a:lnTo>
                <a:lnTo>
                  <a:pt x="18991" y="429"/>
                </a:lnTo>
                <a:lnTo>
                  <a:pt x="18916" y="559"/>
                </a:lnTo>
                <a:lnTo>
                  <a:pt x="18823" y="746"/>
                </a:lnTo>
                <a:lnTo>
                  <a:pt x="18749" y="913"/>
                </a:lnTo>
                <a:lnTo>
                  <a:pt x="18656" y="1062"/>
                </a:lnTo>
                <a:lnTo>
                  <a:pt x="18619" y="1118"/>
                </a:lnTo>
                <a:lnTo>
                  <a:pt x="18544" y="1192"/>
                </a:lnTo>
                <a:lnTo>
                  <a:pt x="18470" y="1248"/>
                </a:lnTo>
                <a:lnTo>
                  <a:pt x="18358" y="1323"/>
                </a:lnTo>
                <a:lnTo>
                  <a:pt x="18228" y="1379"/>
                </a:lnTo>
                <a:lnTo>
                  <a:pt x="18079" y="1434"/>
                </a:lnTo>
                <a:lnTo>
                  <a:pt x="17930" y="1453"/>
                </a:lnTo>
                <a:lnTo>
                  <a:pt x="17762" y="1472"/>
                </a:lnTo>
                <a:lnTo>
                  <a:pt x="17595" y="1453"/>
                </a:lnTo>
                <a:lnTo>
                  <a:pt x="17390" y="1397"/>
                </a:lnTo>
                <a:lnTo>
                  <a:pt x="17278" y="1360"/>
                </a:lnTo>
                <a:lnTo>
                  <a:pt x="17185" y="1304"/>
                </a:lnTo>
                <a:lnTo>
                  <a:pt x="17129" y="1248"/>
                </a:lnTo>
                <a:lnTo>
                  <a:pt x="17092" y="1192"/>
                </a:lnTo>
                <a:lnTo>
                  <a:pt x="17110" y="1118"/>
                </a:lnTo>
                <a:lnTo>
                  <a:pt x="17166" y="1043"/>
                </a:lnTo>
                <a:lnTo>
                  <a:pt x="17371" y="801"/>
                </a:lnTo>
                <a:lnTo>
                  <a:pt x="17464" y="690"/>
                </a:lnTo>
                <a:lnTo>
                  <a:pt x="17539" y="559"/>
                </a:lnTo>
                <a:lnTo>
                  <a:pt x="17557" y="522"/>
                </a:lnTo>
                <a:lnTo>
                  <a:pt x="17557" y="466"/>
                </a:lnTo>
                <a:lnTo>
                  <a:pt x="17557" y="429"/>
                </a:lnTo>
                <a:lnTo>
                  <a:pt x="17520" y="410"/>
                </a:lnTo>
                <a:lnTo>
                  <a:pt x="17483" y="410"/>
                </a:lnTo>
                <a:lnTo>
                  <a:pt x="17390" y="448"/>
                </a:lnTo>
                <a:lnTo>
                  <a:pt x="17185" y="578"/>
                </a:lnTo>
                <a:lnTo>
                  <a:pt x="16980" y="746"/>
                </a:lnTo>
                <a:lnTo>
                  <a:pt x="16868" y="857"/>
                </a:lnTo>
                <a:lnTo>
                  <a:pt x="16831" y="932"/>
                </a:lnTo>
                <a:lnTo>
                  <a:pt x="16831" y="1006"/>
                </a:lnTo>
                <a:lnTo>
                  <a:pt x="16850" y="1043"/>
                </a:lnTo>
                <a:lnTo>
                  <a:pt x="16868" y="1081"/>
                </a:lnTo>
                <a:lnTo>
                  <a:pt x="16887" y="1118"/>
                </a:lnTo>
                <a:lnTo>
                  <a:pt x="16887" y="1155"/>
                </a:lnTo>
                <a:lnTo>
                  <a:pt x="16850" y="1211"/>
                </a:lnTo>
                <a:lnTo>
                  <a:pt x="16794" y="1285"/>
                </a:lnTo>
                <a:lnTo>
                  <a:pt x="16719" y="1341"/>
                </a:lnTo>
                <a:lnTo>
                  <a:pt x="16645" y="1397"/>
                </a:lnTo>
                <a:lnTo>
                  <a:pt x="16533" y="1434"/>
                </a:lnTo>
                <a:lnTo>
                  <a:pt x="16422" y="1453"/>
                </a:lnTo>
                <a:lnTo>
                  <a:pt x="16198" y="1453"/>
                </a:lnTo>
                <a:lnTo>
                  <a:pt x="16105" y="1434"/>
                </a:lnTo>
                <a:lnTo>
                  <a:pt x="16012" y="1416"/>
                </a:lnTo>
                <a:lnTo>
                  <a:pt x="15919" y="1341"/>
                </a:lnTo>
                <a:lnTo>
                  <a:pt x="15844" y="1285"/>
                </a:lnTo>
                <a:lnTo>
                  <a:pt x="15807" y="1230"/>
                </a:lnTo>
                <a:lnTo>
                  <a:pt x="15789" y="1174"/>
                </a:lnTo>
                <a:lnTo>
                  <a:pt x="15807" y="1118"/>
                </a:lnTo>
                <a:lnTo>
                  <a:pt x="15826" y="1043"/>
                </a:lnTo>
                <a:lnTo>
                  <a:pt x="15900" y="894"/>
                </a:lnTo>
                <a:lnTo>
                  <a:pt x="15975" y="801"/>
                </a:lnTo>
                <a:lnTo>
                  <a:pt x="16086" y="671"/>
                </a:lnTo>
                <a:lnTo>
                  <a:pt x="16142" y="597"/>
                </a:lnTo>
                <a:lnTo>
                  <a:pt x="16161" y="522"/>
                </a:lnTo>
                <a:lnTo>
                  <a:pt x="16161" y="503"/>
                </a:lnTo>
                <a:lnTo>
                  <a:pt x="16142" y="466"/>
                </a:lnTo>
                <a:lnTo>
                  <a:pt x="16124" y="448"/>
                </a:lnTo>
                <a:lnTo>
                  <a:pt x="16086" y="448"/>
                </a:lnTo>
                <a:lnTo>
                  <a:pt x="15993" y="429"/>
                </a:lnTo>
                <a:lnTo>
                  <a:pt x="15919" y="448"/>
                </a:lnTo>
                <a:lnTo>
                  <a:pt x="15863" y="485"/>
                </a:lnTo>
                <a:lnTo>
                  <a:pt x="15807" y="541"/>
                </a:lnTo>
                <a:lnTo>
                  <a:pt x="15714" y="671"/>
                </a:lnTo>
                <a:lnTo>
                  <a:pt x="15640" y="801"/>
                </a:lnTo>
                <a:lnTo>
                  <a:pt x="15491" y="969"/>
                </a:lnTo>
                <a:lnTo>
                  <a:pt x="15360" y="1137"/>
                </a:lnTo>
                <a:lnTo>
                  <a:pt x="15286" y="1211"/>
                </a:lnTo>
                <a:lnTo>
                  <a:pt x="15211" y="1285"/>
                </a:lnTo>
                <a:lnTo>
                  <a:pt x="15100" y="1360"/>
                </a:lnTo>
                <a:lnTo>
                  <a:pt x="14969" y="1416"/>
                </a:lnTo>
                <a:lnTo>
                  <a:pt x="14802" y="1490"/>
                </a:lnTo>
                <a:lnTo>
                  <a:pt x="14616" y="1565"/>
                </a:lnTo>
                <a:lnTo>
                  <a:pt x="14429" y="1621"/>
                </a:lnTo>
                <a:lnTo>
                  <a:pt x="14243" y="1639"/>
                </a:lnTo>
                <a:lnTo>
                  <a:pt x="13927" y="1639"/>
                </a:lnTo>
                <a:lnTo>
                  <a:pt x="13871" y="1602"/>
                </a:lnTo>
                <a:lnTo>
                  <a:pt x="13834" y="1565"/>
                </a:lnTo>
                <a:lnTo>
                  <a:pt x="13778" y="1509"/>
                </a:lnTo>
                <a:lnTo>
                  <a:pt x="13741" y="1416"/>
                </a:lnTo>
                <a:lnTo>
                  <a:pt x="13741" y="1341"/>
                </a:lnTo>
                <a:lnTo>
                  <a:pt x="13759" y="1304"/>
                </a:lnTo>
                <a:lnTo>
                  <a:pt x="13796" y="1248"/>
                </a:lnTo>
                <a:lnTo>
                  <a:pt x="13927" y="1192"/>
                </a:lnTo>
                <a:lnTo>
                  <a:pt x="14057" y="1118"/>
                </a:lnTo>
                <a:lnTo>
                  <a:pt x="14281" y="913"/>
                </a:lnTo>
                <a:lnTo>
                  <a:pt x="14392" y="801"/>
                </a:lnTo>
                <a:lnTo>
                  <a:pt x="14485" y="690"/>
                </a:lnTo>
                <a:lnTo>
                  <a:pt x="14541" y="597"/>
                </a:lnTo>
                <a:lnTo>
                  <a:pt x="14541" y="559"/>
                </a:lnTo>
                <a:lnTo>
                  <a:pt x="14523" y="541"/>
                </a:lnTo>
                <a:lnTo>
                  <a:pt x="14411" y="541"/>
                </a:lnTo>
                <a:lnTo>
                  <a:pt x="14187" y="597"/>
                </a:lnTo>
                <a:lnTo>
                  <a:pt x="14113" y="634"/>
                </a:lnTo>
                <a:lnTo>
                  <a:pt x="14038" y="671"/>
                </a:lnTo>
                <a:lnTo>
                  <a:pt x="13908" y="801"/>
                </a:lnTo>
                <a:lnTo>
                  <a:pt x="13666" y="1062"/>
                </a:lnTo>
                <a:lnTo>
                  <a:pt x="13536" y="1155"/>
                </a:lnTo>
                <a:lnTo>
                  <a:pt x="13480" y="1192"/>
                </a:lnTo>
                <a:lnTo>
                  <a:pt x="13405" y="1230"/>
                </a:lnTo>
                <a:lnTo>
                  <a:pt x="13238" y="1230"/>
                </a:lnTo>
                <a:lnTo>
                  <a:pt x="13126" y="1192"/>
                </a:lnTo>
                <a:lnTo>
                  <a:pt x="13033" y="1137"/>
                </a:lnTo>
                <a:lnTo>
                  <a:pt x="12921" y="1062"/>
                </a:lnTo>
                <a:lnTo>
                  <a:pt x="12866" y="988"/>
                </a:lnTo>
                <a:lnTo>
                  <a:pt x="12847" y="913"/>
                </a:lnTo>
                <a:lnTo>
                  <a:pt x="12847" y="857"/>
                </a:lnTo>
                <a:lnTo>
                  <a:pt x="12884" y="783"/>
                </a:lnTo>
                <a:lnTo>
                  <a:pt x="12921" y="708"/>
                </a:lnTo>
                <a:lnTo>
                  <a:pt x="13070" y="559"/>
                </a:lnTo>
                <a:lnTo>
                  <a:pt x="13219" y="429"/>
                </a:lnTo>
                <a:lnTo>
                  <a:pt x="13350" y="299"/>
                </a:lnTo>
                <a:lnTo>
                  <a:pt x="13387" y="243"/>
                </a:lnTo>
                <a:lnTo>
                  <a:pt x="13405" y="187"/>
                </a:lnTo>
                <a:lnTo>
                  <a:pt x="13405" y="131"/>
                </a:lnTo>
                <a:lnTo>
                  <a:pt x="13368" y="75"/>
                </a:lnTo>
                <a:lnTo>
                  <a:pt x="13331" y="38"/>
                </a:lnTo>
                <a:lnTo>
                  <a:pt x="13238" y="38"/>
                </a:lnTo>
                <a:lnTo>
                  <a:pt x="13182" y="75"/>
                </a:lnTo>
                <a:lnTo>
                  <a:pt x="13070" y="168"/>
                </a:lnTo>
                <a:lnTo>
                  <a:pt x="12959" y="299"/>
                </a:lnTo>
                <a:lnTo>
                  <a:pt x="12791" y="597"/>
                </a:lnTo>
                <a:lnTo>
                  <a:pt x="12679" y="746"/>
                </a:lnTo>
                <a:lnTo>
                  <a:pt x="12586" y="839"/>
                </a:lnTo>
                <a:lnTo>
                  <a:pt x="12475" y="932"/>
                </a:lnTo>
                <a:lnTo>
                  <a:pt x="12344" y="1006"/>
                </a:lnTo>
                <a:lnTo>
                  <a:pt x="12214" y="1081"/>
                </a:lnTo>
                <a:lnTo>
                  <a:pt x="11953" y="1174"/>
                </a:lnTo>
                <a:lnTo>
                  <a:pt x="11674" y="1267"/>
                </a:lnTo>
                <a:lnTo>
                  <a:pt x="11488" y="1304"/>
                </a:lnTo>
                <a:lnTo>
                  <a:pt x="11357" y="1341"/>
                </a:lnTo>
                <a:lnTo>
                  <a:pt x="11115" y="1341"/>
                </a:lnTo>
                <a:lnTo>
                  <a:pt x="11004" y="1323"/>
                </a:lnTo>
                <a:lnTo>
                  <a:pt x="10929" y="1267"/>
                </a:lnTo>
                <a:lnTo>
                  <a:pt x="10911" y="1230"/>
                </a:lnTo>
                <a:lnTo>
                  <a:pt x="10892" y="1174"/>
                </a:lnTo>
                <a:lnTo>
                  <a:pt x="10892" y="1155"/>
                </a:lnTo>
                <a:lnTo>
                  <a:pt x="10911" y="1118"/>
                </a:lnTo>
                <a:lnTo>
                  <a:pt x="11004" y="1043"/>
                </a:lnTo>
                <a:lnTo>
                  <a:pt x="11264" y="857"/>
                </a:lnTo>
                <a:lnTo>
                  <a:pt x="11395" y="764"/>
                </a:lnTo>
                <a:lnTo>
                  <a:pt x="11506" y="671"/>
                </a:lnTo>
                <a:lnTo>
                  <a:pt x="11544" y="615"/>
                </a:lnTo>
                <a:lnTo>
                  <a:pt x="11562" y="559"/>
                </a:lnTo>
                <a:lnTo>
                  <a:pt x="11581" y="522"/>
                </a:lnTo>
                <a:lnTo>
                  <a:pt x="11562" y="485"/>
                </a:lnTo>
                <a:lnTo>
                  <a:pt x="11544" y="448"/>
                </a:lnTo>
                <a:lnTo>
                  <a:pt x="11506" y="429"/>
                </a:lnTo>
                <a:lnTo>
                  <a:pt x="11413" y="429"/>
                </a:lnTo>
                <a:lnTo>
                  <a:pt x="11320" y="466"/>
                </a:lnTo>
                <a:lnTo>
                  <a:pt x="11227" y="522"/>
                </a:lnTo>
                <a:lnTo>
                  <a:pt x="11022" y="690"/>
                </a:lnTo>
                <a:lnTo>
                  <a:pt x="10911" y="783"/>
                </a:lnTo>
                <a:lnTo>
                  <a:pt x="10724" y="969"/>
                </a:lnTo>
                <a:lnTo>
                  <a:pt x="10631" y="1062"/>
                </a:lnTo>
                <a:lnTo>
                  <a:pt x="10520" y="1137"/>
                </a:lnTo>
                <a:lnTo>
                  <a:pt x="10408" y="1211"/>
                </a:lnTo>
                <a:lnTo>
                  <a:pt x="10278" y="1248"/>
                </a:lnTo>
                <a:lnTo>
                  <a:pt x="10147" y="1285"/>
                </a:lnTo>
                <a:lnTo>
                  <a:pt x="9998" y="1285"/>
                </a:lnTo>
                <a:lnTo>
                  <a:pt x="9849" y="1248"/>
                </a:lnTo>
                <a:lnTo>
                  <a:pt x="9738" y="1211"/>
                </a:lnTo>
                <a:lnTo>
                  <a:pt x="9682" y="1155"/>
                </a:lnTo>
                <a:lnTo>
                  <a:pt x="9645" y="1099"/>
                </a:lnTo>
                <a:lnTo>
                  <a:pt x="9663" y="1025"/>
                </a:lnTo>
                <a:lnTo>
                  <a:pt x="9700" y="950"/>
                </a:lnTo>
                <a:lnTo>
                  <a:pt x="9812" y="801"/>
                </a:lnTo>
                <a:lnTo>
                  <a:pt x="9980" y="634"/>
                </a:lnTo>
                <a:lnTo>
                  <a:pt x="10110" y="485"/>
                </a:lnTo>
                <a:lnTo>
                  <a:pt x="10147" y="410"/>
                </a:lnTo>
                <a:lnTo>
                  <a:pt x="10166" y="336"/>
                </a:lnTo>
                <a:lnTo>
                  <a:pt x="10166" y="280"/>
                </a:lnTo>
                <a:lnTo>
                  <a:pt x="10110" y="224"/>
                </a:lnTo>
                <a:lnTo>
                  <a:pt x="10073" y="206"/>
                </a:lnTo>
                <a:lnTo>
                  <a:pt x="10017" y="224"/>
                </a:lnTo>
                <a:lnTo>
                  <a:pt x="9905" y="317"/>
                </a:lnTo>
                <a:lnTo>
                  <a:pt x="9794" y="429"/>
                </a:lnTo>
                <a:lnTo>
                  <a:pt x="9738" y="522"/>
                </a:lnTo>
                <a:lnTo>
                  <a:pt x="9626" y="708"/>
                </a:lnTo>
                <a:lnTo>
                  <a:pt x="9552" y="857"/>
                </a:lnTo>
                <a:lnTo>
                  <a:pt x="9440" y="1006"/>
                </a:lnTo>
                <a:lnTo>
                  <a:pt x="9365" y="1081"/>
                </a:lnTo>
                <a:lnTo>
                  <a:pt x="9272" y="1155"/>
                </a:lnTo>
                <a:lnTo>
                  <a:pt x="9179" y="1211"/>
                </a:lnTo>
                <a:lnTo>
                  <a:pt x="9049" y="1267"/>
                </a:lnTo>
                <a:lnTo>
                  <a:pt x="8881" y="1323"/>
                </a:lnTo>
                <a:lnTo>
                  <a:pt x="8732" y="1379"/>
                </a:lnTo>
                <a:lnTo>
                  <a:pt x="8565" y="1397"/>
                </a:lnTo>
                <a:lnTo>
                  <a:pt x="8416" y="1397"/>
                </a:lnTo>
                <a:lnTo>
                  <a:pt x="8341" y="1379"/>
                </a:lnTo>
                <a:lnTo>
                  <a:pt x="8286" y="1341"/>
                </a:lnTo>
                <a:lnTo>
                  <a:pt x="8230" y="1304"/>
                </a:lnTo>
                <a:lnTo>
                  <a:pt x="8192" y="1248"/>
                </a:lnTo>
                <a:lnTo>
                  <a:pt x="8341" y="1099"/>
                </a:lnTo>
                <a:lnTo>
                  <a:pt x="8546" y="857"/>
                </a:lnTo>
                <a:lnTo>
                  <a:pt x="8658" y="708"/>
                </a:lnTo>
                <a:lnTo>
                  <a:pt x="8714" y="597"/>
                </a:lnTo>
                <a:lnTo>
                  <a:pt x="8751" y="485"/>
                </a:lnTo>
                <a:lnTo>
                  <a:pt x="8751" y="448"/>
                </a:lnTo>
                <a:lnTo>
                  <a:pt x="8732" y="410"/>
                </a:lnTo>
                <a:lnTo>
                  <a:pt x="8658" y="373"/>
                </a:lnTo>
                <a:lnTo>
                  <a:pt x="8602" y="355"/>
                </a:lnTo>
                <a:lnTo>
                  <a:pt x="8546" y="355"/>
                </a:lnTo>
                <a:lnTo>
                  <a:pt x="8490" y="392"/>
                </a:lnTo>
                <a:lnTo>
                  <a:pt x="8434" y="429"/>
                </a:lnTo>
                <a:lnTo>
                  <a:pt x="8379" y="485"/>
                </a:lnTo>
                <a:lnTo>
                  <a:pt x="8286" y="652"/>
                </a:lnTo>
                <a:lnTo>
                  <a:pt x="8192" y="820"/>
                </a:lnTo>
                <a:lnTo>
                  <a:pt x="8118" y="988"/>
                </a:lnTo>
                <a:lnTo>
                  <a:pt x="8062" y="1118"/>
                </a:lnTo>
                <a:lnTo>
                  <a:pt x="8025" y="1174"/>
                </a:lnTo>
                <a:lnTo>
                  <a:pt x="7988" y="1230"/>
                </a:lnTo>
                <a:lnTo>
                  <a:pt x="7913" y="1248"/>
                </a:lnTo>
                <a:lnTo>
                  <a:pt x="7783" y="1285"/>
                </a:lnTo>
                <a:lnTo>
                  <a:pt x="7652" y="1285"/>
                </a:lnTo>
                <a:lnTo>
                  <a:pt x="7522" y="1248"/>
                </a:lnTo>
                <a:lnTo>
                  <a:pt x="7392" y="1174"/>
                </a:lnTo>
                <a:lnTo>
                  <a:pt x="7280" y="1081"/>
                </a:lnTo>
                <a:lnTo>
                  <a:pt x="7206" y="969"/>
                </a:lnTo>
                <a:lnTo>
                  <a:pt x="7187" y="894"/>
                </a:lnTo>
                <a:lnTo>
                  <a:pt x="7187" y="839"/>
                </a:lnTo>
                <a:lnTo>
                  <a:pt x="7187" y="801"/>
                </a:lnTo>
                <a:lnTo>
                  <a:pt x="7243" y="727"/>
                </a:lnTo>
                <a:lnTo>
                  <a:pt x="7355" y="559"/>
                </a:lnTo>
                <a:lnTo>
                  <a:pt x="7410" y="466"/>
                </a:lnTo>
                <a:lnTo>
                  <a:pt x="7448" y="373"/>
                </a:lnTo>
                <a:lnTo>
                  <a:pt x="7466" y="299"/>
                </a:lnTo>
                <a:lnTo>
                  <a:pt x="7448" y="280"/>
                </a:lnTo>
                <a:lnTo>
                  <a:pt x="7429" y="261"/>
                </a:lnTo>
                <a:lnTo>
                  <a:pt x="7373" y="243"/>
                </a:lnTo>
                <a:lnTo>
                  <a:pt x="7317" y="243"/>
                </a:lnTo>
                <a:lnTo>
                  <a:pt x="7262" y="261"/>
                </a:lnTo>
                <a:lnTo>
                  <a:pt x="7224" y="299"/>
                </a:lnTo>
                <a:lnTo>
                  <a:pt x="7131" y="373"/>
                </a:lnTo>
                <a:lnTo>
                  <a:pt x="7057" y="448"/>
                </a:lnTo>
                <a:lnTo>
                  <a:pt x="7038" y="503"/>
                </a:lnTo>
                <a:lnTo>
                  <a:pt x="7019" y="541"/>
                </a:lnTo>
                <a:lnTo>
                  <a:pt x="6982" y="652"/>
                </a:lnTo>
                <a:lnTo>
                  <a:pt x="6964" y="764"/>
                </a:lnTo>
                <a:lnTo>
                  <a:pt x="6926" y="876"/>
                </a:lnTo>
                <a:lnTo>
                  <a:pt x="6815" y="1006"/>
                </a:lnTo>
                <a:lnTo>
                  <a:pt x="6666" y="1137"/>
                </a:lnTo>
                <a:lnTo>
                  <a:pt x="6517" y="1230"/>
                </a:lnTo>
                <a:lnTo>
                  <a:pt x="6349" y="1323"/>
                </a:lnTo>
                <a:lnTo>
                  <a:pt x="6144" y="1434"/>
                </a:lnTo>
                <a:lnTo>
                  <a:pt x="6014" y="1490"/>
                </a:lnTo>
                <a:lnTo>
                  <a:pt x="5865" y="1546"/>
                </a:lnTo>
                <a:lnTo>
                  <a:pt x="5716" y="1583"/>
                </a:lnTo>
                <a:lnTo>
                  <a:pt x="5586" y="1565"/>
                </a:lnTo>
                <a:lnTo>
                  <a:pt x="5530" y="1546"/>
                </a:lnTo>
                <a:lnTo>
                  <a:pt x="5493" y="1527"/>
                </a:lnTo>
                <a:lnTo>
                  <a:pt x="5456" y="1490"/>
                </a:lnTo>
                <a:lnTo>
                  <a:pt x="5418" y="1434"/>
                </a:lnTo>
                <a:lnTo>
                  <a:pt x="5418" y="1379"/>
                </a:lnTo>
                <a:lnTo>
                  <a:pt x="5418" y="1323"/>
                </a:lnTo>
                <a:lnTo>
                  <a:pt x="5456" y="1267"/>
                </a:lnTo>
                <a:lnTo>
                  <a:pt x="5493" y="1230"/>
                </a:lnTo>
                <a:lnTo>
                  <a:pt x="5605" y="1137"/>
                </a:lnTo>
                <a:lnTo>
                  <a:pt x="5753" y="1062"/>
                </a:lnTo>
                <a:lnTo>
                  <a:pt x="5902" y="988"/>
                </a:lnTo>
                <a:lnTo>
                  <a:pt x="6033" y="894"/>
                </a:lnTo>
                <a:lnTo>
                  <a:pt x="6070" y="839"/>
                </a:lnTo>
                <a:lnTo>
                  <a:pt x="6107" y="783"/>
                </a:lnTo>
                <a:lnTo>
                  <a:pt x="6107" y="727"/>
                </a:lnTo>
                <a:lnTo>
                  <a:pt x="6107" y="652"/>
                </a:lnTo>
                <a:lnTo>
                  <a:pt x="6089" y="597"/>
                </a:lnTo>
                <a:lnTo>
                  <a:pt x="6051" y="578"/>
                </a:lnTo>
                <a:lnTo>
                  <a:pt x="6033" y="559"/>
                </a:lnTo>
                <a:lnTo>
                  <a:pt x="5995" y="559"/>
                </a:lnTo>
                <a:lnTo>
                  <a:pt x="5902" y="615"/>
                </a:lnTo>
                <a:lnTo>
                  <a:pt x="5772" y="708"/>
                </a:lnTo>
                <a:lnTo>
                  <a:pt x="5623" y="820"/>
                </a:lnTo>
                <a:lnTo>
                  <a:pt x="5456" y="950"/>
                </a:lnTo>
                <a:lnTo>
                  <a:pt x="5251" y="1062"/>
                </a:lnTo>
                <a:lnTo>
                  <a:pt x="5158" y="1099"/>
                </a:lnTo>
                <a:lnTo>
                  <a:pt x="5027" y="1137"/>
                </a:lnTo>
                <a:lnTo>
                  <a:pt x="4953" y="1155"/>
                </a:lnTo>
                <a:lnTo>
                  <a:pt x="4860" y="1155"/>
                </a:lnTo>
                <a:lnTo>
                  <a:pt x="4674" y="1118"/>
                </a:lnTo>
                <a:lnTo>
                  <a:pt x="4487" y="1043"/>
                </a:lnTo>
                <a:lnTo>
                  <a:pt x="4338" y="969"/>
                </a:lnTo>
                <a:lnTo>
                  <a:pt x="4581" y="634"/>
                </a:lnTo>
                <a:lnTo>
                  <a:pt x="4636" y="541"/>
                </a:lnTo>
                <a:lnTo>
                  <a:pt x="4674" y="448"/>
                </a:lnTo>
                <a:lnTo>
                  <a:pt x="4692" y="355"/>
                </a:lnTo>
                <a:lnTo>
                  <a:pt x="4692" y="280"/>
                </a:lnTo>
                <a:lnTo>
                  <a:pt x="4655" y="261"/>
                </a:lnTo>
                <a:lnTo>
                  <a:pt x="4636" y="243"/>
                </a:lnTo>
                <a:lnTo>
                  <a:pt x="4599" y="224"/>
                </a:lnTo>
                <a:lnTo>
                  <a:pt x="4581" y="243"/>
                </a:lnTo>
                <a:lnTo>
                  <a:pt x="4506" y="280"/>
                </a:lnTo>
                <a:lnTo>
                  <a:pt x="4450" y="355"/>
                </a:lnTo>
                <a:lnTo>
                  <a:pt x="4338" y="503"/>
                </a:lnTo>
                <a:lnTo>
                  <a:pt x="4283" y="615"/>
                </a:lnTo>
                <a:lnTo>
                  <a:pt x="4152" y="708"/>
                </a:lnTo>
                <a:lnTo>
                  <a:pt x="3985" y="839"/>
                </a:lnTo>
                <a:lnTo>
                  <a:pt x="3780" y="969"/>
                </a:lnTo>
                <a:lnTo>
                  <a:pt x="3557" y="1081"/>
                </a:lnTo>
                <a:lnTo>
                  <a:pt x="3314" y="1174"/>
                </a:lnTo>
                <a:lnTo>
                  <a:pt x="3203" y="1211"/>
                </a:lnTo>
                <a:lnTo>
                  <a:pt x="2998" y="1211"/>
                </a:lnTo>
                <a:lnTo>
                  <a:pt x="2905" y="1192"/>
                </a:lnTo>
                <a:lnTo>
                  <a:pt x="2830" y="1155"/>
                </a:lnTo>
                <a:lnTo>
                  <a:pt x="2775" y="1081"/>
                </a:lnTo>
                <a:lnTo>
                  <a:pt x="2905" y="932"/>
                </a:lnTo>
                <a:lnTo>
                  <a:pt x="3054" y="746"/>
                </a:lnTo>
                <a:lnTo>
                  <a:pt x="3184" y="522"/>
                </a:lnTo>
                <a:lnTo>
                  <a:pt x="3296" y="299"/>
                </a:lnTo>
                <a:lnTo>
                  <a:pt x="3333" y="206"/>
                </a:lnTo>
                <a:lnTo>
                  <a:pt x="3352" y="131"/>
                </a:lnTo>
                <a:lnTo>
                  <a:pt x="3352" y="57"/>
                </a:lnTo>
                <a:lnTo>
                  <a:pt x="3314" y="19"/>
                </a:lnTo>
                <a:lnTo>
                  <a:pt x="32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639500" y="1991825"/>
            <a:ext cx="3864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621350" y="3313600"/>
            <a:ext cx="1783794" cy="170374"/>
          </a:xfrm>
          <a:custGeom>
            <a:avLst/>
            <a:gdLst/>
            <a:ahLst/>
            <a:cxnLst/>
            <a:rect l="l" t="t" r="r" b="b"/>
            <a:pathLst>
              <a:path w="16385" h="1565" extrusionOk="0">
                <a:moveTo>
                  <a:pt x="112" y="652"/>
                </a:moveTo>
                <a:lnTo>
                  <a:pt x="75" y="671"/>
                </a:lnTo>
                <a:lnTo>
                  <a:pt x="19" y="708"/>
                </a:lnTo>
                <a:lnTo>
                  <a:pt x="1" y="745"/>
                </a:lnTo>
                <a:lnTo>
                  <a:pt x="1" y="801"/>
                </a:lnTo>
                <a:lnTo>
                  <a:pt x="1" y="876"/>
                </a:lnTo>
                <a:lnTo>
                  <a:pt x="19" y="913"/>
                </a:lnTo>
                <a:lnTo>
                  <a:pt x="57" y="950"/>
                </a:lnTo>
                <a:lnTo>
                  <a:pt x="131" y="987"/>
                </a:lnTo>
                <a:lnTo>
                  <a:pt x="187" y="987"/>
                </a:lnTo>
                <a:lnTo>
                  <a:pt x="261" y="950"/>
                </a:lnTo>
                <a:lnTo>
                  <a:pt x="317" y="894"/>
                </a:lnTo>
                <a:lnTo>
                  <a:pt x="336" y="838"/>
                </a:lnTo>
                <a:lnTo>
                  <a:pt x="336" y="764"/>
                </a:lnTo>
                <a:lnTo>
                  <a:pt x="317" y="727"/>
                </a:lnTo>
                <a:lnTo>
                  <a:pt x="280" y="689"/>
                </a:lnTo>
                <a:lnTo>
                  <a:pt x="224" y="671"/>
                </a:lnTo>
                <a:lnTo>
                  <a:pt x="168" y="652"/>
                </a:lnTo>
                <a:close/>
                <a:moveTo>
                  <a:pt x="16236" y="689"/>
                </a:moveTo>
                <a:lnTo>
                  <a:pt x="16161" y="708"/>
                </a:lnTo>
                <a:lnTo>
                  <a:pt x="16087" y="745"/>
                </a:lnTo>
                <a:lnTo>
                  <a:pt x="16031" y="801"/>
                </a:lnTo>
                <a:lnTo>
                  <a:pt x="15994" y="857"/>
                </a:lnTo>
                <a:lnTo>
                  <a:pt x="15975" y="931"/>
                </a:lnTo>
                <a:lnTo>
                  <a:pt x="15994" y="987"/>
                </a:lnTo>
                <a:lnTo>
                  <a:pt x="16049" y="1043"/>
                </a:lnTo>
                <a:lnTo>
                  <a:pt x="16124" y="1080"/>
                </a:lnTo>
                <a:lnTo>
                  <a:pt x="16180" y="1099"/>
                </a:lnTo>
                <a:lnTo>
                  <a:pt x="16217" y="1080"/>
                </a:lnTo>
                <a:lnTo>
                  <a:pt x="16291" y="1062"/>
                </a:lnTo>
                <a:lnTo>
                  <a:pt x="16347" y="987"/>
                </a:lnTo>
                <a:lnTo>
                  <a:pt x="16385" y="913"/>
                </a:lnTo>
                <a:lnTo>
                  <a:pt x="16385" y="838"/>
                </a:lnTo>
                <a:lnTo>
                  <a:pt x="16366" y="764"/>
                </a:lnTo>
                <a:lnTo>
                  <a:pt x="16310" y="708"/>
                </a:lnTo>
                <a:lnTo>
                  <a:pt x="16273" y="689"/>
                </a:lnTo>
                <a:close/>
                <a:moveTo>
                  <a:pt x="4655" y="1"/>
                </a:moveTo>
                <a:lnTo>
                  <a:pt x="4506" y="19"/>
                </a:lnTo>
                <a:lnTo>
                  <a:pt x="4357" y="56"/>
                </a:lnTo>
                <a:lnTo>
                  <a:pt x="4246" y="94"/>
                </a:lnTo>
                <a:lnTo>
                  <a:pt x="4134" y="168"/>
                </a:lnTo>
                <a:lnTo>
                  <a:pt x="4022" y="243"/>
                </a:lnTo>
                <a:lnTo>
                  <a:pt x="3929" y="336"/>
                </a:lnTo>
                <a:lnTo>
                  <a:pt x="3575" y="727"/>
                </a:lnTo>
                <a:lnTo>
                  <a:pt x="3408" y="876"/>
                </a:lnTo>
                <a:lnTo>
                  <a:pt x="3315" y="931"/>
                </a:lnTo>
                <a:lnTo>
                  <a:pt x="3203" y="987"/>
                </a:lnTo>
                <a:lnTo>
                  <a:pt x="3110" y="1025"/>
                </a:lnTo>
                <a:lnTo>
                  <a:pt x="2998" y="1025"/>
                </a:lnTo>
                <a:lnTo>
                  <a:pt x="2886" y="1006"/>
                </a:lnTo>
                <a:lnTo>
                  <a:pt x="2775" y="969"/>
                </a:lnTo>
                <a:lnTo>
                  <a:pt x="2682" y="894"/>
                </a:lnTo>
                <a:lnTo>
                  <a:pt x="2607" y="820"/>
                </a:lnTo>
                <a:lnTo>
                  <a:pt x="2458" y="652"/>
                </a:lnTo>
                <a:lnTo>
                  <a:pt x="2309" y="485"/>
                </a:lnTo>
                <a:lnTo>
                  <a:pt x="2235" y="410"/>
                </a:lnTo>
                <a:lnTo>
                  <a:pt x="2142" y="354"/>
                </a:lnTo>
                <a:lnTo>
                  <a:pt x="2011" y="298"/>
                </a:lnTo>
                <a:lnTo>
                  <a:pt x="1900" y="261"/>
                </a:lnTo>
                <a:lnTo>
                  <a:pt x="1658" y="261"/>
                </a:lnTo>
                <a:lnTo>
                  <a:pt x="1546" y="280"/>
                </a:lnTo>
                <a:lnTo>
                  <a:pt x="1434" y="317"/>
                </a:lnTo>
                <a:lnTo>
                  <a:pt x="1323" y="373"/>
                </a:lnTo>
                <a:lnTo>
                  <a:pt x="1211" y="429"/>
                </a:lnTo>
                <a:lnTo>
                  <a:pt x="1099" y="578"/>
                </a:lnTo>
                <a:lnTo>
                  <a:pt x="1006" y="689"/>
                </a:lnTo>
                <a:lnTo>
                  <a:pt x="932" y="820"/>
                </a:lnTo>
                <a:lnTo>
                  <a:pt x="876" y="950"/>
                </a:lnTo>
                <a:lnTo>
                  <a:pt x="857" y="1062"/>
                </a:lnTo>
                <a:lnTo>
                  <a:pt x="857" y="1099"/>
                </a:lnTo>
                <a:lnTo>
                  <a:pt x="857" y="1136"/>
                </a:lnTo>
                <a:lnTo>
                  <a:pt x="894" y="1174"/>
                </a:lnTo>
                <a:lnTo>
                  <a:pt x="969" y="1174"/>
                </a:lnTo>
                <a:lnTo>
                  <a:pt x="1006" y="1155"/>
                </a:lnTo>
                <a:lnTo>
                  <a:pt x="1062" y="1043"/>
                </a:lnTo>
                <a:lnTo>
                  <a:pt x="1118" y="931"/>
                </a:lnTo>
                <a:lnTo>
                  <a:pt x="1155" y="838"/>
                </a:lnTo>
                <a:lnTo>
                  <a:pt x="1211" y="764"/>
                </a:lnTo>
                <a:lnTo>
                  <a:pt x="1285" y="671"/>
                </a:lnTo>
                <a:lnTo>
                  <a:pt x="1378" y="615"/>
                </a:lnTo>
                <a:lnTo>
                  <a:pt x="1471" y="559"/>
                </a:lnTo>
                <a:lnTo>
                  <a:pt x="1602" y="522"/>
                </a:lnTo>
                <a:lnTo>
                  <a:pt x="1825" y="522"/>
                </a:lnTo>
                <a:lnTo>
                  <a:pt x="1937" y="559"/>
                </a:lnTo>
                <a:lnTo>
                  <a:pt x="2030" y="615"/>
                </a:lnTo>
                <a:lnTo>
                  <a:pt x="2142" y="671"/>
                </a:lnTo>
                <a:lnTo>
                  <a:pt x="2216" y="764"/>
                </a:lnTo>
                <a:lnTo>
                  <a:pt x="2309" y="838"/>
                </a:lnTo>
                <a:lnTo>
                  <a:pt x="2458" y="1043"/>
                </a:lnTo>
                <a:lnTo>
                  <a:pt x="2533" y="1118"/>
                </a:lnTo>
                <a:lnTo>
                  <a:pt x="2607" y="1211"/>
                </a:lnTo>
                <a:lnTo>
                  <a:pt x="2700" y="1267"/>
                </a:lnTo>
                <a:lnTo>
                  <a:pt x="2812" y="1322"/>
                </a:lnTo>
                <a:lnTo>
                  <a:pt x="2924" y="1341"/>
                </a:lnTo>
                <a:lnTo>
                  <a:pt x="3054" y="1341"/>
                </a:lnTo>
                <a:lnTo>
                  <a:pt x="3166" y="1322"/>
                </a:lnTo>
                <a:lnTo>
                  <a:pt x="3277" y="1285"/>
                </a:lnTo>
                <a:lnTo>
                  <a:pt x="3371" y="1248"/>
                </a:lnTo>
                <a:lnTo>
                  <a:pt x="3464" y="1174"/>
                </a:lnTo>
                <a:lnTo>
                  <a:pt x="3631" y="1043"/>
                </a:lnTo>
                <a:lnTo>
                  <a:pt x="3799" y="876"/>
                </a:lnTo>
                <a:lnTo>
                  <a:pt x="4078" y="578"/>
                </a:lnTo>
                <a:lnTo>
                  <a:pt x="4227" y="447"/>
                </a:lnTo>
                <a:lnTo>
                  <a:pt x="4376" y="336"/>
                </a:lnTo>
                <a:lnTo>
                  <a:pt x="4450" y="298"/>
                </a:lnTo>
                <a:lnTo>
                  <a:pt x="4543" y="261"/>
                </a:lnTo>
                <a:lnTo>
                  <a:pt x="4711" y="261"/>
                </a:lnTo>
                <a:lnTo>
                  <a:pt x="4786" y="280"/>
                </a:lnTo>
                <a:lnTo>
                  <a:pt x="4879" y="317"/>
                </a:lnTo>
                <a:lnTo>
                  <a:pt x="4953" y="392"/>
                </a:lnTo>
                <a:lnTo>
                  <a:pt x="5046" y="485"/>
                </a:lnTo>
                <a:lnTo>
                  <a:pt x="5195" y="671"/>
                </a:lnTo>
                <a:lnTo>
                  <a:pt x="5344" y="857"/>
                </a:lnTo>
                <a:lnTo>
                  <a:pt x="5474" y="1043"/>
                </a:lnTo>
                <a:lnTo>
                  <a:pt x="5623" y="1211"/>
                </a:lnTo>
                <a:lnTo>
                  <a:pt x="5716" y="1267"/>
                </a:lnTo>
                <a:lnTo>
                  <a:pt x="5810" y="1322"/>
                </a:lnTo>
                <a:lnTo>
                  <a:pt x="5903" y="1378"/>
                </a:lnTo>
                <a:lnTo>
                  <a:pt x="5996" y="1397"/>
                </a:lnTo>
                <a:lnTo>
                  <a:pt x="6107" y="1416"/>
                </a:lnTo>
                <a:lnTo>
                  <a:pt x="6219" y="1397"/>
                </a:lnTo>
                <a:lnTo>
                  <a:pt x="6349" y="1378"/>
                </a:lnTo>
                <a:lnTo>
                  <a:pt x="6498" y="1322"/>
                </a:lnTo>
                <a:lnTo>
                  <a:pt x="6591" y="1267"/>
                </a:lnTo>
                <a:lnTo>
                  <a:pt x="6703" y="1211"/>
                </a:lnTo>
                <a:lnTo>
                  <a:pt x="6908" y="1043"/>
                </a:lnTo>
                <a:lnTo>
                  <a:pt x="7131" y="894"/>
                </a:lnTo>
                <a:lnTo>
                  <a:pt x="7336" y="727"/>
                </a:lnTo>
                <a:lnTo>
                  <a:pt x="7448" y="671"/>
                </a:lnTo>
                <a:lnTo>
                  <a:pt x="7560" y="615"/>
                </a:lnTo>
                <a:lnTo>
                  <a:pt x="7671" y="578"/>
                </a:lnTo>
                <a:lnTo>
                  <a:pt x="7895" y="578"/>
                </a:lnTo>
                <a:lnTo>
                  <a:pt x="8006" y="615"/>
                </a:lnTo>
                <a:lnTo>
                  <a:pt x="8137" y="671"/>
                </a:lnTo>
                <a:lnTo>
                  <a:pt x="8248" y="764"/>
                </a:lnTo>
                <a:lnTo>
                  <a:pt x="8397" y="931"/>
                </a:lnTo>
                <a:lnTo>
                  <a:pt x="8528" y="1099"/>
                </a:lnTo>
                <a:lnTo>
                  <a:pt x="8677" y="1248"/>
                </a:lnTo>
                <a:lnTo>
                  <a:pt x="8826" y="1397"/>
                </a:lnTo>
                <a:lnTo>
                  <a:pt x="8900" y="1453"/>
                </a:lnTo>
                <a:lnTo>
                  <a:pt x="8993" y="1509"/>
                </a:lnTo>
                <a:lnTo>
                  <a:pt x="9068" y="1546"/>
                </a:lnTo>
                <a:lnTo>
                  <a:pt x="9161" y="1564"/>
                </a:lnTo>
                <a:lnTo>
                  <a:pt x="9272" y="1564"/>
                </a:lnTo>
                <a:lnTo>
                  <a:pt x="9366" y="1546"/>
                </a:lnTo>
                <a:lnTo>
                  <a:pt x="9477" y="1527"/>
                </a:lnTo>
                <a:lnTo>
                  <a:pt x="9608" y="1471"/>
                </a:lnTo>
                <a:lnTo>
                  <a:pt x="9757" y="1360"/>
                </a:lnTo>
                <a:lnTo>
                  <a:pt x="9924" y="1211"/>
                </a:lnTo>
                <a:lnTo>
                  <a:pt x="10110" y="1043"/>
                </a:lnTo>
                <a:lnTo>
                  <a:pt x="10296" y="876"/>
                </a:lnTo>
                <a:lnTo>
                  <a:pt x="10483" y="745"/>
                </a:lnTo>
                <a:lnTo>
                  <a:pt x="10576" y="708"/>
                </a:lnTo>
                <a:lnTo>
                  <a:pt x="10687" y="671"/>
                </a:lnTo>
                <a:lnTo>
                  <a:pt x="10781" y="652"/>
                </a:lnTo>
                <a:lnTo>
                  <a:pt x="10874" y="652"/>
                </a:lnTo>
                <a:lnTo>
                  <a:pt x="10967" y="689"/>
                </a:lnTo>
                <a:lnTo>
                  <a:pt x="11078" y="727"/>
                </a:lnTo>
                <a:lnTo>
                  <a:pt x="11172" y="801"/>
                </a:lnTo>
                <a:lnTo>
                  <a:pt x="11246" y="894"/>
                </a:lnTo>
                <a:lnTo>
                  <a:pt x="11395" y="1099"/>
                </a:lnTo>
                <a:lnTo>
                  <a:pt x="11544" y="1304"/>
                </a:lnTo>
                <a:lnTo>
                  <a:pt x="11637" y="1378"/>
                </a:lnTo>
                <a:lnTo>
                  <a:pt x="11730" y="1453"/>
                </a:lnTo>
                <a:lnTo>
                  <a:pt x="11879" y="1509"/>
                </a:lnTo>
                <a:lnTo>
                  <a:pt x="12028" y="1527"/>
                </a:lnTo>
                <a:lnTo>
                  <a:pt x="12177" y="1509"/>
                </a:lnTo>
                <a:lnTo>
                  <a:pt x="12326" y="1471"/>
                </a:lnTo>
                <a:lnTo>
                  <a:pt x="12456" y="1397"/>
                </a:lnTo>
                <a:lnTo>
                  <a:pt x="12586" y="1304"/>
                </a:lnTo>
                <a:lnTo>
                  <a:pt x="12810" y="1099"/>
                </a:lnTo>
                <a:lnTo>
                  <a:pt x="13015" y="894"/>
                </a:lnTo>
                <a:lnTo>
                  <a:pt x="13126" y="801"/>
                </a:lnTo>
                <a:lnTo>
                  <a:pt x="13238" y="708"/>
                </a:lnTo>
                <a:lnTo>
                  <a:pt x="13368" y="615"/>
                </a:lnTo>
                <a:lnTo>
                  <a:pt x="13517" y="578"/>
                </a:lnTo>
                <a:lnTo>
                  <a:pt x="13573" y="559"/>
                </a:lnTo>
                <a:lnTo>
                  <a:pt x="13648" y="559"/>
                </a:lnTo>
                <a:lnTo>
                  <a:pt x="13722" y="578"/>
                </a:lnTo>
                <a:lnTo>
                  <a:pt x="13778" y="615"/>
                </a:lnTo>
                <a:lnTo>
                  <a:pt x="13890" y="671"/>
                </a:lnTo>
                <a:lnTo>
                  <a:pt x="13964" y="764"/>
                </a:lnTo>
                <a:lnTo>
                  <a:pt x="14095" y="969"/>
                </a:lnTo>
                <a:lnTo>
                  <a:pt x="14169" y="1062"/>
                </a:lnTo>
                <a:lnTo>
                  <a:pt x="14243" y="1155"/>
                </a:lnTo>
                <a:lnTo>
                  <a:pt x="14337" y="1248"/>
                </a:lnTo>
                <a:lnTo>
                  <a:pt x="14448" y="1304"/>
                </a:lnTo>
                <a:lnTo>
                  <a:pt x="14597" y="1341"/>
                </a:lnTo>
                <a:lnTo>
                  <a:pt x="14746" y="1360"/>
                </a:lnTo>
                <a:lnTo>
                  <a:pt x="14895" y="1341"/>
                </a:lnTo>
                <a:lnTo>
                  <a:pt x="15025" y="1304"/>
                </a:lnTo>
                <a:lnTo>
                  <a:pt x="15156" y="1229"/>
                </a:lnTo>
                <a:lnTo>
                  <a:pt x="15286" y="1155"/>
                </a:lnTo>
                <a:lnTo>
                  <a:pt x="15398" y="1062"/>
                </a:lnTo>
                <a:lnTo>
                  <a:pt x="15510" y="950"/>
                </a:lnTo>
                <a:lnTo>
                  <a:pt x="15677" y="745"/>
                </a:lnTo>
                <a:lnTo>
                  <a:pt x="15770" y="634"/>
                </a:lnTo>
                <a:lnTo>
                  <a:pt x="15826" y="503"/>
                </a:lnTo>
                <a:lnTo>
                  <a:pt x="15882" y="410"/>
                </a:lnTo>
                <a:lnTo>
                  <a:pt x="15900" y="354"/>
                </a:lnTo>
                <a:lnTo>
                  <a:pt x="15882" y="298"/>
                </a:lnTo>
                <a:lnTo>
                  <a:pt x="15845" y="243"/>
                </a:lnTo>
                <a:lnTo>
                  <a:pt x="15770" y="205"/>
                </a:lnTo>
                <a:lnTo>
                  <a:pt x="15714" y="224"/>
                </a:lnTo>
                <a:lnTo>
                  <a:pt x="15677" y="243"/>
                </a:lnTo>
                <a:lnTo>
                  <a:pt x="15658" y="280"/>
                </a:lnTo>
                <a:lnTo>
                  <a:pt x="15528" y="466"/>
                </a:lnTo>
                <a:lnTo>
                  <a:pt x="15379" y="652"/>
                </a:lnTo>
                <a:lnTo>
                  <a:pt x="15212" y="820"/>
                </a:lnTo>
                <a:lnTo>
                  <a:pt x="15044" y="969"/>
                </a:lnTo>
                <a:lnTo>
                  <a:pt x="14951" y="1025"/>
                </a:lnTo>
                <a:lnTo>
                  <a:pt x="14858" y="1043"/>
                </a:lnTo>
                <a:lnTo>
                  <a:pt x="14765" y="1062"/>
                </a:lnTo>
                <a:lnTo>
                  <a:pt x="14653" y="1062"/>
                </a:lnTo>
                <a:lnTo>
                  <a:pt x="14560" y="1043"/>
                </a:lnTo>
                <a:lnTo>
                  <a:pt x="14467" y="987"/>
                </a:lnTo>
                <a:lnTo>
                  <a:pt x="14355" y="913"/>
                </a:lnTo>
                <a:lnTo>
                  <a:pt x="14262" y="801"/>
                </a:lnTo>
                <a:lnTo>
                  <a:pt x="14113" y="634"/>
                </a:lnTo>
                <a:lnTo>
                  <a:pt x="14039" y="540"/>
                </a:lnTo>
                <a:lnTo>
                  <a:pt x="13964" y="466"/>
                </a:lnTo>
                <a:lnTo>
                  <a:pt x="13871" y="410"/>
                </a:lnTo>
                <a:lnTo>
                  <a:pt x="13778" y="373"/>
                </a:lnTo>
                <a:lnTo>
                  <a:pt x="13666" y="336"/>
                </a:lnTo>
                <a:lnTo>
                  <a:pt x="13536" y="336"/>
                </a:lnTo>
                <a:lnTo>
                  <a:pt x="13424" y="354"/>
                </a:lnTo>
                <a:lnTo>
                  <a:pt x="13331" y="392"/>
                </a:lnTo>
                <a:lnTo>
                  <a:pt x="13238" y="429"/>
                </a:lnTo>
                <a:lnTo>
                  <a:pt x="13145" y="485"/>
                </a:lnTo>
                <a:lnTo>
                  <a:pt x="12977" y="615"/>
                </a:lnTo>
                <a:lnTo>
                  <a:pt x="12810" y="764"/>
                </a:lnTo>
                <a:lnTo>
                  <a:pt x="12661" y="913"/>
                </a:lnTo>
                <a:lnTo>
                  <a:pt x="12493" y="1043"/>
                </a:lnTo>
                <a:lnTo>
                  <a:pt x="12400" y="1118"/>
                </a:lnTo>
                <a:lnTo>
                  <a:pt x="12307" y="1174"/>
                </a:lnTo>
                <a:lnTo>
                  <a:pt x="12214" y="1211"/>
                </a:lnTo>
                <a:lnTo>
                  <a:pt x="12102" y="1248"/>
                </a:lnTo>
                <a:lnTo>
                  <a:pt x="11991" y="1248"/>
                </a:lnTo>
                <a:lnTo>
                  <a:pt x="11898" y="1229"/>
                </a:lnTo>
                <a:lnTo>
                  <a:pt x="11805" y="1192"/>
                </a:lnTo>
                <a:lnTo>
                  <a:pt x="11730" y="1118"/>
                </a:lnTo>
                <a:lnTo>
                  <a:pt x="11656" y="1043"/>
                </a:lnTo>
                <a:lnTo>
                  <a:pt x="11600" y="969"/>
                </a:lnTo>
                <a:lnTo>
                  <a:pt x="11469" y="783"/>
                </a:lnTo>
                <a:lnTo>
                  <a:pt x="11376" y="671"/>
                </a:lnTo>
                <a:lnTo>
                  <a:pt x="11283" y="578"/>
                </a:lnTo>
                <a:lnTo>
                  <a:pt x="11190" y="503"/>
                </a:lnTo>
                <a:lnTo>
                  <a:pt x="11097" y="447"/>
                </a:lnTo>
                <a:lnTo>
                  <a:pt x="10985" y="429"/>
                </a:lnTo>
                <a:lnTo>
                  <a:pt x="10892" y="410"/>
                </a:lnTo>
                <a:lnTo>
                  <a:pt x="10706" y="410"/>
                </a:lnTo>
                <a:lnTo>
                  <a:pt x="10613" y="447"/>
                </a:lnTo>
                <a:lnTo>
                  <a:pt x="10501" y="485"/>
                </a:lnTo>
                <a:lnTo>
                  <a:pt x="10315" y="596"/>
                </a:lnTo>
                <a:lnTo>
                  <a:pt x="10110" y="727"/>
                </a:lnTo>
                <a:lnTo>
                  <a:pt x="9924" y="894"/>
                </a:lnTo>
                <a:lnTo>
                  <a:pt x="9775" y="1006"/>
                </a:lnTo>
                <a:lnTo>
                  <a:pt x="9608" y="1136"/>
                </a:lnTo>
                <a:lnTo>
                  <a:pt x="9533" y="1192"/>
                </a:lnTo>
                <a:lnTo>
                  <a:pt x="9440" y="1229"/>
                </a:lnTo>
                <a:lnTo>
                  <a:pt x="9347" y="1248"/>
                </a:lnTo>
                <a:lnTo>
                  <a:pt x="9254" y="1267"/>
                </a:lnTo>
                <a:lnTo>
                  <a:pt x="9142" y="1267"/>
                </a:lnTo>
                <a:lnTo>
                  <a:pt x="9049" y="1229"/>
                </a:lnTo>
                <a:lnTo>
                  <a:pt x="8956" y="1174"/>
                </a:lnTo>
                <a:lnTo>
                  <a:pt x="8863" y="1118"/>
                </a:lnTo>
                <a:lnTo>
                  <a:pt x="8714" y="950"/>
                </a:lnTo>
                <a:lnTo>
                  <a:pt x="8584" y="801"/>
                </a:lnTo>
                <a:lnTo>
                  <a:pt x="8435" y="615"/>
                </a:lnTo>
                <a:lnTo>
                  <a:pt x="8267" y="466"/>
                </a:lnTo>
                <a:lnTo>
                  <a:pt x="8155" y="392"/>
                </a:lnTo>
                <a:lnTo>
                  <a:pt x="8062" y="354"/>
                </a:lnTo>
                <a:lnTo>
                  <a:pt x="7951" y="317"/>
                </a:lnTo>
                <a:lnTo>
                  <a:pt x="7820" y="298"/>
                </a:lnTo>
                <a:lnTo>
                  <a:pt x="7690" y="317"/>
                </a:lnTo>
                <a:lnTo>
                  <a:pt x="7541" y="336"/>
                </a:lnTo>
                <a:lnTo>
                  <a:pt x="7411" y="392"/>
                </a:lnTo>
                <a:lnTo>
                  <a:pt x="7280" y="466"/>
                </a:lnTo>
                <a:lnTo>
                  <a:pt x="7057" y="615"/>
                </a:lnTo>
                <a:lnTo>
                  <a:pt x="6833" y="783"/>
                </a:lnTo>
                <a:lnTo>
                  <a:pt x="6629" y="931"/>
                </a:lnTo>
                <a:lnTo>
                  <a:pt x="6517" y="1006"/>
                </a:lnTo>
                <a:lnTo>
                  <a:pt x="6405" y="1062"/>
                </a:lnTo>
                <a:lnTo>
                  <a:pt x="6294" y="1099"/>
                </a:lnTo>
                <a:lnTo>
                  <a:pt x="6182" y="1118"/>
                </a:lnTo>
                <a:lnTo>
                  <a:pt x="6052" y="1118"/>
                </a:lnTo>
                <a:lnTo>
                  <a:pt x="5921" y="1080"/>
                </a:lnTo>
                <a:lnTo>
                  <a:pt x="5828" y="1025"/>
                </a:lnTo>
                <a:lnTo>
                  <a:pt x="5754" y="950"/>
                </a:lnTo>
                <a:lnTo>
                  <a:pt x="5661" y="876"/>
                </a:lnTo>
                <a:lnTo>
                  <a:pt x="5586" y="783"/>
                </a:lnTo>
                <a:lnTo>
                  <a:pt x="5325" y="410"/>
                </a:lnTo>
                <a:lnTo>
                  <a:pt x="5232" y="298"/>
                </a:lnTo>
                <a:lnTo>
                  <a:pt x="5139" y="205"/>
                </a:lnTo>
                <a:lnTo>
                  <a:pt x="5028" y="131"/>
                </a:lnTo>
                <a:lnTo>
                  <a:pt x="4897" y="56"/>
                </a:lnTo>
                <a:lnTo>
                  <a:pt x="4786" y="19"/>
                </a:lnTo>
                <a:lnTo>
                  <a:pt x="46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>
                <a:latin typeface="華康細圓體(P)" panose="020F0300000000000000" pitchFamily="34" charset="-120"/>
                <a:ea typeface="華康細圓體(P)" panose="020F0300000000000000" pitchFamily="34" charset="-120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9pPr>
          </a:lstStyle>
          <a:p>
            <a:endParaRPr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157350" y="125700"/>
            <a:ext cx="8829185" cy="4892151"/>
          </a:xfrm>
          <a:custGeom>
            <a:avLst/>
            <a:gdLst/>
            <a:ahLst/>
            <a:cxnLst/>
            <a:rect l="l" t="t" r="r" b="b"/>
            <a:pathLst>
              <a:path w="92105" h="51033" extrusionOk="0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B5D4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144225" y="157125"/>
            <a:ext cx="8855455" cy="4829191"/>
          </a:xfrm>
          <a:custGeom>
            <a:avLst/>
            <a:gdLst/>
            <a:ahLst/>
            <a:cxnLst/>
            <a:rect l="l" t="t" r="r" b="b"/>
            <a:pathLst>
              <a:path w="91397" h="49842" extrusionOk="0">
                <a:moveTo>
                  <a:pt x="37497" y="57"/>
                </a:moveTo>
                <a:lnTo>
                  <a:pt x="37348" y="75"/>
                </a:lnTo>
                <a:lnTo>
                  <a:pt x="37218" y="94"/>
                </a:lnTo>
                <a:lnTo>
                  <a:pt x="37106" y="150"/>
                </a:lnTo>
                <a:lnTo>
                  <a:pt x="37069" y="168"/>
                </a:lnTo>
                <a:lnTo>
                  <a:pt x="37051" y="206"/>
                </a:lnTo>
                <a:lnTo>
                  <a:pt x="37051" y="243"/>
                </a:lnTo>
                <a:lnTo>
                  <a:pt x="37051" y="280"/>
                </a:lnTo>
                <a:lnTo>
                  <a:pt x="37069" y="317"/>
                </a:lnTo>
                <a:lnTo>
                  <a:pt x="37125" y="336"/>
                </a:lnTo>
                <a:lnTo>
                  <a:pt x="37237" y="373"/>
                </a:lnTo>
                <a:lnTo>
                  <a:pt x="37888" y="373"/>
                </a:lnTo>
                <a:lnTo>
                  <a:pt x="38075" y="392"/>
                </a:lnTo>
                <a:lnTo>
                  <a:pt x="38372" y="410"/>
                </a:lnTo>
                <a:lnTo>
                  <a:pt x="38521" y="410"/>
                </a:lnTo>
                <a:lnTo>
                  <a:pt x="38652" y="392"/>
                </a:lnTo>
                <a:lnTo>
                  <a:pt x="38726" y="355"/>
                </a:lnTo>
                <a:lnTo>
                  <a:pt x="38763" y="317"/>
                </a:lnTo>
                <a:lnTo>
                  <a:pt x="38782" y="280"/>
                </a:lnTo>
                <a:lnTo>
                  <a:pt x="38763" y="224"/>
                </a:lnTo>
                <a:lnTo>
                  <a:pt x="38745" y="187"/>
                </a:lnTo>
                <a:lnTo>
                  <a:pt x="38726" y="168"/>
                </a:lnTo>
                <a:lnTo>
                  <a:pt x="38689" y="131"/>
                </a:lnTo>
                <a:lnTo>
                  <a:pt x="38577" y="94"/>
                </a:lnTo>
                <a:lnTo>
                  <a:pt x="38466" y="75"/>
                </a:lnTo>
                <a:lnTo>
                  <a:pt x="38205" y="57"/>
                </a:lnTo>
                <a:close/>
                <a:moveTo>
                  <a:pt x="22305" y="1"/>
                </a:moveTo>
                <a:lnTo>
                  <a:pt x="22156" y="19"/>
                </a:lnTo>
                <a:lnTo>
                  <a:pt x="22026" y="38"/>
                </a:lnTo>
                <a:lnTo>
                  <a:pt x="21989" y="57"/>
                </a:lnTo>
                <a:lnTo>
                  <a:pt x="21951" y="75"/>
                </a:lnTo>
                <a:lnTo>
                  <a:pt x="21914" y="131"/>
                </a:lnTo>
                <a:lnTo>
                  <a:pt x="21895" y="168"/>
                </a:lnTo>
                <a:lnTo>
                  <a:pt x="21877" y="206"/>
                </a:lnTo>
                <a:lnTo>
                  <a:pt x="21895" y="243"/>
                </a:lnTo>
                <a:lnTo>
                  <a:pt x="21951" y="299"/>
                </a:lnTo>
                <a:lnTo>
                  <a:pt x="22026" y="336"/>
                </a:lnTo>
                <a:lnTo>
                  <a:pt x="22138" y="373"/>
                </a:lnTo>
                <a:lnTo>
                  <a:pt x="22249" y="392"/>
                </a:lnTo>
                <a:lnTo>
                  <a:pt x="22435" y="410"/>
                </a:lnTo>
                <a:lnTo>
                  <a:pt x="22696" y="429"/>
                </a:lnTo>
                <a:lnTo>
                  <a:pt x="22975" y="466"/>
                </a:lnTo>
                <a:lnTo>
                  <a:pt x="23124" y="466"/>
                </a:lnTo>
                <a:lnTo>
                  <a:pt x="23255" y="448"/>
                </a:lnTo>
                <a:lnTo>
                  <a:pt x="23385" y="429"/>
                </a:lnTo>
                <a:lnTo>
                  <a:pt x="23497" y="392"/>
                </a:lnTo>
                <a:lnTo>
                  <a:pt x="23571" y="355"/>
                </a:lnTo>
                <a:lnTo>
                  <a:pt x="23608" y="317"/>
                </a:lnTo>
                <a:lnTo>
                  <a:pt x="23627" y="299"/>
                </a:lnTo>
                <a:lnTo>
                  <a:pt x="23608" y="261"/>
                </a:lnTo>
                <a:lnTo>
                  <a:pt x="23590" y="243"/>
                </a:lnTo>
                <a:lnTo>
                  <a:pt x="23552" y="206"/>
                </a:lnTo>
                <a:lnTo>
                  <a:pt x="23459" y="168"/>
                </a:lnTo>
                <a:lnTo>
                  <a:pt x="23199" y="94"/>
                </a:lnTo>
                <a:lnTo>
                  <a:pt x="23031" y="57"/>
                </a:lnTo>
                <a:lnTo>
                  <a:pt x="22789" y="38"/>
                </a:lnTo>
                <a:lnTo>
                  <a:pt x="22473" y="1"/>
                </a:lnTo>
                <a:close/>
                <a:moveTo>
                  <a:pt x="30553" y="94"/>
                </a:moveTo>
                <a:lnTo>
                  <a:pt x="30367" y="113"/>
                </a:lnTo>
                <a:lnTo>
                  <a:pt x="30199" y="113"/>
                </a:lnTo>
                <a:lnTo>
                  <a:pt x="29901" y="150"/>
                </a:lnTo>
                <a:lnTo>
                  <a:pt x="29734" y="168"/>
                </a:lnTo>
                <a:lnTo>
                  <a:pt x="29603" y="187"/>
                </a:lnTo>
                <a:lnTo>
                  <a:pt x="29510" y="224"/>
                </a:lnTo>
                <a:lnTo>
                  <a:pt x="29492" y="243"/>
                </a:lnTo>
                <a:lnTo>
                  <a:pt x="29473" y="261"/>
                </a:lnTo>
                <a:lnTo>
                  <a:pt x="29492" y="299"/>
                </a:lnTo>
                <a:lnTo>
                  <a:pt x="29510" y="336"/>
                </a:lnTo>
                <a:lnTo>
                  <a:pt x="29585" y="373"/>
                </a:lnTo>
                <a:lnTo>
                  <a:pt x="29696" y="410"/>
                </a:lnTo>
                <a:lnTo>
                  <a:pt x="29827" y="429"/>
                </a:lnTo>
                <a:lnTo>
                  <a:pt x="30106" y="448"/>
                </a:lnTo>
                <a:lnTo>
                  <a:pt x="30478" y="448"/>
                </a:lnTo>
                <a:lnTo>
                  <a:pt x="30758" y="466"/>
                </a:lnTo>
                <a:lnTo>
                  <a:pt x="30907" y="448"/>
                </a:lnTo>
                <a:lnTo>
                  <a:pt x="31018" y="429"/>
                </a:lnTo>
                <a:lnTo>
                  <a:pt x="31111" y="373"/>
                </a:lnTo>
                <a:lnTo>
                  <a:pt x="31149" y="355"/>
                </a:lnTo>
                <a:lnTo>
                  <a:pt x="31167" y="317"/>
                </a:lnTo>
                <a:lnTo>
                  <a:pt x="31167" y="261"/>
                </a:lnTo>
                <a:lnTo>
                  <a:pt x="31167" y="206"/>
                </a:lnTo>
                <a:lnTo>
                  <a:pt x="31130" y="168"/>
                </a:lnTo>
                <a:lnTo>
                  <a:pt x="31093" y="150"/>
                </a:lnTo>
                <a:lnTo>
                  <a:pt x="30981" y="113"/>
                </a:lnTo>
                <a:lnTo>
                  <a:pt x="30851" y="94"/>
                </a:lnTo>
                <a:close/>
                <a:moveTo>
                  <a:pt x="40756" y="113"/>
                </a:moveTo>
                <a:lnTo>
                  <a:pt x="40495" y="131"/>
                </a:lnTo>
                <a:lnTo>
                  <a:pt x="40309" y="131"/>
                </a:lnTo>
                <a:lnTo>
                  <a:pt x="39992" y="168"/>
                </a:lnTo>
                <a:lnTo>
                  <a:pt x="39843" y="187"/>
                </a:lnTo>
                <a:lnTo>
                  <a:pt x="39713" y="224"/>
                </a:lnTo>
                <a:lnTo>
                  <a:pt x="39638" y="261"/>
                </a:lnTo>
                <a:lnTo>
                  <a:pt x="39601" y="280"/>
                </a:lnTo>
                <a:lnTo>
                  <a:pt x="39601" y="317"/>
                </a:lnTo>
                <a:lnTo>
                  <a:pt x="39620" y="355"/>
                </a:lnTo>
                <a:lnTo>
                  <a:pt x="39676" y="373"/>
                </a:lnTo>
                <a:lnTo>
                  <a:pt x="39843" y="429"/>
                </a:lnTo>
                <a:lnTo>
                  <a:pt x="40067" y="448"/>
                </a:lnTo>
                <a:lnTo>
                  <a:pt x="40346" y="466"/>
                </a:lnTo>
                <a:lnTo>
                  <a:pt x="40867" y="448"/>
                </a:lnTo>
                <a:lnTo>
                  <a:pt x="41053" y="429"/>
                </a:lnTo>
                <a:lnTo>
                  <a:pt x="41165" y="410"/>
                </a:lnTo>
                <a:lnTo>
                  <a:pt x="41240" y="373"/>
                </a:lnTo>
                <a:lnTo>
                  <a:pt x="41277" y="317"/>
                </a:lnTo>
                <a:lnTo>
                  <a:pt x="41258" y="280"/>
                </a:lnTo>
                <a:lnTo>
                  <a:pt x="41221" y="243"/>
                </a:lnTo>
                <a:lnTo>
                  <a:pt x="41091" y="168"/>
                </a:lnTo>
                <a:lnTo>
                  <a:pt x="41016" y="131"/>
                </a:lnTo>
                <a:lnTo>
                  <a:pt x="40886" y="113"/>
                </a:lnTo>
                <a:close/>
                <a:moveTo>
                  <a:pt x="17539" y="113"/>
                </a:moveTo>
                <a:lnTo>
                  <a:pt x="17260" y="131"/>
                </a:lnTo>
                <a:lnTo>
                  <a:pt x="17129" y="168"/>
                </a:lnTo>
                <a:lnTo>
                  <a:pt x="17036" y="206"/>
                </a:lnTo>
                <a:lnTo>
                  <a:pt x="16943" y="261"/>
                </a:lnTo>
                <a:lnTo>
                  <a:pt x="16906" y="317"/>
                </a:lnTo>
                <a:lnTo>
                  <a:pt x="16906" y="336"/>
                </a:lnTo>
                <a:lnTo>
                  <a:pt x="16906" y="355"/>
                </a:lnTo>
                <a:lnTo>
                  <a:pt x="16962" y="392"/>
                </a:lnTo>
                <a:lnTo>
                  <a:pt x="17111" y="429"/>
                </a:lnTo>
                <a:lnTo>
                  <a:pt x="17297" y="448"/>
                </a:lnTo>
                <a:lnTo>
                  <a:pt x="17576" y="485"/>
                </a:lnTo>
                <a:lnTo>
                  <a:pt x="18135" y="485"/>
                </a:lnTo>
                <a:lnTo>
                  <a:pt x="18284" y="466"/>
                </a:lnTo>
                <a:lnTo>
                  <a:pt x="18395" y="429"/>
                </a:lnTo>
                <a:lnTo>
                  <a:pt x="18470" y="410"/>
                </a:lnTo>
                <a:lnTo>
                  <a:pt x="18488" y="355"/>
                </a:lnTo>
                <a:lnTo>
                  <a:pt x="18488" y="280"/>
                </a:lnTo>
                <a:lnTo>
                  <a:pt x="18470" y="224"/>
                </a:lnTo>
                <a:lnTo>
                  <a:pt x="18451" y="187"/>
                </a:lnTo>
                <a:lnTo>
                  <a:pt x="18395" y="168"/>
                </a:lnTo>
                <a:lnTo>
                  <a:pt x="18284" y="131"/>
                </a:lnTo>
                <a:lnTo>
                  <a:pt x="18042" y="131"/>
                </a:lnTo>
                <a:lnTo>
                  <a:pt x="17818" y="113"/>
                </a:lnTo>
                <a:close/>
                <a:moveTo>
                  <a:pt x="20536" y="113"/>
                </a:moveTo>
                <a:lnTo>
                  <a:pt x="20425" y="131"/>
                </a:lnTo>
                <a:lnTo>
                  <a:pt x="20220" y="150"/>
                </a:lnTo>
                <a:lnTo>
                  <a:pt x="20052" y="168"/>
                </a:lnTo>
                <a:lnTo>
                  <a:pt x="19829" y="187"/>
                </a:lnTo>
                <a:lnTo>
                  <a:pt x="19717" y="206"/>
                </a:lnTo>
                <a:lnTo>
                  <a:pt x="19661" y="224"/>
                </a:lnTo>
                <a:lnTo>
                  <a:pt x="19624" y="243"/>
                </a:lnTo>
                <a:lnTo>
                  <a:pt x="19587" y="299"/>
                </a:lnTo>
                <a:lnTo>
                  <a:pt x="19550" y="355"/>
                </a:lnTo>
                <a:lnTo>
                  <a:pt x="19550" y="392"/>
                </a:lnTo>
                <a:lnTo>
                  <a:pt x="19568" y="410"/>
                </a:lnTo>
                <a:lnTo>
                  <a:pt x="19587" y="448"/>
                </a:lnTo>
                <a:lnTo>
                  <a:pt x="19624" y="466"/>
                </a:lnTo>
                <a:lnTo>
                  <a:pt x="19922" y="485"/>
                </a:lnTo>
                <a:lnTo>
                  <a:pt x="20164" y="485"/>
                </a:lnTo>
                <a:lnTo>
                  <a:pt x="20387" y="466"/>
                </a:lnTo>
                <a:lnTo>
                  <a:pt x="20611" y="448"/>
                </a:lnTo>
                <a:lnTo>
                  <a:pt x="20685" y="410"/>
                </a:lnTo>
                <a:lnTo>
                  <a:pt x="20760" y="392"/>
                </a:lnTo>
                <a:lnTo>
                  <a:pt x="20816" y="355"/>
                </a:lnTo>
                <a:lnTo>
                  <a:pt x="20834" y="299"/>
                </a:lnTo>
                <a:lnTo>
                  <a:pt x="20816" y="261"/>
                </a:lnTo>
                <a:lnTo>
                  <a:pt x="20778" y="187"/>
                </a:lnTo>
                <a:lnTo>
                  <a:pt x="20723" y="150"/>
                </a:lnTo>
                <a:lnTo>
                  <a:pt x="20629" y="131"/>
                </a:lnTo>
                <a:lnTo>
                  <a:pt x="20536" y="113"/>
                </a:lnTo>
                <a:close/>
                <a:moveTo>
                  <a:pt x="15509" y="150"/>
                </a:moveTo>
                <a:lnTo>
                  <a:pt x="15342" y="187"/>
                </a:lnTo>
                <a:lnTo>
                  <a:pt x="15118" y="168"/>
                </a:lnTo>
                <a:lnTo>
                  <a:pt x="14783" y="187"/>
                </a:lnTo>
                <a:lnTo>
                  <a:pt x="14634" y="187"/>
                </a:lnTo>
                <a:lnTo>
                  <a:pt x="14485" y="224"/>
                </a:lnTo>
                <a:lnTo>
                  <a:pt x="14374" y="261"/>
                </a:lnTo>
                <a:lnTo>
                  <a:pt x="14337" y="299"/>
                </a:lnTo>
                <a:lnTo>
                  <a:pt x="14299" y="336"/>
                </a:lnTo>
                <a:lnTo>
                  <a:pt x="14299" y="373"/>
                </a:lnTo>
                <a:lnTo>
                  <a:pt x="14299" y="392"/>
                </a:lnTo>
                <a:lnTo>
                  <a:pt x="14318" y="429"/>
                </a:lnTo>
                <a:lnTo>
                  <a:pt x="14355" y="448"/>
                </a:lnTo>
                <a:lnTo>
                  <a:pt x="14448" y="466"/>
                </a:lnTo>
                <a:lnTo>
                  <a:pt x="14579" y="485"/>
                </a:lnTo>
                <a:lnTo>
                  <a:pt x="14821" y="504"/>
                </a:lnTo>
                <a:lnTo>
                  <a:pt x="14988" y="485"/>
                </a:lnTo>
                <a:lnTo>
                  <a:pt x="15212" y="504"/>
                </a:lnTo>
                <a:lnTo>
                  <a:pt x="15696" y="504"/>
                </a:lnTo>
                <a:lnTo>
                  <a:pt x="15826" y="485"/>
                </a:lnTo>
                <a:lnTo>
                  <a:pt x="15938" y="448"/>
                </a:lnTo>
                <a:lnTo>
                  <a:pt x="15975" y="410"/>
                </a:lnTo>
                <a:lnTo>
                  <a:pt x="15994" y="373"/>
                </a:lnTo>
                <a:lnTo>
                  <a:pt x="16012" y="317"/>
                </a:lnTo>
                <a:lnTo>
                  <a:pt x="16012" y="261"/>
                </a:lnTo>
                <a:lnTo>
                  <a:pt x="15994" y="224"/>
                </a:lnTo>
                <a:lnTo>
                  <a:pt x="15975" y="206"/>
                </a:lnTo>
                <a:lnTo>
                  <a:pt x="15882" y="168"/>
                </a:lnTo>
                <a:lnTo>
                  <a:pt x="15770" y="150"/>
                </a:lnTo>
                <a:close/>
                <a:moveTo>
                  <a:pt x="25414" y="113"/>
                </a:moveTo>
                <a:lnTo>
                  <a:pt x="25135" y="150"/>
                </a:lnTo>
                <a:lnTo>
                  <a:pt x="24837" y="168"/>
                </a:lnTo>
                <a:lnTo>
                  <a:pt x="24595" y="224"/>
                </a:lnTo>
                <a:lnTo>
                  <a:pt x="24409" y="280"/>
                </a:lnTo>
                <a:lnTo>
                  <a:pt x="24353" y="317"/>
                </a:lnTo>
                <a:lnTo>
                  <a:pt x="24334" y="355"/>
                </a:lnTo>
                <a:lnTo>
                  <a:pt x="24334" y="373"/>
                </a:lnTo>
                <a:lnTo>
                  <a:pt x="24353" y="392"/>
                </a:lnTo>
                <a:lnTo>
                  <a:pt x="24446" y="429"/>
                </a:lnTo>
                <a:lnTo>
                  <a:pt x="24558" y="466"/>
                </a:lnTo>
                <a:lnTo>
                  <a:pt x="24707" y="485"/>
                </a:lnTo>
                <a:lnTo>
                  <a:pt x="24986" y="504"/>
                </a:lnTo>
                <a:lnTo>
                  <a:pt x="25154" y="504"/>
                </a:lnTo>
                <a:lnTo>
                  <a:pt x="25452" y="466"/>
                </a:lnTo>
                <a:lnTo>
                  <a:pt x="25656" y="448"/>
                </a:lnTo>
                <a:lnTo>
                  <a:pt x="25880" y="392"/>
                </a:lnTo>
                <a:lnTo>
                  <a:pt x="26066" y="355"/>
                </a:lnTo>
                <a:lnTo>
                  <a:pt x="26122" y="317"/>
                </a:lnTo>
                <a:lnTo>
                  <a:pt x="26159" y="280"/>
                </a:lnTo>
                <a:lnTo>
                  <a:pt x="26178" y="243"/>
                </a:lnTo>
                <a:lnTo>
                  <a:pt x="26159" y="206"/>
                </a:lnTo>
                <a:lnTo>
                  <a:pt x="26103" y="168"/>
                </a:lnTo>
                <a:lnTo>
                  <a:pt x="26010" y="131"/>
                </a:lnTo>
                <a:lnTo>
                  <a:pt x="25898" y="113"/>
                </a:lnTo>
                <a:close/>
                <a:moveTo>
                  <a:pt x="12624" y="187"/>
                </a:moveTo>
                <a:lnTo>
                  <a:pt x="12233" y="206"/>
                </a:lnTo>
                <a:lnTo>
                  <a:pt x="12009" y="224"/>
                </a:lnTo>
                <a:lnTo>
                  <a:pt x="11935" y="243"/>
                </a:lnTo>
                <a:lnTo>
                  <a:pt x="11898" y="261"/>
                </a:lnTo>
                <a:lnTo>
                  <a:pt x="11879" y="317"/>
                </a:lnTo>
                <a:lnTo>
                  <a:pt x="11898" y="373"/>
                </a:lnTo>
                <a:lnTo>
                  <a:pt x="11953" y="410"/>
                </a:lnTo>
                <a:lnTo>
                  <a:pt x="12028" y="448"/>
                </a:lnTo>
                <a:lnTo>
                  <a:pt x="12233" y="504"/>
                </a:lnTo>
                <a:lnTo>
                  <a:pt x="12493" y="522"/>
                </a:lnTo>
                <a:lnTo>
                  <a:pt x="12996" y="522"/>
                </a:lnTo>
                <a:lnTo>
                  <a:pt x="13201" y="485"/>
                </a:lnTo>
                <a:lnTo>
                  <a:pt x="13313" y="448"/>
                </a:lnTo>
                <a:lnTo>
                  <a:pt x="13368" y="410"/>
                </a:lnTo>
                <a:lnTo>
                  <a:pt x="13387" y="373"/>
                </a:lnTo>
                <a:lnTo>
                  <a:pt x="13387" y="336"/>
                </a:lnTo>
                <a:lnTo>
                  <a:pt x="13368" y="317"/>
                </a:lnTo>
                <a:lnTo>
                  <a:pt x="13275" y="261"/>
                </a:lnTo>
                <a:lnTo>
                  <a:pt x="13145" y="224"/>
                </a:lnTo>
                <a:lnTo>
                  <a:pt x="12828" y="187"/>
                </a:lnTo>
                <a:close/>
                <a:moveTo>
                  <a:pt x="27295" y="150"/>
                </a:moveTo>
                <a:lnTo>
                  <a:pt x="27164" y="168"/>
                </a:lnTo>
                <a:lnTo>
                  <a:pt x="27053" y="187"/>
                </a:lnTo>
                <a:lnTo>
                  <a:pt x="26997" y="224"/>
                </a:lnTo>
                <a:lnTo>
                  <a:pt x="26960" y="243"/>
                </a:lnTo>
                <a:lnTo>
                  <a:pt x="26941" y="280"/>
                </a:lnTo>
                <a:lnTo>
                  <a:pt x="26941" y="336"/>
                </a:lnTo>
                <a:lnTo>
                  <a:pt x="26941" y="373"/>
                </a:lnTo>
                <a:lnTo>
                  <a:pt x="26960" y="410"/>
                </a:lnTo>
                <a:lnTo>
                  <a:pt x="26997" y="429"/>
                </a:lnTo>
                <a:lnTo>
                  <a:pt x="27053" y="466"/>
                </a:lnTo>
                <a:lnTo>
                  <a:pt x="27164" y="504"/>
                </a:lnTo>
                <a:lnTo>
                  <a:pt x="27295" y="504"/>
                </a:lnTo>
                <a:lnTo>
                  <a:pt x="27593" y="522"/>
                </a:lnTo>
                <a:lnTo>
                  <a:pt x="27779" y="504"/>
                </a:lnTo>
                <a:lnTo>
                  <a:pt x="27984" y="522"/>
                </a:lnTo>
                <a:lnTo>
                  <a:pt x="28263" y="522"/>
                </a:lnTo>
                <a:lnTo>
                  <a:pt x="28412" y="504"/>
                </a:lnTo>
                <a:lnTo>
                  <a:pt x="28524" y="485"/>
                </a:lnTo>
                <a:lnTo>
                  <a:pt x="28579" y="448"/>
                </a:lnTo>
                <a:lnTo>
                  <a:pt x="28617" y="410"/>
                </a:lnTo>
                <a:lnTo>
                  <a:pt x="28635" y="373"/>
                </a:lnTo>
                <a:lnTo>
                  <a:pt x="28654" y="336"/>
                </a:lnTo>
                <a:lnTo>
                  <a:pt x="28635" y="280"/>
                </a:lnTo>
                <a:lnTo>
                  <a:pt x="28617" y="243"/>
                </a:lnTo>
                <a:lnTo>
                  <a:pt x="28579" y="224"/>
                </a:lnTo>
                <a:lnTo>
                  <a:pt x="28524" y="187"/>
                </a:lnTo>
                <a:lnTo>
                  <a:pt x="28412" y="150"/>
                </a:lnTo>
                <a:close/>
                <a:moveTo>
                  <a:pt x="50456" y="113"/>
                </a:moveTo>
                <a:lnTo>
                  <a:pt x="50307" y="150"/>
                </a:lnTo>
                <a:lnTo>
                  <a:pt x="50046" y="243"/>
                </a:lnTo>
                <a:lnTo>
                  <a:pt x="49916" y="299"/>
                </a:lnTo>
                <a:lnTo>
                  <a:pt x="49841" y="355"/>
                </a:lnTo>
                <a:lnTo>
                  <a:pt x="49823" y="373"/>
                </a:lnTo>
                <a:lnTo>
                  <a:pt x="49823" y="410"/>
                </a:lnTo>
                <a:lnTo>
                  <a:pt x="49841" y="429"/>
                </a:lnTo>
                <a:lnTo>
                  <a:pt x="49897" y="448"/>
                </a:lnTo>
                <a:lnTo>
                  <a:pt x="50009" y="485"/>
                </a:lnTo>
                <a:lnTo>
                  <a:pt x="50120" y="504"/>
                </a:lnTo>
                <a:lnTo>
                  <a:pt x="50400" y="522"/>
                </a:lnTo>
                <a:lnTo>
                  <a:pt x="50660" y="522"/>
                </a:lnTo>
                <a:lnTo>
                  <a:pt x="50921" y="504"/>
                </a:lnTo>
                <a:lnTo>
                  <a:pt x="51051" y="504"/>
                </a:lnTo>
                <a:lnTo>
                  <a:pt x="51126" y="485"/>
                </a:lnTo>
                <a:lnTo>
                  <a:pt x="51200" y="448"/>
                </a:lnTo>
                <a:lnTo>
                  <a:pt x="51238" y="410"/>
                </a:lnTo>
                <a:lnTo>
                  <a:pt x="51275" y="355"/>
                </a:lnTo>
                <a:lnTo>
                  <a:pt x="51256" y="280"/>
                </a:lnTo>
                <a:lnTo>
                  <a:pt x="51182" y="206"/>
                </a:lnTo>
                <a:lnTo>
                  <a:pt x="51126" y="150"/>
                </a:lnTo>
                <a:lnTo>
                  <a:pt x="51033" y="131"/>
                </a:lnTo>
                <a:lnTo>
                  <a:pt x="50828" y="113"/>
                </a:lnTo>
                <a:close/>
                <a:moveTo>
                  <a:pt x="4543" y="131"/>
                </a:moveTo>
                <a:lnTo>
                  <a:pt x="4413" y="168"/>
                </a:lnTo>
                <a:lnTo>
                  <a:pt x="4320" y="206"/>
                </a:lnTo>
                <a:lnTo>
                  <a:pt x="4246" y="261"/>
                </a:lnTo>
                <a:lnTo>
                  <a:pt x="4246" y="299"/>
                </a:lnTo>
                <a:lnTo>
                  <a:pt x="4227" y="336"/>
                </a:lnTo>
                <a:lnTo>
                  <a:pt x="4246" y="373"/>
                </a:lnTo>
                <a:lnTo>
                  <a:pt x="4264" y="410"/>
                </a:lnTo>
                <a:lnTo>
                  <a:pt x="4357" y="448"/>
                </a:lnTo>
                <a:lnTo>
                  <a:pt x="4488" y="485"/>
                </a:lnTo>
                <a:lnTo>
                  <a:pt x="5158" y="485"/>
                </a:lnTo>
                <a:lnTo>
                  <a:pt x="5325" y="522"/>
                </a:lnTo>
                <a:lnTo>
                  <a:pt x="5530" y="541"/>
                </a:lnTo>
                <a:lnTo>
                  <a:pt x="5642" y="541"/>
                </a:lnTo>
                <a:lnTo>
                  <a:pt x="5735" y="504"/>
                </a:lnTo>
                <a:lnTo>
                  <a:pt x="5809" y="448"/>
                </a:lnTo>
                <a:lnTo>
                  <a:pt x="5828" y="410"/>
                </a:lnTo>
                <a:lnTo>
                  <a:pt x="5847" y="373"/>
                </a:lnTo>
                <a:lnTo>
                  <a:pt x="5847" y="317"/>
                </a:lnTo>
                <a:lnTo>
                  <a:pt x="5828" y="280"/>
                </a:lnTo>
                <a:lnTo>
                  <a:pt x="5809" y="243"/>
                </a:lnTo>
                <a:lnTo>
                  <a:pt x="5754" y="206"/>
                </a:lnTo>
                <a:lnTo>
                  <a:pt x="5642" y="168"/>
                </a:lnTo>
                <a:lnTo>
                  <a:pt x="5493" y="131"/>
                </a:lnTo>
                <a:close/>
                <a:moveTo>
                  <a:pt x="42506" y="187"/>
                </a:moveTo>
                <a:lnTo>
                  <a:pt x="42375" y="206"/>
                </a:lnTo>
                <a:lnTo>
                  <a:pt x="42264" y="224"/>
                </a:lnTo>
                <a:lnTo>
                  <a:pt x="42171" y="261"/>
                </a:lnTo>
                <a:lnTo>
                  <a:pt x="42133" y="280"/>
                </a:lnTo>
                <a:lnTo>
                  <a:pt x="42133" y="317"/>
                </a:lnTo>
                <a:lnTo>
                  <a:pt x="42133" y="336"/>
                </a:lnTo>
                <a:lnTo>
                  <a:pt x="42171" y="373"/>
                </a:lnTo>
                <a:lnTo>
                  <a:pt x="42319" y="429"/>
                </a:lnTo>
                <a:lnTo>
                  <a:pt x="42431" y="466"/>
                </a:lnTo>
                <a:lnTo>
                  <a:pt x="42543" y="504"/>
                </a:lnTo>
                <a:lnTo>
                  <a:pt x="42822" y="522"/>
                </a:lnTo>
                <a:lnTo>
                  <a:pt x="43083" y="522"/>
                </a:lnTo>
                <a:lnTo>
                  <a:pt x="43325" y="541"/>
                </a:lnTo>
                <a:lnTo>
                  <a:pt x="43548" y="541"/>
                </a:lnTo>
                <a:lnTo>
                  <a:pt x="43679" y="522"/>
                </a:lnTo>
                <a:lnTo>
                  <a:pt x="43716" y="504"/>
                </a:lnTo>
                <a:lnTo>
                  <a:pt x="43753" y="485"/>
                </a:lnTo>
                <a:lnTo>
                  <a:pt x="43790" y="429"/>
                </a:lnTo>
                <a:lnTo>
                  <a:pt x="43809" y="355"/>
                </a:lnTo>
                <a:lnTo>
                  <a:pt x="43790" y="336"/>
                </a:lnTo>
                <a:lnTo>
                  <a:pt x="43790" y="299"/>
                </a:lnTo>
                <a:lnTo>
                  <a:pt x="43753" y="280"/>
                </a:lnTo>
                <a:lnTo>
                  <a:pt x="43716" y="261"/>
                </a:lnTo>
                <a:lnTo>
                  <a:pt x="43474" y="206"/>
                </a:lnTo>
                <a:lnTo>
                  <a:pt x="43232" y="187"/>
                </a:lnTo>
                <a:close/>
                <a:moveTo>
                  <a:pt x="45094" y="150"/>
                </a:moveTo>
                <a:lnTo>
                  <a:pt x="44926" y="168"/>
                </a:lnTo>
                <a:lnTo>
                  <a:pt x="44777" y="187"/>
                </a:lnTo>
                <a:lnTo>
                  <a:pt x="44647" y="224"/>
                </a:lnTo>
                <a:lnTo>
                  <a:pt x="44610" y="261"/>
                </a:lnTo>
                <a:lnTo>
                  <a:pt x="44591" y="299"/>
                </a:lnTo>
                <a:lnTo>
                  <a:pt x="44572" y="336"/>
                </a:lnTo>
                <a:lnTo>
                  <a:pt x="44591" y="373"/>
                </a:lnTo>
                <a:lnTo>
                  <a:pt x="44610" y="410"/>
                </a:lnTo>
                <a:lnTo>
                  <a:pt x="44647" y="429"/>
                </a:lnTo>
                <a:lnTo>
                  <a:pt x="44758" y="466"/>
                </a:lnTo>
                <a:lnTo>
                  <a:pt x="44889" y="466"/>
                </a:lnTo>
                <a:lnTo>
                  <a:pt x="45187" y="485"/>
                </a:lnTo>
                <a:lnTo>
                  <a:pt x="45373" y="466"/>
                </a:lnTo>
                <a:lnTo>
                  <a:pt x="45596" y="504"/>
                </a:lnTo>
                <a:lnTo>
                  <a:pt x="45931" y="541"/>
                </a:lnTo>
                <a:lnTo>
                  <a:pt x="46229" y="541"/>
                </a:lnTo>
                <a:lnTo>
                  <a:pt x="46341" y="504"/>
                </a:lnTo>
                <a:lnTo>
                  <a:pt x="46378" y="466"/>
                </a:lnTo>
                <a:lnTo>
                  <a:pt x="46397" y="429"/>
                </a:lnTo>
                <a:lnTo>
                  <a:pt x="46415" y="373"/>
                </a:lnTo>
                <a:lnTo>
                  <a:pt x="46415" y="317"/>
                </a:lnTo>
                <a:lnTo>
                  <a:pt x="46397" y="280"/>
                </a:lnTo>
                <a:lnTo>
                  <a:pt x="46360" y="243"/>
                </a:lnTo>
                <a:lnTo>
                  <a:pt x="46267" y="187"/>
                </a:lnTo>
                <a:lnTo>
                  <a:pt x="46136" y="168"/>
                </a:lnTo>
                <a:lnTo>
                  <a:pt x="45987" y="150"/>
                </a:lnTo>
                <a:close/>
                <a:moveTo>
                  <a:pt x="2868" y="187"/>
                </a:moveTo>
                <a:lnTo>
                  <a:pt x="2663" y="206"/>
                </a:lnTo>
                <a:lnTo>
                  <a:pt x="2495" y="224"/>
                </a:lnTo>
                <a:lnTo>
                  <a:pt x="2347" y="224"/>
                </a:lnTo>
                <a:lnTo>
                  <a:pt x="2104" y="243"/>
                </a:lnTo>
                <a:lnTo>
                  <a:pt x="1974" y="280"/>
                </a:lnTo>
                <a:lnTo>
                  <a:pt x="1881" y="299"/>
                </a:lnTo>
                <a:lnTo>
                  <a:pt x="1825" y="355"/>
                </a:lnTo>
                <a:lnTo>
                  <a:pt x="1807" y="373"/>
                </a:lnTo>
                <a:lnTo>
                  <a:pt x="1788" y="410"/>
                </a:lnTo>
                <a:lnTo>
                  <a:pt x="1807" y="429"/>
                </a:lnTo>
                <a:lnTo>
                  <a:pt x="1825" y="466"/>
                </a:lnTo>
                <a:lnTo>
                  <a:pt x="1900" y="504"/>
                </a:lnTo>
                <a:lnTo>
                  <a:pt x="1993" y="541"/>
                </a:lnTo>
                <a:lnTo>
                  <a:pt x="2104" y="541"/>
                </a:lnTo>
                <a:lnTo>
                  <a:pt x="2328" y="559"/>
                </a:lnTo>
                <a:lnTo>
                  <a:pt x="2663" y="559"/>
                </a:lnTo>
                <a:lnTo>
                  <a:pt x="2961" y="541"/>
                </a:lnTo>
                <a:lnTo>
                  <a:pt x="3073" y="522"/>
                </a:lnTo>
                <a:lnTo>
                  <a:pt x="3184" y="466"/>
                </a:lnTo>
                <a:lnTo>
                  <a:pt x="3203" y="448"/>
                </a:lnTo>
                <a:lnTo>
                  <a:pt x="3222" y="410"/>
                </a:lnTo>
                <a:lnTo>
                  <a:pt x="3222" y="355"/>
                </a:lnTo>
                <a:lnTo>
                  <a:pt x="3203" y="299"/>
                </a:lnTo>
                <a:lnTo>
                  <a:pt x="3147" y="243"/>
                </a:lnTo>
                <a:lnTo>
                  <a:pt x="3073" y="206"/>
                </a:lnTo>
                <a:lnTo>
                  <a:pt x="2980" y="187"/>
                </a:lnTo>
                <a:close/>
                <a:moveTo>
                  <a:pt x="35114" y="113"/>
                </a:moveTo>
                <a:lnTo>
                  <a:pt x="34891" y="150"/>
                </a:lnTo>
                <a:lnTo>
                  <a:pt x="34798" y="168"/>
                </a:lnTo>
                <a:lnTo>
                  <a:pt x="34723" y="206"/>
                </a:lnTo>
                <a:lnTo>
                  <a:pt x="34612" y="299"/>
                </a:lnTo>
                <a:lnTo>
                  <a:pt x="34612" y="336"/>
                </a:lnTo>
                <a:lnTo>
                  <a:pt x="34612" y="355"/>
                </a:lnTo>
                <a:lnTo>
                  <a:pt x="34630" y="373"/>
                </a:lnTo>
                <a:lnTo>
                  <a:pt x="34649" y="392"/>
                </a:lnTo>
                <a:lnTo>
                  <a:pt x="34742" y="429"/>
                </a:lnTo>
                <a:lnTo>
                  <a:pt x="35003" y="448"/>
                </a:lnTo>
                <a:lnTo>
                  <a:pt x="35207" y="448"/>
                </a:lnTo>
                <a:lnTo>
                  <a:pt x="35412" y="485"/>
                </a:lnTo>
                <a:lnTo>
                  <a:pt x="35691" y="541"/>
                </a:lnTo>
                <a:lnTo>
                  <a:pt x="35822" y="559"/>
                </a:lnTo>
                <a:lnTo>
                  <a:pt x="35952" y="559"/>
                </a:lnTo>
                <a:lnTo>
                  <a:pt x="36045" y="541"/>
                </a:lnTo>
                <a:lnTo>
                  <a:pt x="36120" y="504"/>
                </a:lnTo>
                <a:lnTo>
                  <a:pt x="36176" y="466"/>
                </a:lnTo>
                <a:lnTo>
                  <a:pt x="36194" y="410"/>
                </a:lnTo>
                <a:lnTo>
                  <a:pt x="36194" y="373"/>
                </a:lnTo>
                <a:lnTo>
                  <a:pt x="36176" y="336"/>
                </a:lnTo>
                <a:lnTo>
                  <a:pt x="36138" y="299"/>
                </a:lnTo>
                <a:lnTo>
                  <a:pt x="36101" y="261"/>
                </a:lnTo>
                <a:lnTo>
                  <a:pt x="35989" y="224"/>
                </a:lnTo>
                <a:lnTo>
                  <a:pt x="35840" y="187"/>
                </a:lnTo>
                <a:lnTo>
                  <a:pt x="35710" y="168"/>
                </a:lnTo>
                <a:lnTo>
                  <a:pt x="35524" y="150"/>
                </a:lnTo>
                <a:lnTo>
                  <a:pt x="35338" y="131"/>
                </a:lnTo>
                <a:lnTo>
                  <a:pt x="35114" y="113"/>
                </a:lnTo>
                <a:close/>
                <a:moveTo>
                  <a:pt x="47849" y="206"/>
                </a:moveTo>
                <a:lnTo>
                  <a:pt x="47719" y="224"/>
                </a:lnTo>
                <a:lnTo>
                  <a:pt x="47495" y="261"/>
                </a:lnTo>
                <a:lnTo>
                  <a:pt x="47384" y="299"/>
                </a:lnTo>
                <a:lnTo>
                  <a:pt x="47328" y="355"/>
                </a:lnTo>
                <a:lnTo>
                  <a:pt x="47328" y="373"/>
                </a:lnTo>
                <a:lnTo>
                  <a:pt x="47328" y="392"/>
                </a:lnTo>
                <a:lnTo>
                  <a:pt x="47365" y="429"/>
                </a:lnTo>
                <a:lnTo>
                  <a:pt x="47421" y="448"/>
                </a:lnTo>
                <a:lnTo>
                  <a:pt x="47533" y="485"/>
                </a:lnTo>
                <a:lnTo>
                  <a:pt x="47737" y="522"/>
                </a:lnTo>
                <a:lnTo>
                  <a:pt x="47979" y="559"/>
                </a:lnTo>
                <a:lnTo>
                  <a:pt x="48221" y="578"/>
                </a:lnTo>
                <a:lnTo>
                  <a:pt x="48445" y="578"/>
                </a:lnTo>
                <a:lnTo>
                  <a:pt x="48519" y="559"/>
                </a:lnTo>
                <a:lnTo>
                  <a:pt x="48594" y="541"/>
                </a:lnTo>
                <a:lnTo>
                  <a:pt x="48631" y="504"/>
                </a:lnTo>
                <a:lnTo>
                  <a:pt x="48650" y="466"/>
                </a:lnTo>
                <a:lnTo>
                  <a:pt x="48631" y="410"/>
                </a:lnTo>
                <a:lnTo>
                  <a:pt x="48575" y="336"/>
                </a:lnTo>
                <a:lnTo>
                  <a:pt x="48501" y="280"/>
                </a:lnTo>
                <a:lnTo>
                  <a:pt x="48426" y="261"/>
                </a:lnTo>
                <a:lnTo>
                  <a:pt x="48221" y="224"/>
                </a:lnTo>
                <a:lnTo>
                  <a:pt x="48017" y="206"/>
                </a:lnTo>
                <a:close/>
                <a:moveTo>
                  <a:pt x="57940" y="113"/>
                </a:moveTo>
                <a:lnTo>
                  <a:pt x="57679" y="131"/>
                </a:lnTo>
                <a:lnTo>
                  <a:pt x="57586" y="150"/>
                </a:lnTo>
                <a:lnTo>
                  <a:pt x="57493" y="168"/>
                </a:lnTo>
                <a:lnTo>
                  <a:pt x="57419" y="224"/>
                </a:lnTo>
                <a:lnTo>
                  <a:pt x="57363" y="261"/>
                </a:lnTo>
                <a:lnTo>
                  <a:pt x="57344" y="317"/>
                </a:lnTo>
                <a:lnTo>
                  <a:pt x="57381" y="373"/>
                </a:lnTo>
                <a:lnTo>
                  <a:pt x="57437" y="410"/>
                </a:lnTo>
                <a:lnTo>
                  <a:pt x="57568" y="466"/>
                </a:lnTo>
                <a:lnTo>
                  <a:pt x="57847" y="504"/>
                </a:lnTo>
                <a:lnTo>
                  <a:pt x="58145" y="522"/>
                </a:lnTo>
                <a:lnTo>
                  <a:pt x="58443" y="541"/>
                </a:lnTo>
                <a:lnTo>
                  <a:pt x="58722" y="578"/>
                </a:lnTo>
                <a:lnTo>
                  <a:pt x="58815" y="578"/>
                </a:lnTo>
                <a:lnTo>
                  <a:pt x="58890" y="541"/>
                </a:lnTo>
                <a:lnTo>
                  <a:pt x="58908" y="504"/>
                </a:lnTo>
                <a:lnTo>
                  <a:pt x="58927" y="429"/>
                </a:lnTo>
                <a:lnTo>
                  <a:pt x="58890" y="373"/>
                </a:lnTo>
                <a:lnTo>
                  <a:pt x="58852" y="299"/>
                </a:lnTo>
                <a:lnTo>
                  <a:pt x="58796" y="243"/>
                </a:lnTo>
                <a:lnTo>
                  <a:pt x="58722" y="206"/>
                </a:lnTo>
                <a:lnTo>
                  <a:pt x="58610" y="168"/>
                </a:lnTo>
                <a:lnTo>
                  <a:pt x="58499" y="150"/>
                </a:lnTo>
                <a:lnTo>
                  <a:pt x="58219" y="113"/>
                </a:lnTo>
                <a:close/>
                <a:moveTo>
                  <a:pt x="65238" y="168"/>
                </a:moveTo>
                <a:lnTo>
                  <a:pt x="65071" y="187"/>
                </a:lnTo>
                <a:lnTo>
                  <a:pt x="64922" y="224"/>
                </a:lnTo>
                <a:lnTo>
                  <a:pt x="64791" y="280"/>
                </a:lnTo>
                <a:lnTo>
                  <a:pt x="64754" y="317"/>
                </a:lnTo>
                <a:lnTo>
                  <a:pt x="64736" y="355"/>
                </a:lnTo>
                <a:lnTo>
                  <a:pt x="64736" y="392"/>
                </a:lnTo>
                <a:lnTo>
                  <a:pt x="64754" y="410"/>
                </a:lnTo>
                <a:lnTo>
                  <a:pt x="64829" y="466"/>
                </a:lnTo>
                <a:lnTo>
                  <a:pt x="64940" y="485"/>
                </a:lnTo>
                <a:lnTo>
                  <a:pt x="65108" y="504"/>
                </a:lnTo>
                <a:lnTo>
                  <a:pt x="65406" y="522"/>
                </a:lnTo>
                <a:lnTo>
                  <a:pt x="65592" y="522"/>
                </a:lnTo>
                <a:lnTo>
                  <a:pt x="65834" y="541"/>
                </a:lnTo>
                <a:lnTo>
                  <a:pt x="66169" y="578"/>
                </a:lnTo>
                <a:lnTo>
                  <a:pt x="66504" y="578"/>
                </a:lnTo>
                <a:lnTo>
                  <a:pt x="66579" y="559"/>
                </a:lnTo>
                <a:lnTo>
                  <a:pt x="66616" y="541"/>
                </a:lnTo>
                <a:lnTo>
                  <a:pt x="66653" y="504"/>
                </a:lnTo>
                <a:lnTo>
                  <a:pt x="66672" y="466"/>
                </a:lnTo>
                <a:lnTo>
                  <a:pt x="66691" y="410"/>
                </a:lnTo>
                <a:lnTo>
                  <a:pt x="66672" y="355"/>
                </a:lnTo>
                <a:lnTo>
                  <a:pt x="66653" y="317"/>
                </a:lnTo>
                <a:lnTo>
                  <a:pt x="66597" y="280"/>
                </a:lnTo>
                <a:lnTo>
                  <a:pt x="66486" y="224"/>
                </a:lnTo>
                <a:lnTo>
                  <a:pt x="66337" y="187"/>
                </a:lnTo>
                <a:lnTo>
                  <a:pt x="66188" y="168"/>
                </a:lnTo>
                <a:close/>
                <a:moveTo>
                  <a:pt x="7560" y="206"/>
                </a:moveTo>
                <a:lnTo>
                  <a:pt x="7038" y="224"/>
                </a:lnTo>
                <a:lnTo>
                  <a:pt x="6908" y="243"/>
                </a:lnTo>
                <a:lnTo>
                  <a:pt x="6833" y="280"/>
                </a:lnTo>
                <a:lnTo>
                  <a:pt x="6778" y="317"/>
                </a:lnTo>
                <a:lnTo>
                  <a:pt x="6740" y="355"/>
                </a:lnTo>
                <a:lnTo>
                  <a:pt x="6722" y="410"/>
                </a:lnTo>
                <a:lnTo>
                  <a:pt x="6759" y="448"/>
                </a:lnTo>
                <a:lnTo>
                  <a:pt x="6852" y="485"/>
                </a:lnTo>
                <a:lnTo>
                  <a:pt x="7150" y="559"/>
                </a:lnTo>
                <a:lnTo>
                  <a:pt x="7448" y="597"/>
                </a:lnTo>
                <a:lnTo>
                  <a:pt x="7746" y="597"/>
                </a:lnTo>
                <a:lnTo>
                  <a:pt x="7913" y="578"/>
                </a:lnTo>
                <a:lnTo>
                  <a:pt x="8062" y="559"/>
                </a:lnTo>
                <a:lnTo>
                  <a:pt x="8174" y="522"/>
                </a:lnTo>
                <a:lnTo>
                  <a:pt x="8267" y="466"/>
                </a:lnTo>
                <a:lnTo>
                  <a:pt x="8323" y="410"/>
                </a:lnTo>
                <a:lnTo>
                  <a:pt x="8360" y="355"/>
                </a:lnTo>
                <a:lnTo>
                  <a:pt x="8360" y="317"/>
                </a:lnTo>
                <a:lnTo>
                  <a:pt x="8323" y="261"/>
                </a:lnTo>
                <a:lnTo>
                  <a:pt x="8230" y="243"/>
                </a:lnTo>
                <a:lnTo>
                  <a:pt x="8081" y="224"/>
                </a:lnTo>
                <a:lnTo>
                  <a:pt x="7560" y="206"/>
                </a:lnTo>
                <a:close/>
                <a:moveTo>
                  <a:pt x="10706" y="261"/>
                </a:moveTo>
                <a:lnTo>
                  <a:pt x="10576" y="280"/>
                </a:lnTo>
                <a:lnTo>
                  <a:pt x="10445" y="317"/>
                </a:lnTo>
                <a:lnTo>
                  <a:pt x="10334" y="355"/>
                </a:lnTo>
                <a:lnTo>
                  <a:pt x="10129" y="336"/>
                </a:lnTo>
                <a:lnTo>
                  <a:pt x="9794" y="317"/>
                </a:lnTo>
                <a:lnTo>
                  <a:pt x="9477" y="317"/>
                </a:lnTo>
                <a:lnTo>
                  <a:pt x="9384" y="336"/>
                </a:lnTo>
                <a:lnTo>
                  <a:pt x="9347" y="336"/>
                </a:lnTo>
                <a:lnTo>
                  <a:pt x="9328" y="355"/>
                </a:lnTo>
                <a:lnTo>
                  <a:pt x="9310" y="429"/>
                </a:lnTo>
                <a:lnTo>
                  <a:pt x="9328" y="485"/>
                </a:lnTo>
                <a:lnTo>
                  <a:pt x="9384" y="522"/>
                </a:lnTo>
                <a:lnTo>
                  <a:pt x="9459" y="559"/>
                </a:lnTo>
                <a:lnTo>
                  <a:pt x="9552" y="578"/>
                </a:lnTo>
                <a:lnTo>
                  <a:pt x="9663" y="597"/>
                </a:lnTo>
                <a:lnTo>
                  <a:pt x="10203" y="597"/>
                </a:lnTo>
                <a:lnTo>
                  <a:pt x="10464" y="578"/>
                </a:lnTo>
                <a:lnTo>
                  <a:pt x="10780" y="522"/>
                </a:lnTo>
                <a:lnTo>
                  <a:pt x="10836" y="504"/>
                </a:lnTo>
                <a:lnTo>
                  <a:pt x="10855" y="485"/>
                </a:lnTo>
                <a:lnTo>
                  <a:pt x="10874" y="448"/>
                </a:lnTo>
                <a:lnTo>
                  <a:pt x="10874" y="410"/>
                </a:lnTo>
                <a:lnTo>
                  <a:pt x="10855" y="336"/>
                </a:lnTo>
                <a:lnTo>
                  <a:pt x="10836" y="299"/>
                </a:lnTo>
                <a:lnTo>
                  <a:pt x="10799" y="261"/>
                </a:lnTo>
                <a:close/>
                <a:moveTo>
                  <a:pt x="32284" y="206"/>
                </a:moveTo>
                <a:lnTo>
                  <a:pt x="32173" y="224"/>
                </a:lnTo>
                <a:lnTo>
                  <a:pt x="32080" y="261"/>
                </a:lnTo>
                <a:lnTo>
                  <a:pt x="32061" y="280"/>
                </a:lnTo>
                <a:lnTo>
                  <a:pt x="32042" y="317"/>
                </a:lnTo>
                <a:lnTo>
                  <a:pt x="32042" y="373"/>
                </a:lnTo>
                <a:lnTo>
                  <a:pt x="32080" y="429"/>
                </a:lnTo>
                <a:lnTo>
                  <a:pt x="32154" y="466"/>
                </a:lnTo>
                <a:lnTo>
                  <a:pt x="32247" y="504"/>
                </a:lnTo>
                <a:lnTo>
                  <a:pt x="32471" y="559"/>
                </a:lnTo>
                <a:lnTo>
                  <a:pt x="32750" y="597"/>
                </a:lnTo>
                <a:lnTo>
                  <a:pt x="33290" y="597"/>
                </a:lnTo>
                <a:lnTo>
                  <a:pt x="33495" y="578"/>
                </a:lnTo>
                <a:lnTo>
                  <a:pt x="33606" y="559"/>
                </a:lnTo>
                <a:lnTo>
                  <a:pt x="33643" y="522"/>
                </a:lnTo>
                <a:lnTo>
                  <a:pt x="33662" y="485"/>
                </a:lnTo>
                <a:lnTo>
                  <a:pt x="33662" y="448"/>
                </a:lnTo>
                <a:lnTo>
                  <a:pt x="33643" y="429"/>
                </a:lnTo>
                <a:lnTo>
                  <a:pt x="33550" y="373"/>
                </a:lnTo>
                <a:lnTo>
                  <a:pt x="33401" y="336"/>
                </a:lnTo>
                <a:lnTo>
                  <a:pt x="33085" y="280"/>
                </a:lnTo>
                <a:lnTo>
                  <a:pt x="32880" y="261"/>
                </a:lnTo>
                <a:lnTo>
                  <a:pt x="32713" y="243"/>
                </a:lnTo>
                <a:lnTo>
                  <a:pt x="32433" y="206"/>
                </a:lnTo>
                <a:close/>
                <a:moveTo>
                  <a:pt x="53602" y="187"/>
                </a:moveTo>
                <a:lnTo>
                  <a:pt x="53360" y="206"/>
                </a:lnTo>
                <a:lnTo>
                  <a:pt x="53118" y="206"/>
                </a:lnTo>
                <a:lnTo>
                  <a:pt x="52857" y="224"/>
                </a:lnTo>
                <a:lnTo>
                  <a:pt x="52597" y="261"/>
                </a:lnTo>
                <a:lnTo>
                  <a:pt x="52485" y="280"/>
                </a:lnTo>
                <a:lnTo>
                  <a:pt x="52392" y="336"/>
                </a:lnTo>
                <a:lnTo>
                  <a:pt x="52280" y="410"/>
                </a:lnTo>
                <a:lnTo>
                  <a:pt x="52262" y="448"/>
                </a:lnTo>
                <a:lnTo>
                  <a:pt x="52262" y="466"/>
                </a:lnTo>
                <a:lnTo>
                  <a:pt x="52262" y="485"/>
                </a:lnTo>
                <a:lnTo>
                  <a:pt x="52280" y="522"/>
                </a:lnTo>
                <a:lnTo>
                  <a:pt x="52355" y="541"/>
                </a:lnTo>
                <a:lnTo>
                  <a:pt x="52466" y="559"/>
                </a:lnTo>
                <a:lnTo>
                  <a:pt x="52578" y="578"/>
                </a:lnTo>
                <a:lnTo>
                  <a:pt x="52783" y="578"/>
                </a:lnTo>
                <a:lnTo>
                  <a:pt x="53043" y="597"/>
                </a:lnTo>
                <a:lnTo>
                  <a:pt x="53323" y="615"/>
                </a:lnTo>
                <a:lnTo>
                  <a:pt x="53583" y="597"/>
                </a:lnTo>
                <a:lnTo>
                  <a:pt x="53714" y="559"/>
                </a:lnTo>
                <a:lnTo>
                  <a:pt x="53825" y="522"/>
                </a:lnTo>
                <a:lnTo>
                  <a:pt x="53881" y="504"/>
                </a:lnTo>
                <a:lnTo>
                  <a:pt x="53919" y="466"/>
                </a:lnTo>
                <a:lnTo>
                  <a:pt x="53937" y="429"/>
                </a:lnTo>
                <a:lnTo>
                  <a:pt x="53937" y="392"/>
                </a:lnTo>
                <a:lnTo>
                  <a:pt x="53900" y="317"/>
                </a:lnTo>
                <a:lnTo>
                  <a:pt x="53825" y="243"/>
                </a:lnTo>
                <a:lnTo>
                  <a:pt x="53788" y="224"/>
                </a:lnTo>
                <a:lnTo>
                  <a:pt x="53732" y="206"/>
                </a:lnTo>
                <a:lnTo>
                  <a:pt x="53602" y="187"/>
                </a:lnTo>
                <a:close/>
                <a:moveTo>
                  <a:pt x="83000" y="243"/>
                </a:moveTo>
                <a:lnTo>
                  <a:pt x="82814" y="261"/>
                </a:lnTo>
                <a:lnTo>
                  <a:pt x="82646" y="280"/>
                </a:lnTo>
                <a:lnTo>
                  <a:pt x="82516" y="336"/>
                </a:lnTo>
                <a:lnTo>
                  <a:pt x="82479" y="355"/>
                </a:lnTo>
                <a:lnTo>
                  <a:pt x="82479" y="392"/>
                </a:lnTo>
                <a:lnTo>
                  <a:pt x="82479" y="429"/>
                </a:lnTo>
                <a:lnTo>
                  <a:pt x="82535" y="448"/>
                </a:lnTo>
                <a:lnTo>
                  <a:pt x="82702" y="504"/>
                </a:lnTo>
                <a:lnTo>
                  <a:pt x="82963" y="541"/>
                </a:lnTo>
                <a:lnTo>
                  <a:pt x="83279" y="578"/>
                </a:lnTo>
                <a:lnTo>
                  <a:pt x="83875" y="615"/>
                </a:lnTo>
                <a:lnTo>
                  <a:pt x="84098" y="615"/>
                </a:lnTo>
                <a:lnTo>
                  <a:pt x="84229" y="597"/>
                </a:lnTo>
                <a:lnTo>
                  <a:pt x="84285" y="578"/>
                </a:lnTo>
                <a:lnTo>
                  <a:pt x="84322" y="541"/>
                </a:lnTo>
                <a:lnTo>
                  <a:pt x="84322" y="504"/>
                </a:lnTo>
                <a:lnTo>
                  <a:pt x="84322" y="466"/>
                </a:lnTo>
                <a:lnTo>
                  <a:pt x="84285" y="373"/>
                </a:lnTo>
                <a:lnTo>
                  <a:pt x="84229" y="317"/>
                </a:lnTo>
                <a:lnTo>
                  <a:pt x="84173" y="280"/>
                </a:lnTo>
                <a:lnTo>
                  <a:pt x="84098" y="261"/>
                </a:lnTo>
                <a:lnTo>
                  <a:pt x="83931" y="243"/>
                </a:lnTo>
                <a:close/>
                <a:moveTo>
                  <a:pt x="62650" y="206"/>
                </a:moveTo>
                <a:lnTo>
                  <a:pt x="62501" y="224"/>
                </a:lnTo>
                <a:lnTo>
                  <a:pt x="62371" y="243"/>
                </a:lnTo>
                <a:lnTo>
                  <a:pt x="62334" y="261"/>
                </a:lnTo>
                <a:lnTo>
                  <a:pt x="62297" y="299"/>
                </a:lnTo>
                <a:lnTo>
                  <a:pt x="62297" y="336"/>
                </a:lnTo>
                <a:lnTo>
                  <a:pt x="62334" y="392"/>
                </a:lnTo>
                <a:lnTo>
                  <a:pt x="62390" y="429"/>
                </a:lnTo>
                <a:lnTo>
                  <a:pt x="62483" y="466"/>
                </a:lnTo>
                <a:lnTo>
                  <a:pt x="62725" y="541"/>
                </a:lnTo>
                <a:lnTo>
                  <a:pt x="63041" y="597"/>
                </a:lnTo>
                <a:lnTo>
                  <a:pt x="63358" y="634"/>
                </a:lnTo>
                <a:lnTo>
                  <a:pt x="63656" y="634"/>
                </a:lnTo>
                <a:lnTo>
                  <a:pt x="63898" y="615"/>
                </a:lnTo>
                <a:lnTo>
                  <a:pt x="63991" y="597"/>
                </a:lnTo>
                <a:lnTo>
                  <a:pt x="64047" y="559"/>
                </a:lnTo>
                <a:lnTo>
                  <a:pt x="64084" y="522"/>
                </a:lnTo>
                <a:lnTo>
                  <a:pt x="64103" y="504"/>
                </a:lnTo>
                <a:lnTo>
                  <a:pt x="64103" y="466"/>
                </a:lnTo>
                <a:lnTo>
                  <a:pt x="64084" y="429"/>
                </a:lnTo>
                <a:lnTo>
                  <a:pt x="63991" y="392"/>
                </a:lnTo>
                <a:lnTo>
                  <a:pt x="63879" y="355"/>
                </a:lnTo>
                <a:lnTo>
                  <a:pt x="63600" y="299"/>
                </a:lnTo>
                <a:lnTo>
                  <a:pt x="63432" y="280"/>
                </a:lnTo>
                <a:lnTo>
                  <a:pt x="63209" y="261"/>
                </a:lnTo>
                <a:lnTo>
                  <a:pt x="62837" y="224"/>
                </a:lnTo>
                <a:lnTo>
                  <a:pt x="62650" y="206"/>
                </a:lnTo>
                <a:close/>
                <a:moveTo>
                  <a:pt x="559" y="224"/>
                </a:moveTo>
                <a:lnTo>
                  <a:pt x="410" y="261"/>
                </a:lnTo>
                <a:lnTo>
                  <a:pt x="299" y="280"/>
                </a:lnTo>
                <a:lnTo>
                  <a:pt x="94" y="280"/>
                </a:lnTo>
                <a:lnTo>
                  <a:pt x="56" y="299"/>
                </a:lnTo>
                <a:lnTo>
                  <a:pt x="38" y="336"/>
                </a:lnTo>
                <a:lnTo>
                  <a:pt x="19" y="392"/>
                </a:lnTo>
                <a:lnTo>
                  <a:pt x="1" y="448"/>
                </a:lnTo>
                <a:lnTo>
                  <a:pt x="1" y="504"/>
                </a:lnTo>
                <a:lnTo>
                  <a:pt x="38" y="559"/>
                </a:lnTo>
                <a:lnTo>
                  <a:pt x="112" y="597"/>
                </a:lnTo>
                <a:lnTo>
                  <a:pt x="205" y="634"/>
                </a:lnTo>
                <a:lnTo>
                  <a:pt x="336" y="652"/>
                </a:lnTo>
                <a:lnTo>
                  <a:pt x="596" y="652"/>
                </a:lnTo>
                <a:lnTo>
                  <a:pt x="652" y="615"/>
                </a:lnTo>
                <a:lnTo>
                  <a:pt x="690" y="597"/>
                </a:lnTo>
                <a:lnTo>
                  <a:pt x="727" y="541"/>
                </a:lnTo>
                <a:lnTo>
                  <a:pt x="764" y="485"/>
                </a:lnTo>
                <a:lnTo>
                  <a:pt x="783" y="429"/>
                </a:lnTo>
                <a:lnTo>
                  <a:pt x="764" y="336"/>
                </a:lnTo>
                <a:lnTo>
                  <a:pt x="745" y="280"/>
                </a:lnTo>
                <a:lnTo>
                  <a:pt x="708" y="243"/>
                </a:lnTo>
                <a:lnTo>
                  <a:pt x="634" y="224"/>
                </a:lnTo>
                <a:close/>
                <a:moveTo>
                  <a:pt x="67863" y="299"/>
                </a:moveTo>
                <a:lnTo>
                  <a:pt x="67696" y="317"/>
                </a:lnTo>
                <a:lnTo>
                  <a:pt x="67547" y="336"/>
                </a:lnTo>
                <a:lnTo>
                  <a:pt x="67454" y="373"/>
                </a:lnTo>
                <a:lnTo>
                  <a:pt x="67417" y="410"/>
                </a:lnTo>
                <a:lnTo>
                  <a:pt x="67398" y="429"/>
                </a:lnTo>
                <a:lnTo>
                  <a:pt x="67417" y="466"/>
                </a:lnTo>
                <a:lnTo>
                  <a:pt x="67454" y="504"/>
                </a:lnTo>
                <a:lnTo>
                  <a:pt x="67603" y="559"/>
                </a:lnTo>
                <a:lnTo>
                  <a:pt x="67845" y="597"/>
                </a:lnTo>
                <a:lnTo>
                  <a:pt x="68124" y="634"/>
                </a:lnTo>
                <a:lnTo>
                  <a:pt x="68403" y="652"/>
                </a:lnTo>
                <a:lnTo>
                  <a:pt x="68869" y="652"/>
                </a:lnTo>
                <a:lnTo>
                  <a:pt x="68981" y="634"/>
                </a:lnTo>
                <a:lnTo>
                  <a:pt x="69036" y="597"/>
                </a:lnTo>
                <a:lnTo>
                  <a:pt x="69074" y="578"/>
                </a:lnTo>
                <a:lnTo>
                  <a:pt x="69092" y="541"/>
                </a:lnTo>
                <a:lnTo>
                  <a:pt x="69074" y="522"/>
                </a:lnTo>
                <a:lnTo>
                  <a:pt x="68999" y="466"/>
                </a:lnTo>
                <a:lnTo>
                  <a:pt x="68887" y="410"/>
                </a:lnTo>
                <a:lnTo>
                  <a:pt x="68590" y="336"/>
                </a:lnTo>
                <a:lnTo>
                  <a:pt x="68403" y="317"/>
                </a:lnTo>
                <a:lnTo>
                  <a:pt x="68180" y="317"/>
                </a:lnTo>
                <a:lnTo>
                  <a:pt x="67863" y="299"/>
                </a:lnTo>
                <a:close/>
                <a:moveTo>
                  <a:pt x="56376" y="280"/>
                </a:moveTo>
                <a:lnTo>
                  <a:pt x="55129" y="299"/>
                </a:lnTo>
                <a:lnTo>
                  <a:pt x="54998" y="317"/>
                </a:lnTo>
                <a:lnTo>
                  <a:pt x="54887" y="336"/>
                </a:lnTo>
                <a:lnTo>
                  <a:pt x="54775" y="373"/>
                </a:lnTo>
                <a:lnTo>
                  <a:pt x="54719" y="410"/>
                </a:lnTo>
                <a:lnTo>
                  <a:pt x="54700" y="429"/>
                </a:lnTo>
                <a:lnTo>
                  <a:pt x="54682" y="466"/>
                </a:lnTo>
                <a:lnTo>
                  <a:pt x="54700" y="485"/>
                </a:lnTo>
                <a:lnTo>
                  <a:pt x="54719" y="504"/>
                </a:lnTo>
                <a:lnTo>
                  <a:pt x="54812" y="559"/>
                </a:lnTo>
                <a:lnTo>
                  <a:pt x="54961" y="615"/>
                </a:lnTo>
                <a:lnTo>
                  <a:pt x="55259" y="671"/>
                </a:lnTo>
                <a:lnTo>
                  <a:pt x="55892" y="671"/>
                </a:lnTo>
                <a:lnTo>
                  <a:pt x="56190" y="634"/>
                </a:lnTo>
                <a:lnTo>
                  <a:pt x="56358" y="615"/>
                </a:lnTo>
                <a:lnTo>
                  <a:pt x="56451" y="578"/>
                </a:lnTo>
                <a:lnTo>
                  <a:pt x="56488" y="559"/>
                </a:lnTo>
                <a:lnTo>
                  <a:pt x="56506" y="522"/>
                </a:lnTo>
                <a:lnTo>
                  <a:pt x="56525" y="429"/>
                </a:lnTo>
                <a:lnTo>
                  <a:pt x="56506" y="355"/>
                </a:lnTo>
                <a:lnTo>
                  <a:pt x="56451" y="299"/>
                </a:lnTo>
                <a:lnTo>
                  <a:pt x="56413" y="280"/>
                </a:lnTo>
                <a:close/>
                <a:moveTo>
                  <a:pt x="60323" y="206"/>
                </a:moveTo>
                <a:lnTo>
                  <a:pt x="60211" y="224"/>
                </a:lnTo>
                <a:lnTo>
                  <a:pt x="60118" y="243"/>
                </a:lnTo>
                <a:lnTo>
                  <a:pt x="60025" y="299"/>
                </a:lnTo>
                <a:lnTo>
                  <a:pt x="59951" y="373"/>
                </a:lnTo>
                <a:lnTo>
                  <a:pt x="59914" y="429"/>
                </a:lnTo>
                <a:lnTo>
                  <a:pt x="59932" y="466"/>
                </a:lnTo>
                <a:lnTo>
                  <a:pt x="59969" y="504"/>
                </a:lnTo>
                <a:lnTo>
                  <a:pt x="60044" y="522"/>
                </a:lnTo>
                <a:lnTo>
                  <a:pt x="60137" y="541"/>
                </a:lnTo>
                <a:lnTo>
                  <a:pt x="60323" y="559"/>
                </a:lnTo>
                <a:lnTo>
                  <a:pt x="60565" y="578"/>
                </a:lnTo>
                <a:lnTo>
                  <a:pt x="60863" y="634"/>
                </a:lnTo>
                <a:lnTo>
                  <a:pt x="61031" y="652"/>
                </a:lnTo>
                <a:lnTo>
                  <a:pt x="61161" y="671"/>
                </a:lnTo>
                <a:lnTo>
                  <a:pt x="61291" y="652"/>
                </a:lnTo>
                <a:lnTo>
                  <a:pt x="61329" y="634"/>
                </a:lnTo>
                <a:lnTo>
                  <a:pt x="61366" y="615"/>
                </a:lnTo>
                <a:lnTo>
                  <a:pt x="61403" y="559"/>
                </a:lnTo>
                <a:lnTo>
                  <a:pt x="61440" y="522"/>
                </a:lnTo>
                <a:lnTo>
                  <a:pt x="61440" y="466"/>
                </a:lnTo>
                <a:lnTo>
                  <a:pt x="61440" y="429"/>
                </a:lnTo>
                <a:lnTo>
                  <a:pt x="61422" y="392"/>
                </a:lnTo>
                <a:lnTo>
                  <a:pt x="61384" y="373"/>
                </a:lnTo>
                <a:lnTo>
                  <a:pt x="61291" y="317"/>
                </a:lnTo>
                <a:lnTo>
                  <a:pt x="61180" y="280"/>
                </a:lnTo>
                <a:lnTo>
                  <a:pt x="61049" y="261"/>
                </a:lnTo>
                <a:lnTo>
                  <a:pt x="60863" y="243"/>
                </a:lnTo>
                <a:lnTo>
                  <a:pt x="60677" y="206"/>
                </a:lnTo>
                <a:close/>
                <a:moveTo>
                  <a:pt x="71010" y="243"/>
                </a:moveTo>
                <a:lnTo>
                  <a:pt x="70768" y="261"/>
                </a:lnTo>
                <a:lnTo>
                  <a:pt x="70544" y="280"/>
                </a:lnTo>
                <a:lnTo>
                  <a:pt x="70321" y="299"/>
                </a:lnTo>
                <a:lnTo>
                  <a:pt x="70191" y="336"/>
                </a:lnTo>
                <a:lnTo>
                  <a:pt x="70079" y="373"/>
                </a:lnTo>
                <a:lnTo>
                  <a:pt x="70005" y="410"/>
                </a:lnTo>
                <a:lnTo>
                  <a:pt x="69986" y="429"/>
                </a:lnTo>
                <a:lnTo>
                  <a:pt x="69986" y="466"/>
                </a:lnTo>
                <a:lnTo>
                  <a:pt x="70005" y="485"/>
                </a:lnTo>
                <a:lnTo>
                  <a:pt x="70042" y="522"/>
                </a:lnTo>
                <a:lnTo>
                  <a:pt x="70191" y="578"/>
                </a:lnTo>
                <a:lnTo>
                  <a:pt x="70284" y="615"/>
                </a:lnTo>
                <a:lnTo>
                  <a:pt x="70414" y="634"/>
                </a:lnTo>
                <a:lnTo>
                  <a:pt x="70675" y="671"/>
                </a:lnTo>
                <a:lnTo>
                  <a:pt x="70935" y="671"/>
                </a:lnTo>
                <a:lnTo>
                  <a:pt x="71177" y="652"/>
                </a:lnTo>
                <a:lnTo>
                  <a:pt x="71326" y="615"/>
                </a:lnTo>
                <a:lnTo>
                  <a:pt x="71420" y="578"/>
                </a:lnTo>
                <a:lnTo>
                  <a:pt x="71513" y="522"/>
                </a:lnTo>
                <a:lnTo>
                  <a:pt x="71568" y="466"/>
                </a:lnTo>
                <a:lnTo>
                  <a:pt x="71587" y="448"/>
                </a:lnTo>
                <a:lnTo>
                  <a:pt x="71606" y="410"/>
                </a:lnTo>
                <a:lnTo>
                  <a:pt x="71587" y="392"/>
                </a:lnTo>
                <a:lnTo>
                  <a:pt x="71568" y="355"/>
                </a:lnTo>
                <a:lnTo>
                  <a:pt x="71475" y="299"/>
                </a:lnTo>
                <a:lnTo>
                  <a:pt x="71364" y="280"/>
                </a:lnTo>
                <a:lnTo>
                  <a:pt x="71252" y="261"/>
                </a:lnTo>
                <a:lnTo>
                  <a:pt x="71010" y="243"/>
                </a:lnTo>
                <a:close/>
                <a:moveTo>
                  <a:pt x="75478" y="243"/>
                </a:moveTo>
                <a:lnTo>
                  <a:pt x="75348" y="261"/>
                </a:lnTo>
                <a:lnTo>
                  <a:pt x="75218" y="299"/>
                </a:lnTo>
                <a:lnTo>
                  <a:pt x="75125" y="336"/>
                </a:lnTo>
                <a:lnTo>
                  <a:pt x="75031" y="410"/>
                </a:lnTo>
                <a:lnTo>
                  <a:pt x="74994" y="466"/>
                </a:lnTo>
                <a:lnTo>
                  <a:pt x="74994" y="485"/>
                </a:lnTo>
                <a:lnTo>
                  <a:pt x="75013" y="504"/>
                </a:lnTo>
                <a:lnTo>
                  <a:pt x="75069" y="541"/>
                </a:lnTo>
                <a:lnTo>
                  <a:pt x="75143" y="578"/>
                </a:lnTo>
                <a:lnTo>
                  <a:pt x="75236" y="597"/>
                </a:lnTo>
                <a:lnTo>
                  <a:pt x="75422" y="615"/>
                </a:lnTo>
                <a:lnTo>
                  <a:pt x="75702" y="652"/>
                </a:lnTo>
                <a:lnTo>
                  <a:pt x="76000" y="671"/>
                </a:lnTo>
                <a:lnTo>
                  <a:pt x="76279" y="652"/>
                </a:lnTo>
                <a:lnTo>
                  <a:pt x="76428" y="652"/>
                </a:lnTo>
                <a:lnTo>
                  <a:pt x="76558" y="615"/>
                </a:lnTo>
                <a:lnTo>
                  <a:pt x="76614" y="597"/>
                </a:lnTo>
                <a:lnTo>
                  <a:pt x="76651" y="578"/>
                </a:lnTo>
                <a:lnTo>
                  <a:pt x="76651" y="541"/>
                </a:lnTo>
                <a:lnTo>
                  <a:pt x="76670" y="504"/>
                </a:lnTo>
                <a:lnTo>
                  <a:pt x="76633" y="429"/>
                </a:lnTo>
                <a:lnTo>
                  <a:pt x="76595" y="355"/>
                </a:lnTo>
                <a:lnTo>
                  <a:pt x="76558" y="317"/>
                </a:lnTo>
                <a:lnTo>
                  <a:pt x="76502" y="299"/>
                </a:lnTo>
                <a:lnTo>
                  <a:pt x="76391" y="261"/>
                </a:lnTo>
                <a:lnTo>
                  <a:pt x="76149" y="261"/>
                </a:lnTo>
                <a:lnTo>
                  <a:pt x="75906" y="243"/>
                </a:lnTo>
                <a:close/>
                <a:moveTo>
                  <a:pt x="78755" y="224"/>
                </a:moveTo>
                <a:lnTo>
                  <a:pt x="78476" y="243"/>
                </a:lnTo>
                <a:lnTo>
                  <a:pt x="78271" y="280"/>
                </a:lnTo>
                <a:lnTo>
                  <a:pt x="78122" y="299"/>
                </a:lnTo>
                <a:lnTo>
                  <a:pt x="77861" y="336"/>
                </a:lnTo>
                <a:lnTo>
                  <a:pt x="77731" y="373"/>
                </a:lnTo>
                <a:lnTo>
                  <a:pt x="77619" y="410"/>
                </a:lnTo>
                <a:lnTo>
                  <a:pt x="77563" y="466"/>
                </a:lnTo>
                <a:lnTo>
                  <a:pt x="77545" y="504"/>
                </a:lnTo>
                <a:lnTo>
                  <a:pt x="77526" y="522"/>
                </a:lnTo>
                <a:lnTo>
                  <a:pt x="77545" y="559"/>
                </a:lnTo>
                <a:lnTo>
                  <a:pt x="77563" y="597"/>
                </a:lnTo>
                <a:lnTo>
                  <a:pt x="77657" y="634"/>
                </a:lnTo>
                <a:lnTo>
                  <a:pt x="77750" y="652"/>
                </a:lnTo>
                <a:lnTo>
                  <a:pt x="77880" y="671"/>
                </a:lnTo>
                <a:lnTo>
                  <a:pt x="78122" y="652"/>
                </a:lnTo>
                <a:lnTo>
                  <a:pt x="78476" y="652"/>
                </a:lnTo>
                <a:lnTo>
                  <a:pt x="78792" y="634"/>
                </a:lnTo>
                <a:lnTo>
                  <a:pt x="78941" y="597"/>
                </a:lnTo>
                <a:lnTo>
                  <a:pt x="79053" y="559"/>
                </a:lnTo>
                <a:lnTo>
                  <a:pt x="79109" y="522"/>
                </a:lnTo>
                <a:lnTo>
                  <a:pt x="79127" y="485"/>
                </a:lnTo>
                <a:lnTo>
                  <a:pt x="79146" y="448"/>
                </a:lnTo>
                <a:lnTo>
                  <a:pt x="79146" y="392"/>
                </a:lnTo>
                <a:lnTo>
                  <a:pt x="79127" y="336"/>
                </a:lnTo>
                <a:lnTo>
                  <a:pt x="79109" y="299"/>
                </a:lnTo>
                <a:lnTo>
                  <a:pt x="79072" y="261"/>
                </a:lnTo>
                <a:lnTo>
                  <a:pt x="79016" y="243"/>
                </a:lnTo>
                <a:lnTo>
                  <a:pt x="78904" y="224"/>
                </a:lnTo>
                <a:close/>
                <a:moveTo>
                  <a:pt x="72853" y="261"/>
                </a:moveTo>
                <a:lnTo>
                  <a:pt x="72667" y="299"/>
                </a:lnTo>
                <a:lnTo>
                  <a:pt x="72537" y="317"/>
                </a:lnTo>
                <a:lnTo>
                  <a:pt x="72481" y="355"/>
                </a:lnTo>
                <a:lnTo>
                  <a:pt x="72462" y="392"/>
                </a:lnTo>
                <a:lnTo>
                  <a:pt x="72481" y="410"/>
                </a:lnTo>
                <a:lnTo>
                  <a:pt x="72518" y="448"/>
                </a:lnTo>
                <a:lnTo>
                  <a:pt x="72592" y="504"/>
                </a:lnTo>
                <a:lnTo>
                  <a:pt x="72723" y="541"/>
                </a:lnTo>
                <a:lnTo>
                  <a:pt x="72890" y="578"/>
                </a:lnTo>
                <a:lnTo>
                  <a:pt x="73132" y="634"/>
                </a:lnTo>
                <a:lnTo>
                  <a:pt x="73393" y="671"/>
                </a:lnTo>
                <a:lnTo>
                  <a:pt x="73654" y="690"/>
                </a:lnTo>
                <a:lnTo>
                  <a:pt x="73914" y="671"/>
                </a:lnTo>
                <a:lnTo>
                  <a:pt x="73989" y="652"/>
                </a:lnTo>
                <a:lnTo>
                  <a:pt x="74045" y="615"/>
                </a:lnTo>
                <a:lnTo>
                  <a:pt x="74101" y="559"/>
                </a:lnTo>
                <a:lnTo>
                  <a:pt x="74138" y="504"/>
                </a:lnTo>
                <a:lnTo>
                  <a:pt x="74156" y="448"/>
                </a:lnTo>
                <a:lnTo>
                  <a:pt x="74138" y="392"/>
                </a:lnTo>
                <a:lnTo>
                  <a:pt x="74082" y="355"/>
                </a:lnTo>
                <a:lnTo>
                  <a:pt x="73989" y="336"/>
                </a:lnTo>
                <a:lnTo>
                  <a:pt x="73430" y="280"/>
                </a:lnTo>
                <a:lnTo>
                  <a:pt x="73132" y="261"/>
                </a:lnTo>
                <a:close/>
                <a:moveTo>
                  <a:pt x="80393" y="261"/>
                </a:moveTo>
                <a:lnTo>
                  <a:pt x="80282" y="280"/>
                </a:lnTo>
                <a:lnTo>
                  <a:pt x="80170" y="299"/>
                </a:lnTo>
                <a:lnTo>
                  <a:pt x="80040" y="336"/>
                </a:lnTo>
                <a:lnTo>
                  <a:pt x="79947" y="373"/>
                </a:lnTo>
                <a:lnTo>
                  <a:pt x="79891" y="429"/>
                </a:lnTo>
                <a:lnTo>
                  <a:pt x="79872" y="448"/>
                </a:lnTo>
                <a:lnTo>
                  <a:pt x="79891" y="485"/>
                </a:lnTo>
                <a:lnTo>
                  <a:pt x="79909" y="504"/>
                </a:lnTo>
                <a:lnTo>
                  <a:pt x="79947" y="541"/>
                </a:lnTo>
                <a:lnTo>
                  <a:pt x="80114" y="615"/>
                </a:lnTo>
                <a:lnTo>
                  <a:pt x="80226" y="634"/>
                </a:lnTo>
                <a:lnTo>
                  <a:pt x="80375" y="652"/>
                </a:lnTo>
                <a:lnTo>
                  <a:pt x="80673" y="671"/>
                </a:lnTo>
                <a:lnTo>
                  <a:pt x="81231" y="671"/>
                </a:lnTo>
                <a:lnTo>
                  <a:pt x="81548" y="690"/>
                </a:lnTo>
                <a:lnTo>
                  <a:pt x="81734" y="671"/>
                </a:lnTo>
                <a:lnTo>
                  <a:pt x="81808" y="652"/>
                </a:lnTo>
                <a:lnTo>
                  <a:pt x="81846" y="615"/>
                </a:lnTo>
                <a:lnTo>
                  <a:pt x="81883" y="541"/>
                </a:lnTo>
                <a:lnTo>
                  <a:pt x="81883" y="448"/>
                </a:lnTo>
                <a:lnTo>
                  <a:pt x="81846" y="373"/>
                </a:lnTo>
                <a:lnTo>
                  <a:pt x="81827" y="355"/>
                </a:lnTo>
                <a:lnTo>
                  <a:pt x="81771" y="336"/>
                </a:lnTo>
                <a:lnTo>
                  <a:pt x="81436" y="280"/>
                </a:lnTo>
                <a:lnTo>
                  <a:pt x="81082" y="261"/>
                </a:lnTo>
                <a:close/>
                <a:moveTo>
                  <a:pt x="88846" y="261"/>
                </a:moveTo>
                <a:lnTo>
                  <a:pt x="88604" y="280"/>
                </a:lnTo>
                <a:lnTo>
                  <a:pt x="88436" y="317"/>
                </a:lnTo>
                <a:lnTo>
                  <a:pt x="88269" y="336"/>
                </a:lnTo>
                <a:lnTo>
                  <a:pt x="88064" y="373"/>
                </a:lnTo>
                <a:lnTo>
                  <a:pt x="87952" y="392"/>
                </a:lnTo>
                <a:lnTo>
                  <a:pt x="87859" y="429"/>
                </a:lnTo>
                <a:lnTo>
                  <a:pt x="87785" y="485"/>
                </a:lnTo>
                <a:lnTo>
                  <a:pt x="87748" y="541"/>
                </a:lnTo>
                <a:lnTo>
                  <a:pt x="87748" y="578"/>
                </a:lnTo>
                <a:lnTo>
                  <a:pt x="87766" y="615"/>
                </a:lnTo>
                <a:lnTo>
                  <a:pt x="87785" y="634"/>
                </a:lnTo>
                <a:lnTo>
                  <a:pt x="87822" y="671"/>
                </a:lnTo>
                <a:lnTo>
                  <a:pt x="87934" y="690"/>
                </a:lnTo>
                <a:lnTo>
                  <a:pt x="88045" y="708"/>
                </a:lnTo>
                <a:lnTo>
                  <a:pt x="88306" y="708"/>
                </a:lnTo>
                <a:lnTo>
                  <a:pt x="88455" y="690"/>
                </a:lnTo>
                <a:lnTo>
                  <a:pt x="88641" y="690"/>
                </a:lnTo>
                <a:lnTo>
                  <a:pt x="88883" y="671"/>
                </a:lnTo>
                <a:lnTo>
                  <a:pt x="88995" y="634"/>
                </a:lnTo>
                <a:lnTo>
                  <a:pt x="89088" y="597"/>
                </a:lnTo>
                <a:lnTo>
                  <a:pt x="89125" y="559"/>
                </a:lnTo>
                <a:lnTo>
                  <a:pt x="89144" y="522"/>
                </a:lnTo>
                <a:lnTo>
                  <a:pt x="89163" y="485"/>
                </a:lnTo>
                <a:lnTo>
                  <a:pt x="89163" y="429"/>
                </a:lnTo>
                <a:lnTo>
                  <a:pt x="89163" y="392"/>
                </a:lnTo>
                <a:lnTo>
                  <a:pt x="89125" y="336"/>
                </a:lnTo>
                <a:lnTo>
                  <a:pt x="89107" y="317"/>
                </a:lnTo>
                <a:lnTo>
                  <a:pt x="89051" y="299"/>
                </a:lnTo>
                <a:lnTo>
                  <a:pt x="88958" y="261"/>
                </a:lnTo>
                <a:close/>
                <a:moveTo>
                  <a:pt x="86184" y="299"/>
                </a:moveTo>
                <a:lnTo>
                  <a:pt x="85849" y="336"/>
                </a:lnTo>
                <a:lnTo>
                  <a:pt x="85551" y="373"/>
                </a:lnTo>
                <a:lnTo>
                  <a:pt x="85346" y="373"/>
                </a:lnTo>
                <a:lnTo>
                  <a:pt x="85234" y="392"/>
                </a:lnTo>
                <a:lnTo>
                  <a:pt x="85122" y="429"/>
                </a:lnTo>
                <a:lnTo>
                  <a:pt x="85029" y="466"/>
                </a:lnTo>
                <a:lnTo>
                  <a:pt x="85011" y="485"/>
                </a:lnTo>
                <a:lnTo>
                  <a:pt x="84992" y="504"/>
                </a:lnTo>
                <a:lnTo>
                  <a:pt x="84992" y="541"/>
                </a:lnTo>
                <a:lnTo>
                  <a:pt x="84992" y="578"/>
                </a:lnTo>
                <a:lnTo>
                  <a:pt x="85029" y="634"/>
                </a:lnTo>
                <a:lnTo>
                  <a:pt x="85085" y="671"/>
                </a:lnTo>
                <a:lnTo>
                  <a:pt x="85178" y="727"/>
                </a:lnTo>
                <a:lnTo>
                  <a:pt x="85290" y="746"/>
                </a:lnTo>
                <a:lnTo>
                  <a:pt x="85420" y="764"/>
                </a:lnTo>
                <a:lnTo>
                  <a:pt x="85551" y="764"/>
                </a:lnTo>
                <a:lnTo>
                  <a:pt x="86053" y="727"/>
                </a:lnTo>
                <a:lnTo>
                  <a:pt x="86370" y="727"/>
                </a:lnTo>
                <a:lnTo>
                  <a:pt x="86537" y="708"/>
                </a:lnTo>
                <a:lnTo>
                  <a:pt x="86686" y="652"/>
                </a:lnTo>
                <a:lnTo>
                  <a:pt x="86779" y="597"/>
                </a:lnTo>
                <a:lnTo>
                  <a:pt x="86873" y="504"/>
                </a:lnTo>
                <a:lnTo>
                  <a:pt x="86910" y="466"/>
                </a:lnTo>
                <a:lnTo>
                  <a:pt x="86910" y="410"/>
                </a:lnTo>
                <a:lnTo>
                  <a:pt x="86873" y="373"/>
                </a:lnTo>
                <a:lnTo>
                  <a:pt x="86798" y="336"/>
                </a:lnTo>
                <a:lnTo>
                  <a:pt x="86649" y="299"/>
                </a:lnTo>
                <a:close/>
                <a:moveTo>
                  <a:pt x="90689" y="280"/>
                </a:moveTo>
                <a:lnTo>
                  <a:pt x="90503" y="299"/>
                </a:lnTo>
                <a:lnTo>
                  <a:pt x="90354" y="317"/>
                </a:lnTo>
                <a:lnTo>
                  <a:pt x="90261" y="373"/>
                </a:lnTo>
                <a:lnTo>
                  <a:pt x="90205" y="410"/>
                </a:lnTo>
                <a:lnTo>
                  <a:pt x="90168" y="466"/>
                </a:lnTo>
                <a:lnTo>
                  <a:pt x="90168" y="522"/>
                </a:lnTo>
                <a:lnTo>
                  <a:pt x="90187" y="559"/>
                </a:lnTo>
                <a:lnTo>
                  <a:pt x="90242" y="615"/>
                </a:lnTo>
                <a:lnTo>
                  <a:pt x="90298" y="652"/>
                </a:lnTo>
                <a:lnTo>
                  <a:pt x="90373" y="671"/>
                </a:lnTo>
                <a:lnTo>
                  <a:pt x="90522" y="708"/>
                </a:lnTo>
                <a:lnTo>
                  <a:pt x="90671" y="727"/>
                </a:lnTo>
                <a:lnTo>
                  <a:pt x="90820" y="783"/>
                </a:lnTo>
                <a:lnTo>
                  <a:pt x="90894" y="801"/>
                </a:lnTo>
                <a:lnTo>
                  <a:pt x="90931" y="820"/>
                </a:lnTo>
                <a:lnTo>
                  <a:pt x="90968" y="801"/>
                </a:lnTo>
                <a:lnTo>
                  <a:pt x="91006" y="764"/>
                </a:lnTo>
                <a:lnTo>
                  <a:pt x="91043" y="727"/>
                </a:lnTo>
                <a:lnTo>
                  <a:pt x="91062" y="671"/>
                </a:lnTo>
                <a:lnTo>
                  <a:pt x="91080" y="615"/>
                </a:lnTo>
                <a:lnTo>
                  <a:pt x="91080" y="559"/>
                </a:lnTo>
                <a:lnTo>
                  <a:pt x="91062" y="504"/>
                </a:lnTo>
                <a:lnTo>
                  <a:pt x="91043" y="448"/>
                </a:lnTo>
                <a:lnTo>
                  <a:pt x="91006" y="392"/>
                </a:lnTo>
                <a:lnTo>
                  <a:pt x="90950" y="336"/>
                </a:lnTo>
                <a:lnTo>
                  <a:pt x="90857" y="317"/>
                </a:lnTo>
                <a:lnTo>
                  <a:pt x="90782" y="299"/>
                </a:lnTo>
                <a:lnTo>
                  <a:pt x="90689" y="280"/>
                </a:lnTo>
                <a:close/>
                <a:moveTo>
                  <a:pt x="90838" y="1416"/>
                </a:moveTo>
                <a:lnTo>
                  <a:pt x="90782" y="1472"/>
                </a:lnTo>
                <a:lnTo>
                  <a:pt x="90726" y="1565"/>
                </a:lnTo>
                <a:lnTo>
                  <a:pt x="90708" y="1658"/>
                </a:lnTo>
                <a:lnTo>
                  <a:pt x="90708" y="1770"/>
                </a:lnTo>
                <a:lnTo>
                  <a:pt x="90726" y="2012"/>
                </a:lnTo>
                <a:lnTo>
                  <a:pt x="90782" y="2254"/>
                </a:lnTo>
                <a:lnTo>
                  <a:pt x="90820" y="2477"/>
                </a:lnTo>
                <a:lnTo>
                  <a:pt x="90838" y="2700"/>
                </a:lnTo>
                <a:lnTo>
                  <a:pt x="90857" y="2812"/>
                </a:lnTo>
                <a:lnTo>
                  <a:pt x="90894" y="2924"/>
                </a:lnTo>
                <a:lnTo>
                  <a:pt x="90931" y="2998"/>
                </a:lnTo>
                <a:lnTo>
                  <a:pt x="90968" y="3017"/>
                </a:lnTo>
                <a:lnTo>
                  <a:pt x="90987" y="3017"/>
                </a:lnTo>
                <a:lnTo>
                  <a:pt x="91024" y="2998"/>
                </a:lnTo>
                <a:lnTo>
                  <a:pt x="91062" y="2961"/>
                </a:lnTo>
                <a:lnTo>
                  <a:pt x="91136" y="2849"/>
                </a:lnTo>
                <a:lnTo>
                  <a:pt x="91192" y="2719"/>
                </a:lnTo>
                <a:lnTo>
                  <a:pt x="91229" y="2589"/>
                </a:lnTo>
                <a:lnTo>
                  <a:pt x="91229" y="2440"/>
                </a:lnTo>
                <a:lnTo>
                  <a:pt x="91229" y="2291"/>
                </a:lnTo>
                <a:lnTo>
                  <a:pt x="91211" y="1974"/>
                </a:lnTo>
                <a:lnTo>
                  <a:pt x="91155" y="1714"/>
                </a:lnTo>
                <a:lnTo>
                  <a:pt x="91080" y="1583"/>
                </a:lnTo>
                <a:lnTo>
                  <a:pt x="91024" y="1509"/>
                </a:lnTo>
                <a:lnTo>
                  <a:pt x="90968" y="1453"/>
                </a:lnTo>
                <a:lnTo>
                  <a:pt x="90913" y="1416"/>
                </a:lnTo>
                <a:close/>
                <a:moveTo>
                  <a:pt x="299" y="1565"/>
                </a:moveTo>
                <a:lnTo>
                  <a:pt x="224" y="1583"/>
                </a:lnTo>
                <a:lnTo>
                  <a:pt x="168" y="1621"/>
                </a:lnTo>
                <a:lnTo>
                  <a:pt x="150" y="1658"/>
                </a:lnTo>
                <a:lnTo>
                  <a:pt x="131" y="1714"/>
                </a:lnTo>
                <a:lnTo>
                  <a:pt x="131" y="2012"/>
                </a:lnTo>
                <a:lnTo>
                  <a:pt x="131" y="2309"/>
                </a:lnTo>
                <a:lnTo>
                  <a:pt x="187" y="2905"/>
                </a:lnTo>
                <a:lnTo>
                  <a:pt x="205" y="3129"/>
                </a:lnTo>
                <a:lnTo>
                  <a:pt x="224" y="3240"/>
                </a:lnTo>
                <a:lnTo>
                  <a:pt x="243" y="3333"/>
                </a:lnTo>
                <a:lnTo>
                  <a:pt x="280" y="3389"/>
                </a:lnTo>
                <a:lnTo>
                  <a:pt x="299" y="3389"/>
                </a:lnTo>
                <a:lnTo>
                  <a:pt x="317" y="3371"/>
                </a:lnTo>
                <a:lnTo>
                  <a:pt x="373" y="3315"/>
                </a:lnTo>
                <a:lnTo>
                  <a:pt x="447" y="3166"/>
                </a:lnTo>
                <a:lnTo>
                  <a:pt x="485" y="3036"/>
                </a:lnTo>
                <a:lnTo>
                  <a:pt x="503" y="2905"/>
                </a:lnTo>
                <a:lnTo>
                  <a:pt x="522" y="2607"/>
                </a:lnTo>
                <a:lnTo>
                  <a:pt x="522" y="2309"/>
                </a:lnTo>
                <a:lnTo>
                  <a:pt x="503" y="2030"/>
                </a:lnTo>
                <a:lnTo>
                  <a:pt x="485" y="1807"/>
                </a:lnTo>
                <a:lnTo>
                  <a:pt x="447" y="1676"/>
                </a:lnTo>
                <a:lnTo>
                  <a:pt x="429" y="1621"/>
                </a:lnTo>
                <a:lnTo>
                  <a:pt x="392" y="1602"/>
                </a:lnTo>
                <a:lnTo>
                  <a:pt x="299" y="1565"/>
                </a:lnTo>
                <a:close/>
                <a:moveTo>
                  <a:pt x="91062" y="4022"/>
                </a:moveTo>
                <a:lnTo>
                  <a:pt x="91024" y="4041"/>
                </a:lnTo>
                <a:lnTo>
                  <a:pt x="90968" y="4078"/>
                </a:lnTo>
                <a:lnTo>
                  <a:pt x="90931" y="4134"/>
                </a:lnTo>
                <a:lnTo>
                  <a:pt x="90894" y="4208"/>
                </a:lnTo>
                <a:lnTo>
                  <a:pt x="90857" y="4395"/>
                </a:lnTo>
                <a:lnTo>
                  <a:pt x="90820" y="4637"/>
                </a:lnTo>
                <a:lnTo>
                  <a:pt x="90820" y="4879"/>
                </a:lnTo>
                <a:lnTo>
                  <a:pt x="90820" y="5121"/>
                </a:lnTo>
                <a:lnTo>
                  <a:pt x="90857" y="5307"/>
                </a:lnTo>
                <a:lnTo>
                  <a:pt x="90894" y="5363"/>
                </a:lnTo>
                <a:lnTo>
                  <a:pt x="90913" y="5400"/>
                </a:lnTo>
                <a:lnTo>
                  <a:pt x="90968" y="5419"/>
                </a:lnTo>
                <a:lnTo>
                  <a:pt x="91006" y="5419"/>
                </a:lnTo>
                <a:lnTo>
                  <a:pt x="91062" y="5363"/>
                </a:lnTo>
                <a:lnTo>
                  <a:pt x="91099" y="5288"/>
                </a:lnTo>
                <a:lnTo>
                  <a:pt x="91136" y="5195"/>
                </a:lnTo>
                <a:lnTo>
                  <a:pt x="91155" y="5084"/>
                </a:lnTo>
                <a:lnTo>
                  <a:pt x="91192" y="4879"/>
                </a:lnTo>
                <a:lnTo>
                  <a:pt x="91211" y="4711"/>
                </a:lnTo>
                <a:lnTo>
                  <a:pt x="91211" y="4544"/>
                </a:lnTo>
                <a:lnTo>
                  <a:pt x="91211" y="4395"/>
                </a:lnTo>
                <a:lnTo>
                  <a:pt x="91192" y="4264"/>
                </a:lnTo>
                <a:lnTo>
                  <a:pt x="91173" y="4134"/>
                </a:lnTo>
                <a:lnTo>
                  <a:pt x="91117" y="4041"/>
                </a:lnTo>
                <a:lnTo>
                  <a:pt x="91099" y="4022"/>
                </a:lnTo>
                <a:close/>
                <a:moveTo>
                  <a:pt x="261" y="4171"/>
                </a:moveTo>
                <a:lnTo>
                  <a:pt x="224" y="4190"/>
                </a:lnTo>
                <a:lnTo>
                  <a:pt x="187" y="4208"/>
                </a:lnTo>
                <a:lnTo>
                  <a:pt x="150" y="4246"/>
                </a:lnTo>
                <a:lnTo>
                  <a:pt x="131" y="4302"/>
                </a:lnTo>
                <a:lnTo>
                  <a:pt x="112" y="4413"/>
                </a:lnTo>
                <a:lnTo>
                  <a:pt x="112" y="4562"/>
                </a:lnTo>
                <a:lnTo>
                  <a:pt x="131" y="4842"/>
                </a:lnTo>
                <a:lnTo>
                  <a:pt x="150" y="5046"/>
                </a:lnTo>
                <a:lnTo>
                  <a:pt x="150" y="5214"/>
                </a:lnTo>
                <a:lnTo>
                  <a:pt x="168" y="5493"/>
                </a:lnTo>
                <a:lnTo>
                  <a:pt x="187" y="5642"/>
                </a:lnTo>
                <a:lnTo>
                  <a:pt x="224" y="5754"/>
                </a:lnTo>
                <a:lnTo>
                  <a:pt x="280" y="5828"/>
                </a:lnTo>
                <a:lnTo>
                  <a:pt x="317" y="5866"/>
                </a:lnTo>
                <a:lnTo>
                  <a:pt x="373" y="5866"/>
                </a:lnTo>
                <a:lnTo>
                  <a:pt x="410" y="5828"/>
                </a:lnTo>
                <a:lnTo>
                  <a:pt x="447" y="5735"/>
                </a:lnTo>
                <a:lnTo>
                  <a:pt x="466" y="5605"/>
                </a:lnTo>
                <a:lnTo>
                  <a:pt x="485" y="5437"/>
                </a:lnTo>
                <a:lnTo>
                  <a:pt x="466" y="5102"/>
                </a:lnTo>
                <a:lnTo>
                  <a:pt x="466" y="4879"/>
                </a:lnTo>
                <a:lnTo>
                  <a:pt x="466" y="4711"/>
                </a:lnTo>
                <a:lnTo>
                  <a:pt x="447" y="4469"/>
                </a:lnTo>
                <a:lnTo>
                  <a:pt x="429" y="4357"/>
                </a:lnTo>
                <a:lnTo>
                  <a:pt x="392" y="4246"/>
                </a:lnTo>
                <a:lnTo>
                  <a:pt x="336" y="4190"/>
                </a:lnTo>
                <a:lnTo>
                  <a:pt x="317" y="4171"/>
                </a:lnTo>
                <a:close/>
                <a:moveTo>
                  <a:pt x="91062" y="6331"/>
                </a:moveTo>
                <a:lnTo>
                  <a:pt x="90987" y="6350"/>
                </a:lnTo>
                <a:lnTo>
                  <a:pt x="90931" y="6387"/>
                </a:lnTo>
                <a:lnTo>
                  <a:pt x="90894" y="6480"/>
                </a:lnTo>
                <a:lnTo>
                  <a:pt x="90838" y="6592"/>
                </a:lnTo>
                <a:lnTo>
                  <a:pt x="90782" y="6871"/>
                </a:lnTo>
                <a:lnTo>
                  <a:pt x="90745" y="7206"/>
                </a:lnTo>
                <a:lnTo>
                  <a:pt x="90745" y="7541"/>
                </a:lnTo>
                <a:lnTo>
                  <a:pt x="90764" y="7858"/>
                </a:lnTo>
                <a:lnTo>
                  <a:pt x="90801" y="8007"/>
                </a:lnTo>
                <a:lnTo>
                  <a:pt x="90838" y="8118"/>
                </a:lnTo>
                <a:lnTo>
                  <a:pt x="90894" y="8211"/>
                </a:lnTo>
                <a:lnTo>
                  <a:pt x="90950" y="8249"/>
                </a:lnTo>
                <a:lnTo>
                  <a:pt x="90987" y="8267"/>
                </a:lnTo>
                <a:lnTo>
                  <a:pt x="91006" y="8249"/>
                </a:lnTo>
                <a:lnTo>
                  <a:pt x="91043" y="8230"/>
                </a:lnTo>
                <a:lnTo>
                  <a:pt x="91062" y="8174"/>
                </a:lnTo>
                <a:lnTo>
                  <a:pt x="91099" y="8044"/>
                </a:lnTo>
                <a:lnTo>
                  <a:pt x="91117" y="7895"/>
                </a:lnTo>
                <a:lnTo>
                  <a:pt x="91136" y="7578"/>
                </a:lnTo>
                <a:lnTo>
                  <a:pt x="91155" y="7392"/>
                </a:lnTo>
                <a:lnTo>
                  <a:pt x="91192" y="7150"/>
                </a:lnTo>
                <a:lnTo>
                  <a:pt x="91229" y="6796"/>
                </a:lnTo>
                <a:lnTo>
                  <a:pt x="91229" y="6629"/>
                </a:lnTo>
                <a:lnTo>
                  <a:pt x="91192" y="6480"/>
                </a:lnTo>
                <a:lnTo>
                  <a:pt x="91173" y="6424"/>
                </a:lnTo>
                <a:lnTo>
                  <a:pt x="91155" y="6368"/>
                </a:lnTo>
                <a:lnTo>
                  <a:pt x="91099" y="6350"/>
                </a:lnTo>
                <a:lnTo>
                  <a:pt x="91062" y="6331"/>
                </a:lnTo>
                <a:close/>
                <a:moveTo>
                  <a:pt x="336" y="6703"/>
                </a:moveTo>
                <a:lnTo>
                  <a:pt x="280" y="6722"/>
                </a:lnTo>
                <a:lnTo>
                  <a:pt x="243" y="6815"/>
                </a:lnTo>
                <a:lnTo>
                  <a:pt x="224" y="6927"/>
                </a:lnTo>
                <a:lnTo>
                  <a:pt x="205" y="7113"/>
                </a:lnTo>
                <a:lnTo>
                  <a:pt x="187" y="7634"/>
                </a:lnTo>
                <a:lnTo>
                  <a:pt x="205" y="7895"/>
                </a:lnTo>
                <a:lnTo>
                  <a:pt x="224" y="8137"/>
                </a:lnTo>
                <a:lnTo>
                  <a:pt x="280" y="8304"/>
                </a:lnTo>
                <a:lnTo>
                  <a:pt x="299" y="8342"/>
                </a:lnTo>
                <a:lnTo>
                  <a:pt x="336" y="8379"/>
                </a:lnTo>
                <a:lnTo>
                  <a:pt x="373" y="8360"/>
                </a:lnTo>
                <a:lnTo>
                  <a:pt x="392" y="8342"/>
                </a:lnTo>
                <a:lnTo>
                  <a:pt x="447" y="8249"/>
                </a:lnTo>
                <a:lnTo>
                  <a:pt x="466" y="8118"/>
                </a:lnTo>
                <a:lnTo>
                  <a:pt x="503" y="7969"/>
                </a:lnTo>
                <a:lnTo>
                  <a:pt x="522" y="7653"/>
                </a:lnTo>
                <a:lnTo>
                  <a:pt x="522" y="7485"/>
                </a:lnTo>
                <a:lnTo>
                  <a:pt x="541" y="7225"/>
                </a:lnTo>
                <a:lnTo>
                  <a:pt x="541" y="7094"/>
                </a:lnTo>
                <a:lnTo>
                  <a:pt x="522" y="6964"/>
                </a:lnTo>
                <a:lnTo>
                  <a:pt x="485" y="6871"/>
                </a:lnTo>
                <a:lnTo>
                  <a:pt x="410" y="6759"/>
                </a:lnTo>
                <a:lnTo>
                  <a:pt x="373" y="6722"/>
                </a:lnTo>
                <a:lnTo>
                  <a:pt x="336" y="6703"/>
                </a:lnTo>
                <a:close/>
                <a:moveTo>
                  <a:pt x="91006" y="8882"/>
                </a:moveTo>
                <a:lnTo>
                  <a:pt x="90968" y="8900"/>
                </a:lnTo>
                <a:lnTo>
                  <a:pt x="90931" y="8937"/>
                </a:lnTo>
                <a:lnTo>
                  <a:pt x="90913" y="8993"/>
                </a:lnTo>
                <a:lnTo>
                  <a:pt x="90894" y="9105"/>
                </a:lnTo>
                <a:lnTo>
                  <a:pt x="90894" y="9347"/>
                </a:lnTo>
                <a:lnTo>
                  <a:pt x="90931" y="9943"/>
                </a:lnTo>
                <a:lnTo>
                  <a:pt x="90950" y="10259"/>
                </a:lnTo>
                <a:lnTo>
                  <a:pt x="91006" y="10520"/>
                </a:lnTo>
                <a:lnTo>
                  <a:pt x="91062" y="10688"/>
                </a:lnTo>
                <a:lnTo>
                  <a:pt x="91080" y="10743"/>
                </a:lnTo>
                <a:lnTo>
                  <a:pt x="91117" y="10743"/>
                </a:lnTo>
                <a:lnTo>
                  <a:pt x="91155" y="10725"/>
                </a:lnTo>
                <a:lnTo>
                  <a:pt x="91173" y="10688"/>
                </a:lnTo>
                <a:lnTo>
                  <a:pt x="91229" y="10576"/>
                </a:lnTo>
                <a:lnTo>
                  <a:pt x="91248" y="10408"/>
                </a:lnTo>
                <a:lnTo>
                  <a:pt x="91266" y="10222"/>
                </a:lnTo>
                <a:lnTo>
                  <a:pt x="91266" y="9850"/>
                </a:lnTo>
                <a:lnTo>
                  <a:pt x="91266" y="9608"/>
                </a:lnTo>
                <a:lnTo>
                  <a:pt x="91266" y="9291"/>
                </a:lnTo>
                <a:lnTo>
                  <a:pt x="91248" y="9105"/>
                </a:lnTo>
                <a:lnTo>
                  <a:pt x="91229" y="9049"/>
                </a:lnTo>
                <a:lnTo>
                  <a:pt x="91192" y="8993"/>
                </a:lnTo>
                <a:lnTo>
                  <a:pt x="91136" y="8937"/>
                </a:lnTo>
                <a:lnTo>
                  <a:pt x="91043" y="8882"/>
                </a:lnTo>
                <a:close/>
                <a:moveTo>
                  <a:pt x="354" y="9198"/>
                </a:moveTo>
                <a:lnTo>
                  <a:pt x="336" y="9217"/>
                </a:lnTo>
                <a:lnTo>
                  <a:pt x="299" y="9273"/>
                </a:lnTo>
                <a:lnTo>
                  <a:pt x="261" y="9366"/>
                </a:lnTo>
                <a:lnTo>
                  <a:pt x="261" y="9589"/>
                </a:lnTo>
                <a:lnTo>
                  <a:pt x="261" y="9757"/>
                </a:lnTo>
                <a:lnTo>
                  <a:pt x="261" y="10334"/>
                </a:lnTo>
                <a:lnTo>
                  <a:pt x="280" y="10632"/>
                </a:lnTo>
                <a:lnTo>
                  <a:pt x="317" y="10911"/>
                </a:lnTo>
                <a:lnTo>
                  <a:pt x="336" y="10948"/>
                </a:lnTo>
                <a:lnTo>
                  <a:pt x="373" y="10967"/>
                </a:lnTo>
                <a:lnTo>
                  <a:pt x="392" y="10930"/>
                </a:lnTo>
                <a:lnTo>
                  <a:pt x="429" y="10892"/>
                </a:lnTo>
                <a:lnTo>
                  <a:pt x="503" y="10762"/>
                </a:lnTo>
                <a:lnTo>
                  <a:pt x="522" y="10688"/>
                </a:lnTo>
                <a:lnTo>
                  <a:pt x="578" y="10427"/>
                </a:lnTo>
                <a:lnTo>
                  <a:pt x="596" y="10166"/>
                </a:lnTo>
                <a:lnTo>
                  <a:pt x="596" y="9961"/>
                </a:lnTo>
                <a:lnTo>
                  <a:pt x="615" y="9682"/>
                </a:lnTo>
                <a:lnTo>
                  <a:pt x="596" y="9552"/>
                </a:lnTo>
                <a:lnTo>
                  <a:pt x="578" y="9422"/>
                </a:lnTo>
                <a:lnTo>
                  <a:pt x="541" y="9310"/>
                </a:lnTo>
                <a:lnTo>
                  <a:pt x="485" y="9235"/>
                </a:lnTo>
                <a:lnTo>
                  <a:pt x="429" y="9217"/>
                </a:lnTo>
                <a:lnTo>
                  <a:pt x="392" y="9198"/>
                </a:lnTo>
                <a:close/>
                <a:moveTo>
                  <a:pt x="90968" y="11321"/>
                </a:moveTo>
                <a:lnTo>
                  <a:pt x="90894" y="11358"/>
                </a:lnTo>
                <a:lnTo>
                  <a:pt x="90857" y="11414"/>
                </a:lnTo>
                <a:lnTo>
                  <a:pt x="90838" y="11488"/>
                </a:lnTo>
                <a:lnTo>
                  <a:pt x="90820" y="11656"/>
                </a:lnTo>
                <a:lnTo>
                  <a:pt x="90838" y="11991"/>
                </a:lnTo>
                <a:lnTo>
                  <a:pt x="90838" y="12549"/>
                </a:lnTo>
                <a:lnTo>
                  <a:pt x="90838" y="12847"/>
                </a:lnTo>
                <a:lnTo>
                  <a:pt x="90875" y="12978"/>
                </a:lnTo>
                <a:lnTo>
                  <a:pt x="90894" y="13108"/>
                </a:lnTo>
                <a:lnTo>
                  <a:pt x="90968" y="13257"/>
                </a:lnTo>
                <a:lnTo>
                  <a:pt x="91006" y="13313"/>
                </a:lnTo>
                <a:lnTo>
                  <a:pt x="91024" y="13331"/>
                </a:lnTo>
                <a:lnTo>
                  <a:pt x="91080" y="13331"/>
                </a:lnTo>
                <a:lnTo>
                  <a:pt x="91136" y="13275"/>
                </a:lnTo>
                <a:lnTo>
                  <a:pt x="91173" y="13164"/>
                </a:lnTo>
                <a:lnTo>
                  <a:pt x="91211" y="13052"/>
                </a:lnTo>
                <a:lnTo>
                  <a:pt x="91229" y="12922"/>
                </a:lnTo>
                <a:lnTo>
                  <a:pt x="91248" y="12829"/>
                </a:lnTo>
                <a:lnTo>
                  <a:pt x="91248" y="12121"/>
                </a:lnTo>
                <a:lnTo>
                  <a:pt x="91229" y="11767"/>
                </a:lnTo>
                <a:lnTo>
                  <a:pt x="91173" y="11432"/>
                </a:lnTo>
                <a:lnTo>
                  <a:pt x="91155" y="11395"/>
                </a:lnTo>
                <a:lnTo>
                  <a:pt x="91136" y="11358"/>
                </a:lnTo>
                <a:lnTo>
                  <a:pt x="91062" y="11321"/>
                </a:lnTo>
                <a:close/>
                <a:moveTo>
                  <a:pt x="280" y="11786"/>
                </a:moveTo>
                <a:lnTo>
                  <a:pt x="224" y="11805"/>
                </a:lnTo>
                <a:lnTo>
                  <a:pt x="187" y="11823"/>
                </a:lnTo>
                <a:lnTo>
                  <a:pt x="150" y="11842"/>
                </a:lnTo>
                <a:lnTo>
                  <a:pt x="131" y="11898"/>
                </a:lnTo>
                <a:lnTo>
                  <a:pt x="112" y="11991"/>
                </a:lnTo>
                <a:lnTo>
                  <a:pt x="94" y="12121"/>
                </a:lnTo>
                <a:lnTo>
                  <a:pt x="112" y="12270"/>
                </a:lnTo>
                <a:lnTo>
                  <a:pt x="168" y="12568"/>
                </a:lnTo>
                <a:lnTo>
                  <a:pt x="205" y="12773"/>
                </a:lnTo>
                <a:lnTo>
                  <a:pt x="205" y="12959"/>
                </a:lnTo>
                <a:lnTo>
                  <a:pt x="224" y="13182"/>
                </a:lnTo>
                <a:lnTo>
                  <a:pt x="243" y="13294"/>
                </a:lnTo>
                <a:lnTo>
                  <a:pt x="280" y="13350"/>
                </a:lnTo>
                <a:lnTo>
                  <a:pt x="299" y="13369"/>
                </a:lnTo>
                <a:lnTo>
                  <a:pt x="336" y="13369"/>
                </a:lnTo>
                <a:lnTo>
                  <a:pt x="373" y="13350"/>
                </a:lnTo>
                <a:lnTo>
                  <a:pt x="410" y="13313"/>
                </a:lnTo>
                <a:lnTo>
                  <a:pt x="466" y="13238"/>
                </a:lnTo>
                <a:lnTo>
                  <a:pt x="503" y="13145"/>
                </a:lnTo>
                <a:lnTo>
                  <a:pt x="522" y="13015"/>
                </a:lnTo>
                <a:lnTo>
                  <a:pt x="541" y="12903"/>
                </a:lnTo>
                <a:lnTo>
                  <a:pt x="522" y="12642"/>
                </a:lnTo>
                <a:lnTo>
                  <a:pt x="503" y="12456"/>
                </a:lnTo>
                <a:lnTo>
                  <a:pt x="503" y="12270"/>
                </a:lnTo>
                <a:lnTo>
                  <a:pt x="485" y="12140"/>
                </a:lnTo>
                <a:lnTo>
                  <a:pt x="447" y="12028"/>
                </a:lnTo>
                <a:lnTo>
                  <a:pt x="410" y="11916"/>
                </a:lnTo>
                <a:lnTo>
                  <a:pt x="354" y="11823"/>
                </a:lnTo>
                <a:lnTo>
                  <a:pt x="317" y="11805"/>
                </a:lnTo>
                <a:lnTo>
                  <a:pt x="280" y="11786"/>
                </a:lnTo>
                <a:close/>
                <a:moveTo>
                  <a:pt x="91099" y="14039"/>
                </a:moveTo>
                <a:lnTo>
                  <a:pt x="91062" y="14057"/>
                </a:lnTo>
                <a:lnTo>
                  <a:pt x="91006" y="14095"/>
                </a:lnTo>
                <a:lnTo>
                  <a:pt x="90987" y="14151"/>
                </a:lnTo>
                <a:lnTo>
                  <a:pt x="90950" y="14225"/>
                </a:lnTo>
                <a:lnTo>
                  <a:pt x="90913" y="14430"/>
                </a:lnTo>
                <a:lnTo>
                  <a:pt x="90875" y="14690"/>
                </a:lnTo>
                <a:lnTo>
                  <a:pt x="90857" y="14970"/>
                </a:lnTo>
                <a:lnTo>
                  <a:pt x="90857" y="15249"/>
                </a:lnTo>
                <a:lnTo>
                  <a:pt x="90894" y="15472"/>
                </a:lnTo>
                <a:lnTo>
                  <a:pt x="90913" y="15547"/>
                </a:lnTo>
                <a:lnTo>
                  <a:pt x="90950" y="15603"/>
                </a:lnTo>
                <a:lnTo>
                  <a:pt x="90987" y="15640"/>
                </a:lnTo>
                <a:lnTo>
                  <a:pt x="91024" y="15640"/>
                </a:lnTo>
                <a:lnTo>
                  <a:pt x="91080" y="15603"/>
                </a:lnTo>
                <a:lnTo>
                  <a:pt x="91136" y="15510"/>
                </a:lnTo>
                <a:lnTo>
                  <a:pt x="91155" y="15417"/>
                </a:lnTo>
                <a:lnTo>
                  <a:pt x="91192" y="15286"/>
                </a:lnTo>
                <a:lnTo>
                  <a:pt x="91211" y="15044"/>
                </a:lnTo>
                <a:lnTo>
                  <a:pt x="91229" y="14877"/>
                </a:lnTo>
                <a:lnTo>
                  <a:pt x="91248" y="14672"/>
                </a:lnTo>
                <a:lnTo>
                  <a:pt x="91229" y="14337"/>
                </a:lnTo>
                <a:lnTo>
                  <a:pt x="91211" y="14188"/>
                </a:lnTo>
                <a:lnTo>
                  <a:pt x="91155" y="14076"/>
                </a:lnTo>
                <a:lnTo>
                  <a:pt x="91136" y="14039"/>
                </a:lnTo>
                <a:close/>
                <a:moveTo>
                  <a:pt x="187" y="14318"/>
                </a:moveTo>
                <a:lnTo>
                  <a:pt x="150" y="14337"/>
                </a:lnTo>
                <a:lnTo>
                  <a:pt x="94" y="14355"/>
                </a:lnTo>
                <a:lnTo>
                  <a:pt x="75" y="14393"/>
                </a:lnTo>
                <a:lnTo>
                  <a:pt x="38" y="14448"/>
                </a:lnTo>
                <a:lnTo>
                  <a:pt x="19" y="14579"/>
                </a:lnTo>
                <a:lnTo>
                  <a:pt x="19" y="14728"/>
                </a:lnTo>
                <a:lnTo>
                  <a:pt x="56" y="15044"/>
                </a:lnTo>
                <a:lnTo>
                  <a:pt x="75" y="15249"/>
                </a:lnTo>
                <a:lnTo>
                  <a:pt x="94" y="15417"/>
                </a:lnTo>
                <a:lnTo>
                  <a:pt x="131" y="15640"/>
                </a:lnTo>
                <a:lnTo>
                  <a:pt x="150" y="15752"/>
                </a:lnTo>
                <a:lnTo>
                  <a:pt x="205" y="15863"/>
                </a:lnTo>
                <a:lnTo>
                  <a:pt x="261" y="15919"/>
                </a:lnTo>
                <a:lnTo>
                  <a:pt x="280" y="15938"/>
                </a:lnTo>
                <a:lnTo>
                  <a:pt x="317" y="15938"/>
                </a:lnTo>
                <a:lnTo>
                  <a:pt x="354" y="15919"/>
                </a:lnTo>
                <a:lnTo>
                  <a:pt x="392" y="15901"/>
                </a:lnTo>
                <a:lnTo>
                  <a:pt x="429" y="15826"/>
                </a:lnTo>
                <a:lnTo>
                  <a:pt x="447" y="15733"/>
                </a:lnTo>
                <a:lnTo>
                  <a:pt x="447" y="15621"/>
                </a:lnTo>
                <a:lnTo>
                  <a:pt x="429" y="15379"/>
                </a:lnTo>
                <a:lnTo>
                  <a:pt x="392" y="15230"/>
                </a:lnTo>
                <a:lnTo>
                  <a:pt x="410" y="15026"/>
                </a:lnTo>
                <a:lnTo>
                  <a:pt x="392" y="14709"/>
                </a:lnTo>
                <a:lnTo>
                  <a:pt x="373" y="14560"/>
                </a:lnTo>
                <a:lnTo>
                  <a:pt x="336" y="14448"/>
                </a:lnTo>
                <a:lnTo>
                  <a:pt x="317" y="14393"/>
                </a:lnTo>
                <a:lnTo>
                  <a:pt x="280" y="14355"/>
                </a:lnTo>
                <a:lnTo>
                  <a:pt x="243" y="14337"/>
                </a:lnTo>
                <a:lnTo>
                  <a:pt x="187" y="14318"/>
                </a:lnTo>
                <a:close/>
                <a:moveTo>
                  <a:pt x="91062" y="16552"/>
                </a:moveTo>
                <a:lnTo>
                  <a:pt x="91006" y="16571"/>
                </a:lnTo>
                <a:lnTo>
                  <a:pt x="90950" y="16627"/>
                </a:lnTo>
                <a:lnTo>
                  <a:pt x="90931" y="16701"/>
                </a:lnTo>
                <a:lnTo>
                  <a:pt x="90894" y="16813"/>
                </a:lnTo>
                <a:lnTo>
                  <a:pt x="90875" y="16943"/>
                </a:lnTo>
                <a:lnTo>
                  <a:pt x="90857" y="17241"/>
                </a:lnTo>
                <a:lnTo>
                  <a:pt x="90875" y="17558"/>
                </a:lnTo>
                <a:lnTo>
                  <a:pt x="90913" y="17837"/>
                </a:lnTo>
                <a:lnTo>
                  <a:pt x="90950" y="18079"/>
                </a:lnTo>
                <a:lnTo>
                  <a:pt x="91006" y="18228"/>
                </a:lnTo>
                <a:lnTo>
                  <a:pt x="91024" y="18247"/>
                </a:lnTo>
                <a:lnTo>
                  <a:pt x="91043" y="18265"/>
                </a:lnTo>
                <a:lnTo>
                  <a:pt x="91080" y="18247"/>
                </a:lnTo>
                <a:lnTo>
                  <a:pt x="91099" y="18209"/>
                </a:lnTo>
                <a:lnTo>
                  <a:pt x="91136" y="18116"/>
                </a:lnTo>
                <a:lnTo>
                  <a:pt x="91173" y="17986"/>
                </a:lnTo>
                <a:lnTo>
                  <a:pt x="91229" y="17707"/>
                </a:lnTo>
                <a:lnTo>
                  <a:pt x="91248" y="17576"/>
                </a:lnTo>
                <a:lnTo>
                  <a:pt x="91266" y="17353"/>
                </a:lnTo>
                <a:lnTo>
                  <a:pt x="91266" y="17055"/>
                </a:lnTo>
                <a:lnTo>
                  <a:pt x="91266" y="16906"/>
                </a:lnTo>
                <a:lnTo>
                  <a:pt x="91248" y="16757"/>
                </a:lnTo>
                <a:lnTo>
                  <a:pt x="91192" y="16645"/>
                </a:lnTo>
                <a:lnTo>
                  <a:pt x="91173" y="16608"/>
                </a:lnTo>
                <a:lnTo>
                  <a:pt x="91136" y="16571"/>
                </a:lnTo>
                <a:lnTo>
                  <a:pt x="91062" y="16552"/>
                </a:lnTo>
                <a:close/>
                <a:moveTo>
                  <a:pt x="429" y="16776"/>
                </a:moveTo>
                <a:lnTo>
                  <a:pt x="410" y="16794"/>
                </a:lnTo>
                <a:lnTo>
                  <a:pt x="354" y="16850"/>
                </a:lnTo>
                <a:lnTo>
                  <a:pt x="299" y="16943"/>
                </a:lnTo>
                <a:lnTo>
                  <a:pt x="243" y="17204"/>
                </a:lnTo>
                <a:lnTo>
                  <a:pt x="205" y="17371"/>
                </a:lnTo>
                <a:lnTo>
                  <a:pt x="205" y="17595"/>
                </a:lnTo>
                <a:lnTo>
                  <a:pt x="187" y="17893"/>
                </a:lnTo>
                <a:lnTo>
                  <a:pt x="187" y="18060"/>
                </a:lnTo>
                <a:lnTo>
                  <a:pt x="205" y="18191"/>
                </a:lnTo>
                <a:lnTo>
                  <a:pt x="243" y="18302"/>
                </a:lnTo>
                <a:lnTo>
                  <a:pt x="280" y="18395"/>
                </a:lnTo>
                <a:lnTo>
                  <a:pt x="354" y="18451"/>
                </a:lnTo>
                <a:lnTo>
                  <a:pt x="373" y="18470"/>
                </a:lnTo>
                <a:lnTo>
                  <a:pt x="410" y="18451"/>
                </a:lnTo>
                <a:lnTo>
                  <a:pt x="447" y="18414"/>
                </a:lnTo>
                <a:lnTo>
                  <a:pt x="466" y="18340"/>
                </a:lnTo>
                <a:lnTo>
                  <a:pt x="503" y="18135"/>
                </a:lnTo>
                <a:lnTo>
                  <a:pt x="522" y="17930"/>
                </a:lnTo>
                <a:lnTo>
                  <a:pt x="541" y="17688"/>
                </a:lnTo>
                <a:lnTo>
                  <a:pt x="578" y="17409"/>
                </a:lnTo>
                <a:lnTo>
                  <a:pt x="559" y="17129"/>
                </a:lnTo>
                <a:lnTo>
                  <a:pt x="541" y="16999"/>
                </a:lnTo>
                <a:lnTo>
                  <a:pt x="503" y="16887"/>
                </a:lnTo>
                <a:lnTo>
                  <a:pt x="485" y="16832"/>
                </a:lnTo>
                <a:lnTo>
                  <a:pt x="447" y="16794"/>
                </a:lnTo>
                <a:lnTo>
                  <a:pt x="429" y="16776"/>
                </a:lnTo>
                <a:close/>
                <a:moveTo>
                  <a:pt x="90950" y="19066"/>
                </a:moveTo>
                <a:lnTo>
                  <a:pt x="90875" y="19103"/>
                </a:lnTo>
                <a:lnTo>
                  <a:pt x="90838" y="19177"/>
                </a:lnTo>
                <a:lnTo>
                  <a:pt x="90820" y="19271"/>
                </a:lnTo>
                <a:lnTo>
                  <a:pt x="90820" y="19401"/>
                </a:lnTo>
                <a:lnTo>
                  <a:pt x="90820" y="19531"/>
                </a:lnTo>
                <a:lnTo>
                  <a:pt x="90857" y="19810"/>
                </a:lnTo>
                <a:lnTo>
                  <a:pt x="90875" y="19997"/>
                </a:lnTo>
                <a:lnTo>
                  <a:pt x="90913" y="20239"/>
                </a:lnTo>
                <a:lnTo>
                  <a:pt x="90968" y="20499"/>
                </a:lnTo>
                <a:lnTo>
                  <a:pt x="90987" y="20592"/>
                </a:lnTo>
                <a:lnTo>
                  <a:pt x="91062" y="20723"/>
                </a:lnTo>
                <a:lnTo>
                  <a:pt x="91099" y="20779"/>
                </a:lnTo>
                <a:lnTo>
                  <a:pt x="91136" y="20797"/>
                </a:lnTo>
                <a:lnTo>
                  <a:pt x="91173" y="20797"/>
                </a:lnTo>
                <a:lnTo>
                  <a:pt x="91192" y="20741"/>
                </a:lnTo>
                <a:lnTo>
                  <a:pt x="91211" y="20592"/>
                </a:lnTo>
                <a:lnTo>
                  <a:pt x="91211" y="20350"/>
                </a:lnTo>
                <a:lnTo>
                  <a:pt x="91229" y="20034"/>
                </a:lnTo>
                <a:lnTo>
                  <a:pt x="91211" y="19717"/>
                </a:lnTo>
                <a:lnTo>
                  <a:pt x="91173" y="19419"/>
                </a:lnTo>
                <a:lnTo>
                  <a:pt x="91136" y="19289"/>
                </a:lnTo>
                <a:lnTo>
                  <a:pt x="91099" y="19177"/>
                </a:lnTo>
                <a:lnTo>
                  <a:pt x="91062" y="19103"/>
                </a:lnTo>
                <a:lnTo>
                  <a:pt x="91006" y="19066"/>
                </a:lnTo>
                <a:close/>
                <a:moveTo>
                  <a:pt x="336" y="19308"/>
                </a:moveTo>
                <a:lnTo>
                  <a:pt x="317" y="19326"/>
                </a:lnTo>
                <a:lnTo>
                  <a:pt x="280" y="19345"/>
                </a:lnTo>
                <a:lnTo>
                  <a:pt x="243" y="19438"/>
                </a:lnTo>
                <a:lnTo>
                  <a:pt x="205" y="19568"/>
                </a:lnTo>
                <a:lnTo>
                  <a:pt x="150" y="19866"/>
                </a:lnTo>
                <a:lnTo>
                  <a:pt x="150" y="20052"/>
                </a:lnTo>
                <a:lnTo>
                  <a:pt x="131" y="20276"/>
                </a:lnTo>
                <a:lnTo>
                  <a:pt x="131" y="20555"/>
                </a:lnTo>
                <a:lnTo>
                  <a:pt x="131" y="20704"/>
                </a:lnTo>
                <a:lnTo>
                  <a:pt x="150" y="20834"/>
                </a:lnTo>
                <a:lnTo>
                  <a:pt x="205" y="20946"/>
                </a:lnTo>
                <a:lnTo>
                  <a:pt x="224" y="20983"/>
                </a:lnTo>
                <a:lnTo>
                  <a:pt x="261" y="21002"/>
                </a:lnTo>
                <a:lnTo>
                  <a:pt x="317" y="21021"/>
                </a:lnTo>
                <a:lnTo>
                  <a:pt x="373" y="21002"/>
                </a:lnTo>
                <a:lnTo>
                  <a:pt x="410" y="20928"/>
                </a:lnTo>
                <a:lnTo>
                  <a:pt x="447" y="20853"/>
                </a:lnTo>
                <a:lnTo>
                  <a:pt x="485" y="20611"/>
                </a:lnTo>
                <a:lnTo>
                  <a:pt x="503" y="20332"/>
                </a:lnTo>
                <a:lnTo>
                  <a:pt x="503" y="20015"/>
                </a:lnTo>
                <a:lnTo>
                  <a:pt x="485" y="19736"/>
                </a:lnTo>
                <a:lnTo>
                  <a:pt x="447" y="19513"/>
                </a:lnTo>
                <a:lnTo>
                  <a:pt x="429" y="19419"/>
                </a:lnTo>
                <a:lnTo>
                  <a:pt x="410" y="19382"/>
                </a:lnTo>
                <a:lnTo>
                  <a:pt x="373" y="19326"/>
                </a:lnTo>
                <a:lnTo>
                  <a:pt x="336" y="19308"/>
                </a:lnTo>
                <a:close/>
                <a:moveTo>
                  <a:pt x="90987" y="21616"/>
                </a:moveTo>
                <a:lnTo>
                  <a:pt x="90968" y="21654"/>
                </a:lnTo>
                <a:lnTo>
                  <a:pt x="90913" y="21747"/>
                </a:lnTo>
                <a:lnTo>
                  <a:pt x="90875" y="21858"/>
                </a:lnTo>
                <a:lnTo>
                  <a:pt x="90857" y="21970"/>
                </a:lnTo>
                <a:lnTo>
                  <a:pt x="90857" y="22212"/>
                </a:lnTo>
                <a:lnTo>
                  <a:pt x="90857" y="22436"/>
                </a:lnTo>
                <a:lnTo>
                  <a:pt x="90875" y="22678"/>
                </a:lnTo>
                <a:lnTo>
                  <a:pt x="90913" y="22901"/>
                </a:lnTo>
                <a:lnTo>
                  <a:pt x="90931" y="23031"/>
                </a:lnTo>
                <a:lnTo>
                  <a:pt x="90968" y="23143"/>
                </a:lnTo>
                <a:lnTo>
                  <a:pt x="91006" y="23218"/>
                </a:lnTo>
                <a:lnTo>
                  <a:pt x="91043" y="23236"/>
                </a:lnTo>
                <a:lnTo>
                  <a:pt x="91062" y="23236"/>
                </a:lnTo>
                <a:lnTo>
                  <a:pt x="91099" y="23218"/>
                </a:lnTo>
                <a:lnTo>
                  <a:pt x="91117" y="23180"/>
                </a:lnTo>
                <a:lnTo>
                  <a:pt x="91192" y="23031"/>
                </a:lnTo>
                <a:lnTo>
                  <a:pt x="91211" y="22920"/>
                </a:lnTo>
                <a:lnTo>
                  <a:pt x="91248" y="22808"/>
                </a:lnTo>
                <a:lnTo>
                  <a:pt x="91266" y="22547"/>
                </a:lnTo>
                <a:lnTo>
                  <a:pt x="91266" y="22268"/>
                </a:lnTo>
                <a:lnTo>
                  <a:pt x="91248" y="22045"/>
                </a:lnTo>
                <a:lnTo>
                  <a:pt x="91211" y="21896"/>
                </a:lnTo>
                <a:lnTo>
                  <a:pt x="91173" y="21803"/>
                </a:lnTo>
                <a:lnTo>
                  <a:pt x="91136" y="21709"/>
                </a:lnTo>
                <a:lnTo>
                  <a:pt x="91080" y="21635"/>
                </a:lnTo>
                <a:lnTo>
                  <a:pt x="91043" y="21616"/>
                </a:lnTo>
                <a:close/>
                <a:moveTo>
                  <a:pt x="392" y="21803"/>
                </a:moveTo>
                <a:lnTo>
                  <a:pt x="354" y="21821"/>
                </a:lnTo>
                <a:lnTo>
                  <a:pt x="299" y="21840"/>
                </a:lnTo>
                <a:lnTo>
                  <a:pt x="261" y="21877"/>
                </a:lnTo>
                <a:lnTo>
                  <a:pt x="224" y="21914"/>
                </a:lnTo>
                <a:lnTo>
                  <a:pt x="187" y="22026"/>
                </a:lnTo>
                <a:lnTo>
                  <a:pt x="168" y="22156"/>
                </a:lnTo>
                <a:lnTo>
                  <a:pt x="150" y="22305"/>
                </a:lnTo>
                <a:lnTo>
                  <a:pt x="150" y="22603"/>
                </a:lnTo>
                <a:lnTo>
                  <a:pt x="150" y="22827"/>
                </a:lnTo>
                <a:lnTo>
                  <a:pt x="168" y="22994"/>
                </a:lnTo>
                <a:lnTo>
                  <a:pt x="224" y="23292"/>
                </a:lnTo>
                <a:lnTo>
                  <a:pt x="280" y="23553"/>
                </a:lnTo>
                <a:lnTo>
                  <a:pt x="317" y="23627"/>
                </a:lnTo>
                <a:lnTo>
                  <a:pt x="336" y="23609"/>
                </a:lnTo>
                <a:lnTo>
                  <a:pt x="392" y="23478"/>
                </a:lnTo>
                <a:lnTo>
                  <a:pt x="429" y="23329"/>
                </a:lnTo>
                <a:lnTo>
                  <a:pt x="466" y="23013"/>
                </a:lnTo>
                <a:lnTo>
                  <a:pt x="503" y="22398"/>
                </a:lnTo>
                <a:lnTo>
                  <a:pt x="522" y="22212"/>
                </a:lnTo>
                <a:lnTo>
                  <a:pt x="541" y="22100"/>
                </a:lnTo>
                <a:lnTo>
                  <a:pt x="522" y="21970"/>
                </a:lnTo>
                <a:lnTo>
                  <a:pt x="503" y="21877"/>
                </a:lnTo>
                <a:lnTo>
                  <a:pt x="466" y="21821"/>
                </a:lnTo>
                <a:lnTo>
                  <a:pt x="429" y="21803"/>
                </a:lnTo>
                <a:close/>
                <a:moveTo>
                  <a:pt x="91043" y="24167"/>
                </a:moveTo>
                <a:lnTo>
                  <a:pt x="90987" y="24186"/>
                </a:lnTo>
                <a:lnTo>
                  <a:pt x="90931" y="24223"/>
                </a:lnTo>
                <a:lnTo>
                  <a:pt x="90913" y="24297"/>
                </a:lnTo>
                <a:lnTo>
                  <a:pt x="90894" y="24390"/>
                </a:lnTo>
                <a:lnTo>
                  <a:pt x="90875" y="24521"/>
                </a:lnTo>
                <a:lnTo>
                  <a:pt x="90875" y="24819"/>
                </a:lnTo>
                <a:lnTo>
                  <a:pt x="90913" y="25117"/>
                </a:lnTo>
                <a:lnTo>
                  <a:pt x="90950" y="25414"/>
                </a:lnTo>
                <a:lnTo>
                  <a:pt x="90987" y="25657"/>
                </a:lnTo>
                <a:lnTo>
                  <a:pt x="91024" y="25787"/>
                </a:lnTo>
                <a:lnTo>
                  <a:pt x="91043" y="25805"/>
                </a:lnTo>
                <a:lnTo>
                  <a:pt x="91080" y="25750"/>
                </a:lnTo>
                <a:lnTo>
                  <a:pt x="91136" y="25545"/>
                </a:lnTo>
                <a:lnTo>
                  <a:pt x="91173" y="25284"/>
                </a:lnTo>
                <a:lnTo>
                  <a:pt x="91192" y="25135"/>
                </a:lnTo>
                <a:lnTo>
                  <a:pt x="91211" y="24930"/>
                </a:lnTo>
                <a:lnTo>
                  <a:pt x="91211" y="24651"/>
                </a:lnTo>
                <a:lnTo>
                  <a:pt x="91211" y="24502"/>
                </a:lnTo>
                <a:lnTo>
                  <a:pt x="91192" y="24390"/>
                </a:lnTo>
                <a:lnTo>
                  <a:pt x="91155" y="24279"/>
                </a:lnTo>
                <a:lnTo>
                  <a:pt x="91099" y="24204"/>
                </a:lnTo>
                <a:lnTo>
                  <a:pt x="91043" y="24167"/>
                </a:lnTo>
                <a:close/>
                <a:moveTo>
                  <a:pt x="373" y="24390"/>
                </a:moveTo>
                <a:lnTo>
                  <a:pt x="336" y="24428"/>
                </a:lnTo>
                <a:lnTo>
                  <a:pt x="243" y="24539"/>
                </a:lnTo>
                <a:lnTo>
                  <a:pt x="205" y="24651"/>
                </a:lnTo>
                <a:lnTo>
                  <a:pt x="187" y="24763"/>
                </a:lnTo>
                <a:lnTo>
                  <a:pt x="187" y="24893"/>
                </a:lnTo>
                <a:lnTo>
                  <a:pt x="187" y="25042"/>
                </a:lnTo>
                <a:lnTo>
                  <a:pt x="224" y="25321"/>
                </a:lnTo>
                <a:lnTo>
                  <a:pt x="243" y="25545"/>
                </a:lnTo>
                <a:lnTo>
                  <a:pt x="280" y="25805"/>
                </a:lnTo>
                <a:lnTo>
                  <a:pt x="299" y="25973"/>
                </a:lnTo>
                <a:lnTo>
                  <a:pt x="336" y="26029"/>
                </a:lnTo>
                <a:lnTo>
                  <a:pt x="354" y="26047"/>
                </a:lnTo>
                <a:lnTo>
                  <a:pt x="429" y="26085"/>
                </a:lnTo>
                <a:lnTo>
                  <a:pt x="522" y="26085"/>
                </a:lnTo>
                <a:lnTo>
                  <a:pt x="559" y="26066"/>
                </a:lnTo>
                <a:lnTo>
                  <a:pt x="578" y="26029"/>
                </a:lnTo>
                <a:lnTo>
                  <a:pt x="596" y="25973"/>
                </a:lnTo>
                <a:lnTo>
                  <a:pt x="615" y="25731"/>
                </a:lnTo>
                <a:lnTo>
                  <a:pt x="615" y="25470"/>
                </a:lnTo>
                <a:lnTo>
                  <a:pt x="596" y="24949"/>
                </a:lnTo>
                <a:lnTo>
                  <a:pt x="578" y="24726"/>
                </a:lnTo>
                <a:lnTo>
                  <a:pt x="541" y="24614"/>
                </a:lnTo>
                <a:lnTo>
                  <a:pt x="503" y="24502"/>
                </a:lnTo>
                <a:lnTo>
                  <a:pt x="466" y="24409"/>
                </a:lnTo>
                <a:lnTo>
                  <a:pt x="429" y="24390"/>
                </a:lnTo>
                <a:close/>
                <a:moveTo>
                  <a:pt x="392" y="27127"/>
                </a:moveTo>
                <a:lnTo>
                  <a:pt x="354" y="27146"/>
                </a:lnTo>
                <a:lnTo>
                  <a:pt x="317" y="27183"/>
                </a:lnTo>
                <a:lnTo>
                  <a:pt x="280" y="27239"/>
                </a:lnTo>
                <a:lnTo>
                  <a:pt x="224" y="27425"/>
                </a:lnTo>
                <a:lnTo>
                  <a:pt x="168" y="27649"/>
                </a:lnTo>
                <a:lnTo>
                  <a:pt x="150" y="27872"/>
                </a:lnTo>
                <a:lnTo>
                  <a:pt x="150" y="28095"/>
                </a:lnTo>
                <a:lnTo>
                  <a:pt x="168" y="28282"/>
                </a:lnTo>
                <a:lnTo>
                  <a:pt x="187" y="28338"/>
                </a:lnTo>
                <a:lnTo>
                  <a:pt x="224" y="28375"/>
                </a:lnTo>
                <a:lnTo>
                  <a:pt x="280" y="28393"/>
                </a:lnTo>
                <a:lnTo>
                  <a:pt x="317" y="28375"/>
                </a:lnTo>
                <a:lnTo>
                  <a:pt x="354" y="28338"/>
                </a:lnTo>
                <a:lnTo>
                  <a:pt x="392" y="28282"/>
                </a:lnTo>
                <a:lnTo>
                  <a:pt x="447" y="28114"/>
                </a:lnTo>
                <a:lnTo>
                  <a:pt x="503" y="27891"/>
                </a:lnTo>
                <a:lnTo>
                  <a:pt x="522" y="27667"/>
                </a:lnTo>
                <a:lnTo>
                  <a:pt x="522" y="27444"/>
                </a:lnTo>
                <a:lnTo>
                  <a:pt x="485" y="27258"/>
                </a:lnTo>
                <a:lnTo>
                  <a:pt x="466" y="27183"/>
                </a:lnTo>
                <a:lnTo>
                  <a:pt x="429" y="27146"/>
                </a:lnTo>
                <a:lnTo>
                  <a:pt x="392" y="27127"/>
                </a:lnTo>
                <a:close/>
                <a:moveTo>
                  <a:pt x="91043" y="26513"/>
                </a:moveTo>
                <a:lnTo>
                  <a:pt x="91024" y="26550"/>
                </a:lnTo>
                <a:lnTo>
                  <a:pt x="90987" y="26606"/>
                </a:lnTo>
                <a:lnTo>
                  <a:pt x="90950" y="26736"/>
                </a:lnTo>
                <a:lnTo>
                  <a:pt x="90931" y="26885"/>
                </a:lnTo>
                <a:lnTo>
                  <a:pt x="90931" y="27034"/>
                </a:lnTo>
                <a:lnTo>
                  <a:pt x="90931" y="27183"/>
                </a:lnTo>
                <a:lnTo>
                  <a:pt x="90968" y="27481"/>
                </a:lnTo>
                <a:lnTo>
                  <a:pt x="90987" y="27760"/>
                </a:lnTo>
                <a:lnTo>
                  <a:pt x="90987" y="27984"/>
                </a:lnTo>
                <a:lnTo>
                  <a:pt x="91006" y="28263"/>
                </a:lnTo>
                <a:lnTo>
                  <a:pt x="91043" y="28375"/>
                </a:lnTo>
                <a:lnTo>
                  <a:pt x="91062" y="28412"/>
                </a:lnTo>
                <a:lnTo>
                  <a:pt x="91080" y="28449"/>
                </a:lnTo>
                <a:lnTo>
                  <a:pt x="91136" y="28449"/>
                </a:lnTo>
                <a:lnTo>
                  <a:pt x="91173" y="28412"/>
                </a:lnTo>
                <a:lnTo>
                  <a:pt x="91229" y="28375"/>
                </a:lnTo>
                <a:lnTo>
                  <a:pt x="91285" y="28263"/>
                </a:lnTo>
                <a:lnTo>
                  <a:pt x="91322" y="28133"/>
                </a:lnTo>
                <a:lnTo>
                  <a:pt x="91341" y="27984"/>
                </a:lnTo>
                <a:lnTo>
                  <a:pt x="91359" y="27835"/>
                </a:lnTo>
                <a:lnTo>
                  <a:pt x="91359" y="27518"/>
                </a:lnTo>
                <a:lnTo>
                  <a:pt x="91341" y="27258"/>
                </a:lnTo>
                <a:lnTo>
                  <a:pt x="91304" y="27071"/>
                </a:lnTo>
                <a:lnTo>
                  <a:pt x="91229" y="26755"/>
                </a:lnTo>
                <a:lnTo>
                  <a:pt x="91173" y="26625"/>
                </a:lnTo>
                <a:lnTo>
                  <a:pt x="91117" y="26532"/>
                </a:lnTo>
                <a:lnTo>
                  <a:pt x="91080" y="26513"/>
                </a:lnTo>
                <a:close/>
                <a:moveTo>
                  <a:pt x="91006" y="29138"/>
                </a:moveTo>
                <a:lnTo>
                  <a:pt x="90950" y="29175"/>
                </a:lnTo>
                <a:lnTo>
                  <a:pt x="90913" y="29231"/>
                </a:lnTo>
                <a:lnTo>
                  <a:pt x="90894" y="29324"/>
                </a:lnTo>
                <a:lnTo>
                  <a:pt x="90875" y="29455"/>
                </a:lnTo>
                <a:lnTo>
                  <a:pt x="90875" y="29585"/>
                </a:lnTo>
                <a:lnTo>
                  <a:pt x="90894" y="29901"/>
                </a:lnTo>
                <a:lnTo>
                  <a:pt x="90931" y="30237"/>
                </a:lnTo>
                <a:lnTo>
                  <a:pt x="90987" y="30553"/>
                </a:lnTo>
                <a:lnTo>
                  <a:pt x="91043" y="30795"/>
                </a:lnTo>
                <a:lnTo>
                  <a:pt x="91099" y="30925"/>
                </a:lnTo>
                <a:lnTo>
                  <a:pt x="91117" y="30944"/>
                </a:lnTo>
                <a:lnTo>
                  <a:pt x="91136" y="30944"/>
                </a:lnTo>
                <a:lnTo>
                  <a:pt x="91173" y="30888"/>
                </a:lnTo>
                <a:lnTo>
                  <a:pt x="91211" y="30776"/>
                </a:lnTo>
                <a:lnTo>
                  <a:pt x="91229" y="30609"/>
                </a:lnTo>
                <a:lnTo>
                  <a:pt x="91248" y="30292"/>
                </a:lnTo>
                <a:lnTo>
                  <a:pt x="91248" y="30088"/>
                </a:lnTo>
                <a:lnTo>
                  <a:pt x="91248" y="29883"/>
                </a:lnTo>
                <a:lnTo>
                  <a:pt x="91248" y="29585"/>
                </a:lnTo>
                <a:lnTo>
                  <a:pt x="91229" y="29436"/>
                </a:lnTo>
                <a:lnTo>
                  <a:pt x="91192" y="29306"/>
                </a:lnTo>
                <a:lnTo>
                  <a:pt x="91155" y="29213"/>
                </a:lnTo>
                <a:lnTo>
                  <a:pt x="91117" y="29175"/>
                </a:lnTo>
                <a:lnTo>
                  <a:pt x="91080" y="29138"/>
                </a:lnTo>
                <a:close/>
                <a:moveTo>
                  <a:pt x="336" y="29473"/>
                </a:moveTo>
                <a:lnTo>
                  <a:pt x="261" y="29492"/>
                </a:lnTo>
                <a:lnTo>
                  <a:pt x="224" y="29529"/>
                </a:lnTo>
                <a:lnTo>
                  <a:pt x="205" y="29585"/>
                </a:lnTo>
                <a:lnTo>
                  <a:pt x="187" y="29697"/>
                </a:lnTo>
                <a:lnTo>
                  <a:pt x="168" y="29920"/>
                </a:lnTo>
                <a:lnTo>
                  <a:pt x="168" y="30162"/>
                </a:lnTo>
                <a:lnTo>
                  <a:pt x="168" y="30441"/>
                </a:lnTo>
                <a:lnTo>
                  <a:pt x="187" y="30721"/>
                </a:lnTo>
                <a:lnTo>
                  <a:pt x="205" y="30832"/>
                </a:lnTo>
                <a:lnTo>
                  <a:pt x="243" y="30944"/>
                </a:lnTo>
                <a:lnTo>
                  <a:pt x="317" y="31037"/>
                </a:lnTo>
                <a:lnTo>
                  <a:pt x="354" y="31074"/>
                </a:lnTo>
                <a:lnTo>
                  <a:pt x="392" y="31074"/>
                </a:lnTo>
                <a:lnTo>
                  <a:pt x="429" y="31019"/>
                </a:lnTo>
                <a:lnTo>
                  <a:pt x="466" y="30851"/>
                </a:lnTo>
                <a:lnTo>
                  <a:pt x="503" y="30665"/>
                </a:lnTo>
                <a:lnTo>
                  <a:pt x="522" y="30404"/>
                </a:lnTo>
                <a:lnTo>
                  <a:pt x="541" y="30125"/>
                </a:lnTo>
                <a:lnTo>
                  <a:pt x="522" y="29827"/>
                </a:lnTo>
                <a:lnTo>
                  <a:pt x="503" y="29697"/>
                </a:lnTo>
                <a:lnTo>
                  <a:pt x="485" y="29566"/>
                </a:lnTo>
                <a:lnTo>
                  <a:pt x="447" y="29510"/>
                </a:lnTo>
                <a:lnTo>
                  <a:pt x="392" y="29492"/>
                </a:lnTo>
                <a:lnTo>
                  <a:pt x="336" y="29473"/>
                </a:lnTo>
                <a:close/>
                <a:moveTo>
                  <a:pt x="91024" y="31782"/>
                </a:moveTo>
                <a:lnTo>
                  <a:pt x="90987" y="31800"/>
                </a:lnTo>
                <a:lnTo>
                  <a:pt x="90931" y="31838"/>
                </a:lnTo>
                <a:lnTo>
                  <a:pt x="90894" y="31856"/>
                </a:lnTo>
                <a:lnTo>
                  <a:pt x="90875" y="31912"/>
                </a:lnTo>
                <a:lnTo>
                  <a:pt x="90857" y="32024"/>
                </a:lnTo>
                <a:lnTo>
                  <a:pt x="90857" y="32173"/>
                </a:lnTo>
                <a:lnTo>
                  <a:pt x="90875" y="32322"/>
                </a:lnTo>
                <a:lnTo>
                  <a:pt x="90913" y="32657"/>
                </a:lnTo>
                <a:lnTo>
                  <a:pt x="90950" y="32880"/>
                </a:lnTo>
                <a:lnTo>
                  <a:pt x="90968" y="33066"/>
                </a:lnTo>
                <a:lnTo>
                  <a:pt x="91006" y="33234"/>
                </a:lnTo>
                <a:lnTo>
                  <a:pt x="91024" y="33290"/>
                </a:lnTo>
                <a:lnTo>
                  <a:pt x="91062" y="33309"/>
                </a:lnTo>
                <a:lnTo>
                  <a:pt x="91136" y="33290"/>
                </a:lnTo>
                <a:lnTo>
                  <a:pt x="91192" y="33234"/>
                </a:lnTo>
                <a:lnTo>
                  <a:pt x="91248" y="33141"/>
                </a:lnTo>
                <a:lnTo>
                  <a:pt x="91285" y="33029"/>
                </a:lnTo>
                <a:lnTo>
                  <a:pt x="91304" y="32918"/>
                </a:lnTo>
                <a:lnTo>
                  <a:pt x="91304" y="32787"/>
                </a:lnTo>
                <a:lnTo>
                  <a:pt x="91304" y="32545"/>
                </a:lnTo>
                <a:lnTo>
                  <a:pt x="91266" y="32340"/>
                </a:lnTo>
                <a:lnTo>
                  <a:pt x="91248" y="32154"/>
                </a:lnTo>
                <a:lnTo>
                  <a:pt x="91229" y="32042"/>
                </a:lnTo>
                <a:lnTo>
                  <a:pt x="91211" y="31949"/>
                </a:lnTo>
                <a:lnTo>
                  <a:pt x="91173" y="31856"/>
                </a:lnTo>
                <a:lnTo>
                  <a:pt x="91099" y="31800"/>
                </a:lnTo>
                <a:lnTo>
                  <a:pt x="91062" y="31782"/>
                </a:lnTo>
                <a:close/>
                <a:moveTo>
                  <a:pt x="354" y="31968"/>
                </a:moveTo>
                <a:lnTo>
                  <a:pt x="280" y="31987"/>
                </a:lnTo>
                <a:lnTo>
                  <a:pt x="224" y="32024"/>
                </a:lnTo>
                <a:lnTo>
                  <a:pt x="205" y="32061"/>
                </a:lnTo>
                <a:lnTo>
                  <a:pt x="187" y="32098"/>
                </a:lnTo>
                <a:lnTo>
                  <a:pt x="150" y="32694"/>
                </a:lnTo>
                <a:lnTo>
                  <a:pt x="150" y="32973"/>
                </a:lnTo>
                <a:lnTo>
                  <a:pt x="150" y="33271"/>
                </a:lnTo>
                <a:lnTo>
                  <a:pt x="187" y="33495"/>
                </a:lnTo>
                <a:lnTo>
                  <a:pt x="205" y="33569"/>
                </a:lnTo>
                <a:lnTo>
                  <a:pt x="243" y="33644"/>
                </a:lnTo>
                <a:lnTo>
                  <a:pt x="299" y="33662"/>
                </a:lnTo>
                <a:lnTo>
                  <a:pt x="317" y="33662"/>
                </a:lnTo>
                <a:lnTo>
                  <a:pt x="336" y="33644"/>
                </a:lnTo>
                <a:lnTo>
                  <a:pt x="373" y="33569"/>
                </a:lnTo>
                <a:lnTo>
                  <a:pt x="429" y="33420"/>
                </a:lnTo>
                <a:lnTo>
                  <a:pt x="466" y="33141"/>
                </a:lnTo>
                <a:lnTo>
                  <a:pt x="485" y="32843"/>
                </a:lnTo>
                <a:lnTo>
                  <a:pt x="485" y="32285"/>
                </a:lnTo>
                <a:lnTo>
                  <a:pt x="503" y="32117"/>
                </a:lnTo>
                <a:lnTo>
                  <a:pt x="485" y="32024"/>
                </a:lnTo>
                <a:lnTo>
                  <a:pt x="466" y="32005"/>
                </a:lnTo>
                <a:lnTo>
                  <a:pt x="429" y="31968"/>
                </a:lnTo>
                <a:close/>
                <a:moveTo>
                  <a:pt x="91117" y="34277"/>
                </a:moveTo>
                <a:lnTo>
                  <a:pt x="91080" y="34295"/>
                </a:lnTo>
                <a:lnTo>
                  <a:pt x="91006" y="34333"/>
                </a:lnTo>
                <a:lnTo>
                  <a:pt x="90950" y="34407"/>
                </a:lnTo>
                <a:lnTo>
                  <a:pt x="90931" y="34444"/>
                </a:lnTo>
                <a:lnTo>
                  <a:pt x="90931" y="34500"/>
                </a:lnTo>
                <a:lnTo>
                  <a:pt x="90968" y="34761"/>
                </a:lnTo>
                <a:lnTo>
                  <a:pt x="90987" y="35040"/>
                </a:lnTo>
                <a:lnTo>
                  <a:pt x="91006" y="35319"/>
                </a:lnTo>
                <a:lnTo>
                  <a:pt x="91043" y="35580"/>
                </a:lnTo>
                <a:lnTo>
                  <a:pt x="91080" y="35710"/>
                </a:lnTo>
                <a:lnTo>
                  <a:pt x="91136" y="35803"/>
                </a:lnTo>
                <a:lnTo>
                  <a:pt x="91173" y="35859"/>
                </a:lnTo>
                <a:lnTo>
                  <a:pt x="91229" y="35859"/>
                </a:lnTo>
                <a:lnTo>
                  <a:pt x="91285" y="35822"/>
                </a:lnTo>
                <a:lnTo>
                  <a:pt x="91322" y="35766"/>
                </a:lnTo>
                <a:lnTo>
                  <a:pt x="91359" y="35654"/>
                </a:lnTo>
                <a:lnTo>
                  <a:pt x="91378" y="35524"/>
                </a:lnTo>
                <a:lnTo>
                  <a:pt x="91397" y="35301"/>
                </a:lnTo>
                <a:lnTo>
                  <a:pt x="91397" y="35059"/>
                </a:lnTo>
                <a:lnTo>
                  <a:pt x="91359" y="34798"/>
                </a:lnTo>
                <a:lnTo>
                  <a:pt x="91322" y="34575"/>
                </a:lnTo>
                <a:lnTo>
                  <a:pt x="91285" y="34407"/>
                </a:lnTo>
                <a:lnTo>
                  <a:pt x="91248" y="34333"/>
                </a:lnTo>
                <a:lnTo>
                  <a:pt x="91211" y="34295"/>
                </a:lnTo>
                <a:lnTo>
                  <a:pt x="91173" y="34277"/>
                </a:lnTo>
                <a:close/>
                <a:moveTo>
                  <a:pt x="299" y="34593"/>
                </a:moveTo>
                <a:lnTo>
                  <a:pt x="261" y="34612"/>
                </a:lnTo>
                <a:lnTo>
                  <a:pt x="205" y="34686"/>
                </a:lnTo>
                <a:lnTo>
                  <a:pt x="168" y="34817"/>
                </a:lnTo>
                <a:lnTo>
                  <a:pt x="112" y="35114"/>
                </a:lnTo>
                <a:lnTo>
                  <a:pt x="112" y="35319"/>
                </a:lnTo>
                <a:lnTo>
                  <a:pt x="112" y="35487"/>
                </a:lnTo>
                <a:lnTo>
                  <a:pt x="131" y="35747"/>
                </a:lnTo>
                <a:lnTo>
                  <a:pt x="150" y="35878"/>
                </a:lnTo>
                <a:lnTo>
                  <a:pt x="187" y="35990"/>
                </a:lnTo>
                <a:lnTo>
                  <a:pt x="243" y="36064"/>
                </a:lnTo>
                <a:lnTo>
                  <a:pt x="280" y="36083"/>
                </a:lnTo>
                <a:lnTo>
                  <a:pt x="317" y="36101"/>
                </a:lnTo>
                <a:lnTo>
                  <a:pt x="354" y="36083"/>
                </a:lnTo>
                <a:lnTo>
                  <a:pt x="392" y="36045"/>
                </a:lnTo>
                <a:lnTo>
                  <a:pt x="410" y="35990"/>
                </a:lnTo>
                <a:lnTo>
                  <a:pt x="447" y="35915"/>
                </a:lnTo>
                <a:lnTo>
                  <a:pt x="466" y="35692"/>
                </a:lnTo>
                <a:lnTo>
                  <a:pt x="485" y="35450"/>
                </a:lnTo>
                <a:lnTo>
                  <a:pt x="485" y="35208"/>
                </a:lnTo>
                <a:lnTo>
                  <a:pt x="466" y="34966"/>
                </a:lnTo>
                <a:lnTo>
                  <a:pt x="447" y="34779"/>
                </a:lnTo>
                <a:lnTo>
                  <a:pt x="410" y="34668"/>
                </a:lnTo>
                <a:lnTo>
                  <a:pt x="373" y="34612"/>
                </a:lnTo>
                <a:lnTo>
                  <a:pt x="336" y="34593"/>
                </a:lnTo>
                <a:close/>
                <a:moveTo>
                  <a:pt x="91080" y="36678"/>
                </a:moveTo>
                <a:lnTo>
                  <a:pt x="91006" y="36716"/>
                </a:lnTo>
                <a:lnTo>
                  <a:pt x="90950" y="36771"/>
                </a:lnTo>
                <a:lnTo>
                  <a:pt x="90913" y="36865"/>
                </a:lnTo>
                <a:lnTo>
                  <a:pt x="90894" y="36976"/>
                </a:lnTo>
                <a:lnTo>
                  <a:pt x="90857" y="37125"/>
                </a:lnTo>
                <a:lnTo>
                  <a:pt x="90857" y="37442"/>
                </a:lnTo>
                <a:lnTo>
                  <a:pt x="90857" y="37795"/>
                </a:lnTo>
                <a:lnTo>
                  <a:pt x="90894" y="38112"/>
                </a:lnTo>
                <a:lnTo>
                  <a:pt x="90950" y="38373"/>
                </a:lnTo>
                <a:lnTo>
                  <a:pt x="90968" y="38466"/>
                </a:lnTo>
                <a:lnTo>
                  <a:pt x="91006" y="38522"/>
                </a:lnTo>
                <a:lnTo>
                  <a:pt x="91043" y="38559"/>
                </a:lnTo>
                <a:lnTo>
                  <a:pt x="91062" y="38559"/>
                </a:lnTo>
                <a:lnTo>
                  <a:pt x="91099" y="38540"/>
                </a:lnTo>
                <a:lnTo>
                  <a:pt x="91117" y="38522"/>
                </a:lnTo>
                <a:lnTo>
                  <a:pt x="91136" y="38410"/>
                </a:lnTo>
                <a:lnTo>
                  <a:pt x="91173" y="38280"/>
                </a:lnTo>
                <a:lnTo>
                  <a:pt x="91192" y="37982"/>
                </a:lnTo>
                <a:lnTo>
                  <a:pt x="91192" y="37795"/>
                </a:lnTo>
                <a:lnTo>
                  <a:pt x="91211" y="37572"/>
                </a:lnTo>
                <a:lnTo>
                  <a:pt x="91248" y="37218"/>
                </a:lnTo>
                <a:lnTo>
                  <a:pt x="91248" y="37051"/>
                </a:lnTo>
                <a:lnTo>
                  <a:pt x="91229" y="36883"/>
                </a:lnTo>
                <a:lnTo>
                  <a:pt x="91211" y="36771"/>
                </a:lnTo>
                <a:lnTo>
                  <a:pt x="91173" y="36734"/>
                </a:lnTo>
                <a:lnTo>
                  <a:pt x="91155" y="36697"/>
                </a:lnTo>
                <a:lnTo>
                  <a:pt x="91080" y="36678"/>
                </a:lnTo>
                <a:close/>
                <a:moveTo>
                  <a:pt x="224" y="37107"/>
                </a:moveTo>
                <a:lnTo>
                  <a:pt x="150" y="37125"/>
                </a:lnTo>
                <a:lnTo>
                  <a:pt x="94" y="37181"/>
                </a:lnTo>
                <a:lnTo>
                  <a:pt x="56" y="37256"/>
                </a:lnTo>
                <a:lnTo>
                  <a:pt x="19" y="37349"/>
                </a:lnTo>
                <a:lnTo>
                  <a:pt x="1" y="37442"/>
                </a:lnTo>
                <a:lnTo>
                  <a:pt x="1" y="37572"/>
                </a:lnTo>
                <a:lnTo>
                  <a:pt x="1" y="37833"/>
                </a:lnTo>
                <a:lnTo>
                  <a:pt x="38" y="38093"/>
                </a:lnTo>
                <a:lnTo>
                  <a:pt x="94" y="38335"/>
                </a:lnTo>
                <a:lnTo>
                  <a:pt x="150" y="38522"/>
                </a:lnTo>
                <a:lnTo>
                  <a:pt x="187" y="38596"/>
                </a:lnTo>
                <a:lnTo>
                  <a:pt x="224" y="38652"/>
                </a:lnTo>
                <a:lnTo>
                  <a:pt x="243" y="38671"/>
                </a:lnTo>
                <a:lnTo>
                  <a:pt x="261" y="38652"/>
                </a:lnTo>
                <a:lnTo>
                  <a:pt x="280" y="38577"/>
                </a:lnTo>
                <a:lnTo>
                  <a:pt x="299" y="38298"/>
                </a:lnTo>
                <a:lnTo>
                  <a:pt x="280" y="37833"/>
                </a:lnTo>
                <a:lnTo>
                  <a:pt x="317" y="37628"/>
                </a:lnTo>
                <a:lnTo>
                  <a:pt x="373" y="37386"/>
                </a:lnTo>
                <a:lnTo>
                  <a:pt x="392" y="37256"/>
                </a:lnTo>
                <a:lnTo>
                  <a:pt x="373" y="37162"/>
                </a:lnTo>
                <a:lnTo>
                  <a:pt x="336" y="37144"/>
                </a:lnTo>
                <a:lnTo>
                  <a:pt x="317" y="37107"/>
                </a:lnTo>
                <a:close/>
                <a:moveTo>
                  <a:pt x="91080" y="39285"/>
                </a:moveTo>
                <a:lnTo>
                  <a:pt x="91043" y="39304"/>
                </a:lnTo>
                <a:lnTo>
                  <a:pt x="91006" y="39322"/>
                </a:lnTo>
                <a:lnTo>
                  <a:pt x="90987" y="39378"/>
                </a:lnTo>
                <a:lnTo>
                  <a:pt x="90950" y="39508"/>
                </a:lnTo>
                <a:lnTo>
                  <a:pt x="90913" y="39639"/>
                </a:lnTo>
                <a:lnTo>
                  <a:pt x="90894" y="39899"/>
                </a:lnTo>
                <a:lnTo>
                  <a:pt x="90913" y="40179"/>
                </a:lnTo>
                <a:lnTo>
                  <a:pt x="90913" y="40421"/>
                </a:lnTo>
                <a:lnTo>
                  <a:pt x="90931" y="40644"/>
                </a:lnTo>
                <a:lnTo>
                  <a:pt x="90950" y="40756"/>
                </a:lnTo>
                <a:lnTo>
                  <a:pt x="90968" y="40867"/>
                </a:lnTo>
                <a:lnTo>
                  <a:pt x="90987" y="40942"/>
                </a:lnTo>
                <a:lnTo>
                  <a:pt x="91006" y="40961"/>
                </a:lnTo>
                <a:lnTo>
                  <a:pt x="91062" y="40961"/>
                </a:lnTo>
                <a:lnTo>
                  <a:pt x="91099" y="40942"/>
                </a:lnTo>
                <a:lnTo>
                  <a:pt x="91173" y="40830"/>
                </a:lnTo>
                <a:lnTo>
                  <a:pt x="91229" y="40737"/>
                </a:lnTo>
                <a:lnTo>
                  <a:pt x="91248" y="40625"/>
                </a:lnTo>
                <a:lnTo>
                  <a:pt x="91285" y="40365"/>
                </a:lnTo>
                <a:lnTo>
                  <a:pt x="91304" y="40085"/>
                </a:lnTo>
                <a:lnTo>
                  <a:pt x="91304" y="39862"/>
                </a:lnTo>
                <a:lnTo>
                  <a:pt x="91322" y="39620"/>
                </a:lnTo>
                <a:lnTo>
                  <a:pt x="91304" y="39490"/>
                </a:lnTo>
                <a:lnTo>
                  <a:pt x="91285" y="39434"/>
                </a:lnTo>
                <a:lnTo>
                  <a:pt x="91266" y="39378"/>
                </a:lnTo>
                <a:lnTo>
                  <a:pt x="91192" y="39322"/>
                </a:lnTo>
                <a:lnTo>
                  <a:pt x="91117" y="39285"/>
                </a:lnTo>
                <a:close/>
                <a:moveTo>
                  <a:pt x="261" y="39601"/>
                </a:moveTo>
                <a:lnTo>
                  <a:pt x="187" y="39639"/>
                </a:lnTo>
                <a:lnTo>
                  <a:pt x="150" y="39695"/>
                </a:lnTo>
                <a:lnTo>
                  <a:pt x="131" y="39750"/>
                </a:lnTo>
                <a:lnTo>
                  <a:pt x="94" y="39918"/>
                </a:lnTo>
                <a:lnTo>
                  <a:pt x="75" y="40085"/>
                </a:lnTo>
                <a:lnTo>
                  <a:pt x="56" y="40216"/>
                </a:lnTo>
                <a:lnTo>
                  <a:pt x="56" y="40439"/>
                </a:lnTo>
                <a:lnTo>
                  <a:pt x="56" y="40737"/>
                </a:lnTo>
                <a:lnTo>
                  <a:pt x="75" y="40886"/>
                </a:lnTo>
                <a:lnTo>
                  <a:pt x="112" y="41016"/>
                </a:lnTo>
                <a:lnTo>
                  <a:pt x="150" y="41128"/>
                </a:lnTo>
                <a:lnTo>
                  <a:pt x="168" y="41165"/>
                </a:lnTo>
                <a:lnTo>
                  <a:pt x="205" y="41184"/>
                </a:lnTo>
                <a:lnTo>
                  <a:pt x="280" y="41221"/>
                </a:lnTo>
                <a:lnTo>
                  <a:pt x="373" y="41221"/>
                </a:lnTo>
                <a:lnTo>
                  <a:pt x="410" y="41184"/>
                </a:lnTo>
                <a:lnTo>
                  <a:pt x="429" y="41072"/>
                </a:lnTo>
                <a:lnTo>
                  <a:pt x="429" y="40942"/>
                </a:lnTo>
                <a:lnTo>
                  <a:pt x="447" y="40328"/>
                </a:lnTo>
                <a:lnTo>
                  <a:pt x="429" y="39713"/>
                </a:lnTo>
                <a:lnTo>
                  <a:pt x="429" y="39657"/>
                </a:lnTo>
                <a:lnTo>
                  <a:pt x="410" y="39620"/>
                </a:lnTo>
                <a:lnTo>
                  <a:pt x="373" y="39601"/>
                </a:lnTo>
                <a:close/>
                <a:moveTo>
                  <a:pt x="91099" y="41985"/>
                </a:moveTo>
                <a:lnTo>
                  <a:pt x="91043" y="42022"/>
                </a:lnTo>
                <a:lnTo>
                  <a:pt x="91006" y="42059"/>
                </a:lnTo>
                <a:lnTo>
                  <a:pt x="90968" y="42133"/>
                </a:lnTo>
                <a:lnTo>
                  <a:pt x="90950" y="42245"/>
                </a:lnTo>
                <a:lnTo>
                  <a:pt x="90968" y="42543"/>
                </a:lnTo>
                <a:lnTo>
                  <a:pt x="91006" y="43046"/>
                </a:lnTo>
                <a:lnTo>
                  <a:pt x="91024" y="43195"/>
                </a:lnTo>
                <a:lnTo>
                  <a:pt x="91062" y="43288"/>
                </a:lnTo>
                <a:lnTo>
                  <a:pt x="91099" y="43344"/>
                </a:lnTo>
                <a:lnTo>
                  <a:pt x="91155" y="43344"/>
                </a:lnTo>
                <a:lnTo>
                  <a:pt x="91211" y="43325"/>
                </a:lnTo>
                <a:lnTo>
                  <a:pt x="91266" y="43251"/>
                </a:lnTo>
                <a:lnTo>
                  <a:pt x="91304" y="43157"/>
                </a:lnTo>
                <a:lnTo>
                  <a:pt x="91341" y="43046"/>
                </a:lnTo>
                <a:lnTo>
                  <a:pt x="91397" y="42822"/>
                </a:lnTo>
                <a:lnTo>
                  <a:pt x="91397" y="42599"/>
                </a:lnTo>
                <a:lnTo>
                  <a:pt x="91378" y="42376"/>
                </a:lnTo>
                <a:lnTo>
                  <a:pt x="91359" y="42152"/>
                </a:lnTo>
                <a:lnTo>
                  <a:pt x="91341" y="42078"/>
                </a:lnTo>
                <a:lnTo>
                  <a:pt x="91322" y="42022"/>
                </a:lnTo>
                <a:lnTo>
                  <a:pt x="91266" y="42003"/>
                </a:lnTo>
                <a:lnTo>
                  <a:pt x="91211" y="41985"/>
                </a:lnTo>
                <a:close/>
                <a:moveTo>
                  <a:pt x="261" y="42115"/>
                </a:moveTo>
                <a:lnTo>
                  <a:pt x="224" y="42152"/>
                </a:lnTo>
                <a:lnTo>
                  <a:pt x="187" y="42171"/>
                </a:lnTo>
                <a:lnTo>
                  <a:pt x="150" y="42264"/>
                </a:lnTo>
                <a:lnTo>
                  <a:pt x="131" y="42357"/>
                </a:lnTo>
                <a:lnTo>
                  <a:pt x="131" y="42487"/>
                </a:lnTo>
                <a:lnTo>
                  <a:pt x="131" y="42599"/>
                </a:lnTo>
                <a:lnTo>
                  <a:pt x="168" y="42766"/>
                </a:lnTo>
                <a:lnTo>
                  <a:pt x="150" y="42990"/>
                </a:lnTo>
                <a:lnTo>
                  <a:pt x="150" y="43251"/>
                </a:lnTo>
                <a:lnTo>
                  <a:pt x="150" y="43400"/>
                </a:lnTo>
                <a:lnTo>
                  <a:pt x="168" y="43511"/>
                </a:lnTo>
                <a:lnTo>
                  <a:pt x="205" y="43623"/>
                </a:lnTo>
                <a:lnTo>
                  <a:pt x="261" y="43679"/>
                </a:lnTo>
                <a:lnTo>
                  <a:pt x="299" y="43716"/>
                </a:lnTo>
                <a:lnTo>
                  <a:pt x="373" y="43716"/>
                </a:lnTo>
                <a:lnTo>
                  <a:pt x="410" y="43697"/>
                </a:lnTo>
                <a:lnTo>
                  <a:pt x="447" y="43623"/>
                </a:lnTo>
                <a:lnTo>
                  <a:pt x="485" y="43530"/>
                </a:lnTo>
                <a:lnTo>
                  <a:pt x="503" y="43400"/>
                </a:lnTo>
                <a:lnTo>
                  <a:pt x="522" y="43288"/>
                </a:lnTo>
                <a:lnTo>
                  <a:pt x="522" y="43102"/>
                </a:lnTo>
                <a:lnTo>
                  <a:pt x="522" y="42878"/>
                </a:lnTo>
                <a:lnTo>
                  <a:pt x="522" y="42562"/>
                </a:lnTo>
                <a:lnTo>
                  <a:pt x="503" y="42413"/>
                </a:lnTo>
                <a:lnTo>
                  <a:pt x="485" y="42264"/>
                </a:lnTo>
                <a:lnTo>
                  <a:pt x="429" y="42171"/>
                </a:lnTo>
                <a:lnTo>
                  <a:pt x="410" y="42133"/>
                </a:lnTo>
                <a:lnTo>
                  <a:pt x="373" y="42115"/>
                </a:lnTo>
                <a:close/>
                <a:moveTo>
                  <a:pt x="91006" y="44572"/>
                </a:moveTo>
                <a:lnTo>
                  <a:pt x="90968" y="44628"/>
                </a:lnTo>
                <a:lnTo>
                  <a:pt x="90950" y="44684"/>
                </a:lnTo>
                <a:lnTo>
                  <a:pt x="90931" y="44777"/>
                </a:lnTo>
                <a:lnTo>
                  <a:pt x="90931" y="44982"/>
                </a:lnTo>
                <a:lnTo>
                  <a:pt x="90950" y="45243"/>
                </a:lnTo>
                <a:lnTo>
                  <a:pt x="90987" y="45485"/>
                </a:lnTo>
                <a:lnTo>
                  <a:pt x="91024" y="45671"/>
                </a:lnTo>
                <a:lnTo>
                  <a:pt x="91062" y="45801"/>
                </a:lnTo>
                <a:lnTo>
                  <a:pt x="91099" y="45876"/>
                </a:lnTo>
                <a:lnTo>
                  <a:pt x="91136" y="45894"/>
                </a:lnTo>
                <a:lnTo>
                  <a:pt x="91155" y="45876"/>
                </a:lnTo>
                <a:lnTo>
                  <a:pt x="91192" y="45838"/>
                </a:lnTo>
                <a:lnTo>
                  <a:pt x="91229" y="45764"/>
                </a:lnTo>
                <a:lnTo>
                  <a:pt x="91285" y="45578"/>
                </a:lnTo>
                <a:lnTo>
                  <a:pt x="91304" y="45447"/>
                </a:lnTo>
                <a:lnTo>
                  <a:pt x="91304" y="45261"/>
                </a:lnTo>
                <a:lnTo>
                  <a:pt x="91285" y="45038"/>
                </a:lnTo>
                <a:lnTo>
                  <a:pt x="91248" y="44814"/>
                </a:lnTo>
                <a:lnTo>
                  <a:pt x="91229" y="44721"/>
                </a:lnTo>
                <a:lnTo>
                  <a:pt x="91173" y="44647"/>
                </a:lnTo>
                <a:lnTo>
                  <a:pt x="91099" y="44591"/>
                </a:lnTo>
                <a:lnTo>
                  <a:pt x="91043" y="44572"/>
                </a:lnTo>
                <a:close/>
                <a:moveTo>
                  <a:pt x="299" y="44721"/>
                </a:moveTo>
                <a:lnTo>
                  <a:pt x="243" y="44796"/>
                </a:lnTo>
                <a:lnTo>
                  <a:pt x="205" y="44889"/>
                </a:lnTo>
                <a:lnTo>
                  <a:pt x="131" y="45150"/>
                </a:lnTo>
                <a:lnTo>
                  <a:pt x="94" y="45336"/>
                </a:lnTo>
                <a:lnTo>
                  <a:pt x="94" y="45503"/>
                </a:lnTo>
                <a:lnTo>
                  <a:pt x="94" y="45727"/>
                </a:lnTo>
                <a:lnTo>
                  <a:pt x="94" y="45838"/>
                </a:lnTo>
                <a:lnTo>
                  <a:pt x="112" y="45950"/>
                </a:lnTo>
                <a:lnTo>
                  <a:pt x="131" y="46043"/>
                </a:lnTo>
                <a:lnTo>
                  <a:pt x="168" y="46099"/>
                </a:lnTo>
                <a:lnTo>
                  <a:pt x="243" y="46136"/>
                </a:lnTo>
                <a:lnTo>
                  <a:pt x="299" y="46136"/>
                </a:lnTo>
                <a:lnTo>
                  <a:pt x="336" y="46099"/>
                </a:lnTo>
                <a:lnTo>
                  <a:pt x="373" y="46025"/>
                </a:lnTo>
                <a:lnTo>
                  <a:pt x="410" y="45876"/>
                </a:lnTo>
                <a:lnTo>
                  <a:pt x="429" y="45708"/>
                </a:lnTo>
                <a:lnTo>
                  <a:pt x="447" y="45503"/>
                </a:lnTo>
                <a:lnTo>
                  <a:pt x="466" y="45280"/>
                </a:lnTo>
                <a:lnTo>
                  <a:pt x="466" y="45038"/>
                </a:lnTo>
                <a:lnTo>
                  <a:pt x="447" y="44945"/>
                </a:lnTo>
                <a:lnTo>
                  <a:pt x="410" y="44833"/>
                </a:lnTo>
                <a:lnTo>
                  <a:pt x="392" y="44777"/>
                </a:lnTo>
                <a:lnTo>
                  <a:pt x="354" y="44740"/>
                </a:lnTo>
                <a:lnTo>
                  <a:pt x="336" y="44721"/>
                </a:lnTo>
                <a:close/>
                <a:moveTo>
                  <a:pt x="91155" y="46807"/>
                </a:moveTo>
                <a:lnTo>
                  <a:pt x="91080" y="46825"/>
                </a:lnTo>
                <a:lnTo>
                  <a:pt x="91024" y="46862"/>
                </a:lnTo>
                <a:lnTo>
                  <a:pt x="91006" y="46900"/>
                </a:lnTo>
                <a:lnTo>
                  <a:pt x="90987" y="46956"/>
                </a:lnTo>
                <a:lnTo>
                  <a:pt x="90987" y="47253"/>
                </a:lnTo>
                <a:lnTo>
                  <a:pt x="90987" y="47551"/>
                </a:lnTo>
                <a:lnTo>
                  <a:pt x="91043" y="48147"/>
                </a:lnTo>
                <a:lnTo>
                  <a:pt x="91062" y="48371"/>
                </a:lnTo>
                <a:lnTo>
                  <a:pt x="91080" y="48482"/>
                </a:lnTo>
                <a:lnTo>
                  <a:pt x="91099" y="48575"/>
                </a:lnTo>
                <a:lnTo>
                  <a:pt x="91136" y="48631"/>
                </a:lnTo>
                <a:lnTo>
                  <a:pt x="91155" y="48631"/>
                </a:lnTo>
                <a:lnTo>
                  <a:pt x="91173" y="48613"/>
                </a:lnTo>
                <a:lnTo>
                  <a:pt x="91229" y="48557"/>
                </a:lnTo>
                <a:lnTo>
                  <a:pt x="91304" y="48408"/>
                </a:lnTo>
                <a:lnTo>
                  <a:pt x="91341" y="48277"/>
                </a:lnTo>
                <a:lnTo>
                  <a:pt x="91359" y="48147"/>
                </a:lnTo>
                <a:lnTo>
                  <a:pt x="91378" y="47849"/>
                </a:lnTo>
                <a:lnTo>
                  <a:pt x="91378" y="47551"/>
                </a:lnTo>
                <a:lnTo>
                  <a:pt x="91359" y="47272"/>
                </a:lnTo>
                <a:lnTo>
                  <a:pt x="91341" y="47049"/>
                </a:lnTo>
                <a:lnTo>
                  <a:pt x="91304" y="46918"/>
                </a:lnTo>
                <a:lnTo>
                  <a:pt x="91266" y="46862"/>
                </a:lnTo>
                <a:lnTo>
                  <a:pt x="91248" y="46825"/>
                </a:lnTo>
                <a:lnTo>
                  <a:pt x="91155" y="46807"/>
                </a:lnTo>
                <a:close/>
                <a:moveTo>
                  <a:pt x="224" y="47309"/>
                </a:moveTo>
                <a:lnTo>
                  <a:pt x="168" y="47328"/>
                </a:lnTo>
                <a:lnTo>
                  <a:pt x="112" y="47384"/>
                </a:lnTo>
                <a:lnTo>
                  <a:pt x="56" y="47440"/>
                </a:lnTo>
                <a:lnTo>
                  <a:pt x="38" y="47533"/>
                </a:lnTo>
                <a:lnTo>
                  <a:pt x="1" y="47626"/>
                </a:lnTo>
                <a:lnTo>
                  <a:pt x="1" y="47849"/>
                </a:lnTo>
                <a:lnTo>
                  <a:pt x="1" y="48091"/>
                </a:lnTo>
                <a:lnTo>
                  <a:pt x="19" y="48315"/>
                </a:lnTo>
                <a:lnTo>
                  <a:pt x="56" y="48501"/>
                </a:lnTo>
                <a:lnTo>
                  <a:pt x="94" y="48613"/>
                </a:lnTo>
                <a:lnTo>
                  <a:pt x="131" y="48668"/>
                </a:lnTo>
                <a:lnTo>
                  <a:pt x="150" y="48706"/>
                </a:lnTo>
                <a:lnTo>
                  <a:pt x="187" y="48706"/>
                </a:lnTo>
                <a:lnTo>
                  <a:pt x="205" y="48687"/>
                </a:lnTo>
                <a:lnTo>
                  <a:pt x="261" y="48631"/>
                </a:lnTo>
                <a:lnTo>
                  <a:pt x="299" y="48519"/>
                </a:lnTo>
                <a:lnTo>
                  <a:pt x="354" y="48277"/>
                </a:lnTo>
                <a:lnTo>
                  <a:pt x="373" y="48147"/>
                </a:lnTo>
                <a:lnTo>
                  <a:pt x="392" y="47961"/>
                </a:lnTo>
                <a:lnTo>
                  <a:pt x="429" y="47682"/>
                </a:lnTo>
                <a:lnTo>
                  <a:pt x="429" y="47551"/>
                </a:lnTo>
                <a:lnTo>
                  <a:pt x="410" y="47440"/>
                </a:lnTo>
                <a:lnTo>
                  <a:pt x="373" y="47365"/>
                </a:lnTo>
                <a:lnTo>
                  <a:pt x="354" y="47328"/>
                </a:lnTo>
                <a:lnTo>
                  <a:pt x="317" y="47309"/>
                </a:lnTo>
                <a:close/>
                <a:moveTo>
                  <a:pt x="53062" y="49078"/>
                </a:moveTo>
                <a:lnTo>
                  <a:pt x="52764" y="49097"/>
                </a:lnTo>
                <a:lnTo>
                  <a:pt x="52634" y="49097"/>
                </a:lnTo>
                <a:lnTo>
                  <a:pt x="52522" y="49134"/>
                </a:lnTo>
                <a:lnTo>
                  <a:pt x="52429" y="49152"/>
                </a:lnTo>
                <a:lnTo>
                  <a:pt x="52355" y="49208"/>
                </a:lnTo>
                <a:lnTo>
                  <a:pt x="52317" y="49264"/>
                </a:lnTo>
                <a:lnTo>
                  <a:pt x="52317" y="49339"/>
                </a:lnTo>
                <a:lnTo>
                  <a:pt x="52336" y="49376"/>
                </a:lnTo>
                <a:lnTo>
                  <a:pt x="52373" y="49395"/>
                </a:lnTo>
                <a:lnTo>
                  <a:pt x="52466" y="49432"/>
                </a:lnTo>
                <a:lnTo>
                  <a:pt x="52578" y="49450"/>
                </a:lnTo>
                <a:lnTo>
                  <a:pt x="52727" y="49450"/>
                </a:lnTo>
                <a:lnTo>
                  <a:pt x="53006" y="49413"/>
                </a:lnTo>
                <a:lnTo>
                  <a:pt x="53192" y="49395"/>
                </a:lnTo>
                <a:lnTo>
                  <a:pt x="53788" y="49395"/>
                </a:lnTo>
                <a:lnTo>
                  <a:pt x="53956" y="49357"/>
                </a:lnTo>
                <a:lnTo>
                  <a:pt x="54030" y="49339"/>
                </a:lnTo>
                <a:lnTo>
                  <a:pt x="54067" y="49301"/>
                </a:lnTo>
                <a:lnTo>
                  <a:pt x="54086" y="49283"/>
                </a:lnTo>
                <a:lnTo>
                  <a:pt x="54086" y="49264"/>
                </a:lnTo>
                <a:lnTo>
                  <a:pt x="54030" y="49227"/>
                </a:lnTo>
                <a:lnTo>
                  <a:pt x="53900" y="49190"/>
                </a:lnTo>
                <a:lnTo>
                  <a:pt x="53658" y="49152"/>
                </a:lnTo>
                <a:lnTo>
                  <a:pt x="53379" y="49115"/>
                </a:lnTo>
                <a:lnTo>
                  <a:pt x="53062" y="49078"/>
                </a:lnTo>
                <a:close/>
                <a:moveTo>
                  <a:pt x="50176" y="49134"/>
                </a:moveTo>
                <a:lnTo>
                  <a:pt x="50083" y="49152"/>
                </a:lnTo>
                <a:lnTo>
                  <a:pt x="49990" y="49171"/>
                </a:lnTo>
                <a:lnTo>
                  <a:pt x="49916" y="49227"/>
                </a:lnTo>
                <a:lnTo>
                  <a:pt x="49860" y="49283"/>
                </a:lnTo>
                <a:lnTo>
                  <a:pt x="49841" y="49320"/>
                </a:lnTo>
                <a:lnTo>
                  <a:pt x="49878" y="49376"/>
                </a:lnTo>
                <a:lnTo>
                  <a:pt x="49916" y="49395"/>
                </a:lnTo>
                <a:lnTo>
                  <a:pt x="49972" y="49432"/>
                </a:lnTo>
                <a:lnTo>
                  <a:pt x="50139" y="49469"/>
                </a:lnTo>
                <a:lnTo>
                  <a:pt x="50418" y="49488"/>
                </a:lnTo>
                <a:lnTo>
                  <a:pt x="50865" y="49488"/>
                </a:lnTo>
                <a:lnTo>
                  <a:pt x="51089" y="49469"/>
                </a:lnTo>
                <a:lnTo>
                  <a:pt x="51275" y="49450"/>
                </a:lnTo>
                <a:lnTo>
                  <a:pt x="51424" y="49395"/>
                </a:lnTo>
                <a:lnTo>
                  <a:pt x="51461" y="49376"/>
                </a:lnTo>
                <a:lnTo>
                  <a:pt x="51480" y="49339"/>
                </a:lnTo>
                <a:lnTo>
                  <a:pt x="51480" y="49320"/>
                </a:lnTo>
                <a:lnTo>
                  <a:pt x="51461" y="49301"/>
                </a:lnTo>
                <a:lnTo>
                  <a:pt x="51386" y="49246"/>
                </a:lnTo>
                <a:lnTo>
                  <a:pt x="51275" y="49227"/>
                </a:lnTo>
                <a:lnTo>
                  <a:pt x="51163" y="49208"/>
                </a:lnTo>
                <a:lnTo>
                  <a:pt x="50902" y="49171"/>
                </a:lnTo>
                <a:lnTo>
                  <a:pt x="50753" y="49171"/>
                </a:lnTo>
                <a:lnTo>
                  <a:pt x="50381" y="49134"/>
                </a:lnTo>
                <a:close/>
                <a:moveTo>
                  <a:pt x="60305" y="49152"/>
                </a:moveTo>
                <a:lnTo>
                  <a:pt x="60193" y="49171"/>
                </a:lnTo>
                <a:lnTo>
                  <a:pt x="60081" y="49190"/>
                </a:lnTo>
                <a:lnTo>
                  <a:pt x="60007" y="49227"/>
                </a:lnTo>
                <a:lnTo>
                  <a:pt x="59951" y="49264"/>
                </a:lnTo>
                <a:lnTo>
                  <a:pt x="59932" y="49301"/>
                </a:lnTo>
                <a:lnTo>
                  <a:pt x="59951" y="49376"/>
                </a:lnTo>
                <a:lnTo>
                  <a:pt x="59988" y="49413"/>
                </a:lnTo>
                <a:lnTo>
                  <a:pt x="60025" y="49432"/>
                </a:lnTo>
                <a:lnTo>
                  <a:pt x="60137" y="49469"/>
                </a:lnTo>
                <a:lnTo>
                  <a:pt x="60249" y="49488"/>
                </a:lnTo>
                <a:lnTo>
                  <a:pt x="60677" y="49488"/>
                </a:lnTo>
                <a:lnTo>
                  <a:pt x="60882" y="49469"/>
                </a:lnTo>
                <a:lnTo>
                  <a:pt x="61124" y="49469"/>
                </a:lnTo>
                <a:lnTo>
                  <a:pt x="61235" y="49450"/>
                </a:lnTo>
                <a:lnTo>
                  <a:pt x="61347" y="49432"/>
                </a:lnTo>
                <a:lnTo>
                  <a:pt x="61552" y="49376"/>
                </a:lnTo>
                <a:lnTo>
                  <a:pt x="61608" y="49339"/>
                </a:lnTo>
                <a:lnTo>
                  <a:pt x="61626" y="49320"/>
                </a:lnTo>
                <a:lnTo>
                  <a:pt x="61626" y="49301"/>
                </a:lnTo>
                <a:lnTo>
                  <a:pt x="61589" y="49264"/>
                </a:lnTo>
                <a:lnTo>
                  <a:pt x="61440" y="49246"/>
                </a:lnTo>
                <a:lnTo>
                  <a:pt x="61198" y="49208"/>
                </a:lnTo>
                <a:lnTo>
                  <a:pt x="60919" y="49171"/>
                </a:lnTo>
                <a:lnTo>
                  <a:pt x="60602" y="49152"/>
                </a:lnTo>
                <a:close/>
                <a:moveTo>
                  <a:pt x="68571" y="49059"/>
                </a:moveTo>
                <a:lnTo>
                  <a:pt x="68068" y="49078"/>
                </a:lnTo>
                <a:lnTo>
                  <a:pt x="67845" y="49115"/>
                </a:lnTo>
                <a:lnTo>
                  <a:pt x="67715" y="49134"/>
                </a:lnTo>
                <a:lnTo>
                  <a:pt x="67603" y="49171"/>
                </a:lnTo>
                <a:lnTo>
                  <a:pt x="67528" y="49227"/>
                </a:lnTo>
                <a:lnTo>
                  <a:pt x="67510" y="49246"/>
                </a:lnTo>
                <a:lnTo>
                  <a:pt x="67510" y="49283"/>
                </a:lnTo>
                <a:lnTo>
                  <a:pt x="67510" y="49320"/>
                </a:lnTo>
                <a:lnTo>
                  <a:pt x="67547" y="49357"/>
                </a:lnTo>
                <a:lnTo>
                  <a:pt x="67659" y="49450"/>
                </a:lnTo>
                <a:lnTo>
                  <a:pt x="67752" y="49488"/>
                </a:lnTo>
                <a:lnTo>
                  <a:pt x="67882" y="49506"/>
                </a:lnTo>
                <a:lnTo>
                  <a:pt x="68012" y="49506"/>
                </a:lnTo>
                <a:lnTo>
                  <a:pt x="68143" y="49488"/>
                </a:lnTo>
                <a:lnTo>
                  <a:pt x="68422" y="49469"/>
                </a:lnTo>
                <a:lnTo>
                  <a:pt x="68645" y="49432"/>
                </a:lnTo>
                <a:lnTo>
                  <a:pt x="68925" y="49413"/>
                </a:lnTo>
                <a:lnTo>
                  <a:pt x="69074" y="49376"/>
                </a:lnTo>
                <a:lnTo>
                  <a:pt x="69129" y="49357"/>
                </a:lnTo>
                <a:lnTo>
                  <a:pt x="69167" y="49320"/>
                </a:lnTo>
                <a:lnTo>
                  <a:pt x="69185" y="49246"/>
                </a:lnTo>
                <a:lnTo>
                  <a:pt x="69204" y="49190"/>
                </a:lnTo>
                <a:lnTo>
                  <a:pt x="69204" y="49152"/>
                </a:lnTo>
                <a:lnTo>
                  <a:pt x="69185" y="49134"/>
                </a:lnTo>
                <a:lnTo>
                  <a:pt x="69148" y="49097"/>
                </a:lnTo>
                <a:lnTo>
                  <a:pt x="69092" y="49097"/>
                </a:lnTo>
                <a:lnTo>
                  <a:pt x="68832" y="49078"/>
                </a:lnTo>
                <a:lnTo>
                  <a:pt x="68571" y="49059"/>
                </a:lnTo>
                <a:close/>
                <a:moveTo>
                  <a:pt x="72779" y="49152"/>
                </a:moveTo>
                <a:lnTo>
                  <a:pt x="72686" y="49190"/>
                </a:lnTo>
                <a:lnTo>
                  <a:pt x="72630" y="49227"/>
                </a:lnTo>
                <a:lnTo>
                  <a:pt x="72611" y="49246"/>
                </a:lnTo>
                <a:lnTo>
                  <a:pt x="72592" y="49301"/>
                </a:lnTo>
                <a:lnTo>
                  <a:pt x="72592" y="49357"/>
                </a:lnTo>
                <a:lnTo>
                  <a:pt x="72592" y="49395"/>
                </a:lnTo>
                <a:lnTo>
                  <a:pt x="72630" y="49432"/>
                </a:lnTo>
                <a:lnTo>
                  <a:pt x="72723" y="49469"/>
                </a:lnTo>
                <a:lnTo>
                  <a:pt x="72853" y="49506"/>
                </a:lnTo>
                <a:lnTo>
                  <a:pt x="73765" y="49506"/>
                </a:lnTo>
                <a:lnTo>
                  <a:pt x="73896" y="49488"/>
                </a:lnTo>
                <a:lnTo>
                  <a:pt x="74026" y="49469"/>
                </a:lnTo>
                <a:lnTo>
                  <a:pt x="74119" y="49432"/>
                </a:lnTo>
                <a:lnTo>
                  <a:pt x="74138" y="49413"/>
                </a:lnTo>
                <a:lnTo>
                  <a:pt x="74175" y="49376"/>
                </a:lnTo>
                <a:lnTo>
                  <a:pt x="74175" y="49339"/>
                </a:lnTo>
                <a:lnTo>
                  <a:pt x="74175" y="49320"/>
                </a:lnTo>
                <a:lnTo>
                  <a:pt x="74138" y="49264"/>
                </a:lnTo>
                <a:lnTo>
                  <a:pt x="74063" y="49227"/>
                </a:lnTo>
                <a:lnTo>
                  <a:pt x="73970" y="49208"/>
                </a:lnTo>
                <a:lnTo>
                  <a:pt x="73747" y="49190"/>
                </a:lnTo>
                <a:lnTo>
                  <a:pt x="73579" y="49190"/>
                </a:lnTo>
                <a:lnTo>
                  <a:pt x="73374" y="49171"/>
                </a:lnTo>
                <a:lnTo>
                  <a:pt x="73077" y="49152"/>
                </a:lnTo>
                <a:close/>
                <a:moveTo>
                  <a:pt x="70712" y="49171"/>
                </a:moveTo>
                <a:lnTo>
                  <a:pt x="70507" y="49190"/>
                </a:lnTo>
                <a:lnTo>
                  <a:pt x="70414" y="49190"/>
                </a:lnTo>
                <a:lnTo>
                  <a:pt x="70340" y="49227"/>
                </a:lnTo>
                <a:lnTo>
                  <a:pt x="70284" y="49246"/>
                </a:lnTo>
                <a:lnTo>
                  <a:pt x="70265" y="49301"/>
                </a:lnTo>
                <a:lnTo>
                  <a:pt x="70265" y="49339"/>
                </a:lnTo>
                <a:lnTo>
                  <a:pt x="70284" y="49413"/>
                </a:lnTo>
                <a:lnTo>
                  <a:pt x="70340" y="49469"/>
                </a:lnTo>
                <a:lnTo>
                  <a:pt x="70414" y="49488"/>
                </a:lnTo>
                <a:lnTo>
                  <a:pt x="70526" y="49506"/>
                </a:lnTo>
                <a:lnTo>
                  <a:pt x="70619" y="49525"/>
                </a:lnTo>
                <a:lnTo>
                  <a:pt x="71364" y="49525"/>
                </a:lnTo>
                <a:lnTo>
                  <a:pt x="71420" y="49506"/>
                </a:lnTo>
                <a:lnTo>
                  <a:pt x="71457" y="49488"/>
                </a:lnTo>
                <a:lnTo>
                  <a:pt x="71494" y="49432"/>
                </a:lnTo>
                <a:lnTo>
                  <a:pt x="71531" y="49376"/>
                </a:lnTo>
                <a:lnTo>
                  <a:pt x="71531" y="49339"/>
                </a:lnTo>
                <a:lnTo>
                  <a:pt x="71531" y="49320"/>
                </a:lnTo>
                <a:lnTo>
                  <a:pt x="71494" y="49283"/>
                </a:lnTo>
                <a:lnTo>
                  <a:pt x="71457" y="49264"/>
                </a:lnTo>
                <a:lnTo>
                  <a:pt x="71159" y="49208"/>
                </a:lnTo>
                <a:lnTo>
                  <a:pt x="70954" y="49190"/>
                </a:lnTo>
                <a:lnTo>
                  <a:pt x="70712" y="49171"/>
                </a:lnTo>
                <a:close/>
                <a:moveTo>
                  <a:pt x="65089" y="49152"/>
                </a:moveTo>
                <a:lnTo>
                  <a:pt x="64996" y="49171"/>
                </a:lnTo>
                <a:lnTo>
                  <a:pt x="64940" y="49227"/>
                </a:lnTo>
                <a:lnTo>
                  <a:pt x="64922" y="49246"/>
                </a:lnTo>
                <a:lnTo>
                  <a:pt x="64922" y="49283"/>
                </a:lnTo>
                <a:lnTo>
                  <a:pt x="64922" y="49339"/>
                </a:lnTo>
                <a:lnTo>
                  <a:pt x="64959" y="49395"/>
                </a:lnTo>
                <a:lnTo>
                  <a:pt x="64978" y="49432"/>
                </a:lnTo>
                <a:lnTo>
                  <a:pt x="65034" y="49450"/>
                </a:lnTo>
                <a:lnTo>
                  <a:pt x="65127" y="49488"/>
                </a:lnTo>
                <a:lnTo>
                  <a:pt x="65276" y="49525"/>
                </a:lnTo>
                <a:lnTo>
                  <a:pt x="65425" y="49525"/>
                </a:lnTo>
                <a:lnTo>
                  <a:pt x="65722" y="49543"/>
                </a:lnTo>
                <a:lnTo>
                  <a:pt x="65927" y="49525"/>
                </a:lnTo>
                <a:lnTo>
                  <a:pt x="66113" y="49506"/>
                </a:lnTo>
                <a:lnTo>
                  <a:pt x="66411" y="49469"/>
                </a:lnTo>
                <a:lnTo>
                  <a:pt x="66672" y="49395"/>
                </a:lnTo>
                <a:lnTo>
                  <a:pt x="66728" y="49376"/>
                </a:lnTo>
                <a:lnTo>
                  <a:pt x="66746" y="49357"/>
                </a:lnTo>
                <a:lnTo>
                  <a:pt x="66728" y="49357"/>
                </a:lnTo>
                <a:lnTo>
                  <a:pt x="66579" y="49301"/>
                </a:lnTo>
                <a:lnTo>
                  <a:pt x="66430" y="49264"/>
                </a:lnTo>
                <a:lnTo>
                  <a:pt x="66132" y="49208"/>
                </a:lnTo>
                <a:lnTo>
                  <a:pt x="65518" y="49171"/>
                </a:lnTo>
                <a:lnTo>
                  <a:pt x="65331" y="49152"/>
                </a:lnTo>
                <a:close/>
                <a:moveTo>
                  <a:pt x="75404" y="49152"/>
                </a:moveTo>
                <a:lnTo>
                  <a:pt x="75255" y="49171"/>
                </a:lnTo>
                <a:lnTo>
                  <a:pt x="75143" y="49208"/>
                </a:lnTo>
                <a:lnTo>
                  <a:pt x="75106" y="49227"/>
                </a:lnTo>
                <a:lnTo>
                  <a:pt x="75087" y="49264"/>
                </a:lnTo>
                <a:lnTo>
                  <a:pt x="75069" y="49320"/>
                </a:lnTo>
                <a:lnTo>
                  <a:pt x="75069" y="49376"/>
                </a:lnTo>
                <a:lnTo>
                  <a:pt x="75087" y="49413"/>
                </a:lnTo>
                <a:lnTo>
                  <a:pt x="75106" y="49432"/>
                </a:lnTo>
                <a:lnTo>
                  <a:pt x="75199" y="49488"/>
                </a:lnTo>
                <a:lnTo>
                  <a:pt x="75311" y="49506"/>
                </a:lnTo>
                <a:lnTo>
                  <a:pt x="75441" y="49525"/>
                </a:lnTo>
                <a:lnTo>
                  <a:pt x="75571" y="49525"/>
                </a:lnTo>
                <a:lnTo>
                  <a:pt x="75758" y="49506"/>
                </a:lnTo>
                <a:lnTo>
                  <a:pt x="75962" y="49525"/>
                </a:lnTo>
                <a:lnTo>
                  <a:pt x="76297" y="49543"/>
                </a:lnTo>
                <a:lnTo>
                  <a:pt x="76446" y="49543"/>
                </a:lnTo>
                <a:lnTo>
                  <a:pt x="76595" y="49525"/>
                </a:lnTo>
                <a:lnTo>
                  <a:pt x="76707" y="49488"/>
                </a:lnTo>
                <a:lnTo>
                  <a:pt x="76744" y="49469"/>
                </a:lnTo>
                <a:lnTo>
                  <a:pt x="76782" y="49432"/>
                </a:lnTo>
                <a:lnTo>
                  <a:pt x="76800" y="49395"/>
                </a:lnTo>
                <a:lnTo>
                  <a:pt x="76782" y="49376"/>
                </a:lnTo>
                <a:lnTo>
                  <a:pt x="76763" y="49339"/>
                </a:lnTo>
                <a:lnTo>
                  <a:pt x="76726" y="49320"/>
                </a:lnTo>
                <a:lnTo>
                  <a:pt x="76633" y="49283"/>
                </a:lnTo>
                <a:lnTo>
                  <a:pt x="76521" y="49264"/>
                </a:lnTo>
                <a:lnTo>
                  <a:pt x="76260" y="49227"/>
                </a:lnTo>
                <a:lnTo>
                  <a:pt x="76111" y="49227"/>
                </a:lnTo>
                <a:lnTo>
                  <a:pt x="75888" y="49208"/>
                </a:lnTo>
                <a:lnTo>
                  <a:pt x="75571" y="49171"/>
                </a:lnTo>
                <a:lnTo>
                  <a:pt x="75404" y="49152"/>
                </a:lnTo>
                <a:close/>
                <a:moveTo>
                  <a:pt x="40123" y="49134"/>
                </a:moveTo>
                <a:lnTo>
                  <a:pt x="40029" y="49171"/>
                </a:lnTo>
                <a:lnTo>
                  <a:pt x="39955" y="49190"/>
                </a:lnTo>
                <a:lnTo>
                  <a:pt x="39881" y="49246"/>
                </a:lnTo>
                <a:lnTo>
                  <a:pt x="39862" y="49301"/>
                </a:lnTo>
                <a:lnTo>
                  <a:pt x="39843" y="49376"/>
                </a:lnTo>
                <a:lnTo>
                  <a:pt x="39862" y="49469"/>
                </a:lnTo>
                <a:lnTo>
                  <a:pt x="39918" y="49525"/>
                </a:lnTo>
                <a:lnTo>
                  <a:pt x="39974" y="49543"/>
                </a:lnTo>
                <a:lnTo>
                  <a:pt x="40067" y="49562"/>
                </a:lnTo>
                <a:lnTo>
                  <a:pt x="40253" y="49543"/>
                </a:lnTo>
                <a:lnTo>
                  <a:pt x="40402" y="49543"/>
                </a:lnTo>
                <a:lnTo>
                  <a:pt x="40588" y="49525"/>
                </a:lnTo>
                <a:lnTo>
                  <a:pt x="40923" y="49506"/>
                </a:lnTo>
                <a:lnTo>
                  <a:pt x="41091" y="49488"/>
                </a:lnTo>
                <a:lnTo>
                  <a:pt x="41202" y="49450"/>
                </a:lnTo>
                <a:lnTo>
                  <a:pt x="41240" y="49432"/>
                </a:lnTo>
                <a:lnTo>
                  <a:pt x="41258" y="49395"/>
                </a:lnTo>
                <a:lnTo>
                  <a:pt x="41258" y="49357"/>
                </a:lnTo>
                <a:lnTo>
                  <a:pt x="41221" y="49320"/>
                </a:lnTo>
                <a:lnTo>
                  <a:pt x="41091" y="49264"/>
                </a:lnTo>
                <a:lnTo>
                  <a:pt x="40923" y="49208"/>
                </a:lnTo>
                <a:lnTo>
                  <a:pt x="40681" y="49152"/>
                </a:lnTo>
                <a:lnTo>
                  <a:pt x="40439" y="49134"/>
                </a:lnTo>
                <a:close/>
                <a:moveTo>
                  <a:pt x="63134" y="49190"/>
                </a:moveTo>
                <a:lnTo>
                  <a:pt x="62837" y="49208"/>
                </a:lnTo>
                <a:lnTo>
                  <a:pt x="62613" y="49264"/>
                </a:lnTo>
                <a:lnTo>
                  <a:pt x="62539" y="49301"/>
                </a:lnTo>
                <a:lnTo>
                  <a:pt x="62483" y="49339"/>
                </a:lnTo>
                <a:lnTo>
                  <a:pt x="62464" y="49395"/>
                </a:lnTo>
                <a:lnTo>
                  <a:pt x="62483" y="49450"/>
                </a:lnTo>
                <a:lnTo>
                  <a:pt x="62520" y="49488"/>
                </a:lnTo>
                <a:lnTo>
                  <a:pt x="62557" y="49506"/>
                </a:lnTo>
                <a:lnTo>
                  <a:pt x="62669" y="49543"/>
                </a:lnTo>
                <a:lnTo>
                  <a:pt x="62799" y="49562"/>
                </a:lnTo>
                <a:lnTo>
                  <a:pt x="63228" y="49562"/>
                </a:lnTo>
                <a:lnTo>
                  <a:pt x="63451" y="49543"/>
                </a:lnTo>
                <a:lnTo>
                  <a:pt x="63619" y="49525"/>
                </a:lnTo>
                <a:lnTo>
                  <a:pt x="63898" y="49488"/>
                </a:lnTo>
                <a:lnTo>
                  <a:pt x="64028" y="49450"/>
                </a:lnTo>
                <a:lnTo>
                  <a:pt x="64121" y="49395"/>
                </a:lnTo>
                <a:lnTo>
                  <a:pt x="64158" y="49376"/>
                </a:lnTo>
                <a:lnTo>
                  <a:pt x="64158" y="49357"/>
                </a:lnTo>
                <a:lnTo>
                  <a:pt x="64158" y="49320"/>
                </a:lnTo>
                <a:lnTo>
                  <a:pt x="64121" y="49283"/>
                </a:lnTo>
                <a:lnTo>
                  <a:pt x="64065" y="49264"/>
                </a:lnTo>
                <a:lnTo>
                  <a:pt x="63972" y="49246"/>
                </a:lnTo>
                <a:lnTo>
                  <a:pt x="63730" y="49208"/>
                </a:lnTo>
                <a:lnTo>
                  <a:pt x="63451" y="49190"/>
                </a:lnTo>
                <a:close/>
                <a:moveTo>
                  <a:pt x="85997" y="49152"/>
                </a:moveTo>
                <a:lnTo>
                  <a:pt x="85681" y="49171"/>
                </a:lnTo>
                <a:lnTo>
                  <a:pt x="85513" y="49171"/>
                </a:lnTo>
                <a:lnTo>
                  <a:pt x="85383" y="49208"/>
                </a:lnTo>
                <a:lnTo>
                  <a:pt x="85271" y="49246"/>
                </a:lnTo>
                <a:lnTo>
                  <a:pt x="85253" y="49283"/>
                </a:lnTo>
                <a:lnTo>
                  <a:pt x="85234" y="49320"/>
                </a:lnTo>
                <a:lnTo>
                  <a:pt x="85234" y="49376"/>
                </a:lnTo>
                <a:lnTo>
                  <a:pt x="85234" y="49432"/>
                </a:lnTo>
                <a:lnTo>
                  <a:pt x="85253" y="49469"/>
                </a:lnTo>
                <a:lnTo>
                  <a:pt x="85290" y="49488"/>
                </a:lnTo>
                <a:lnTo>
                  <a:pt x="85364" y="49543"/>
                </a:lnTo>
                <a:lnTo>
                  <a:pt x="85476" y="49562"/>
                </a:lnTo>
                <a:lnTo>
                  <a:pt x="85588" y="49562"/>
                </a:lnTo>
                <a:lnTo>
                  <a:pt x="85718" y="49543"/>
                </a:lnTo>
                <a:lnTo>
                  <a:pt x="85886" y="49525"/>
                </a:lnTo>
                <a:lnTo>
                  <a:pt x="86091" y="49525"/>
                </a:lnTo>
                <a:lnTo>
                  <a:pt x="86370" y="49543"/>
                </a:lnTo>
                <a:lnTo>
                  <a:pt x="86500" y="49525"/>
                </a:lnTo>
                <a:lnTo>
                  <a:pt x="86630" y="49525"/>
                </a:lnTo>
                <a:lnTo>
                  <a:pt x="86724" y="49488"/>
                </a:lnTo>
                <a:lnTo>
                  <a:pt x="86798" y="49432"/>
                </a:lnTo>
                <a:lnTo>
                  <a:pt x="86817" y="49376"/>
                </a:lnTo>
                <a:lnTo>
                  <a:pt x="86835" y="49339"/>
                </a:lnTo>
                <a:lnTo>
                  <a:pt x="86835" y="49301"/>
                </a:lnTo>
                <a:lnTo>
                  <a:pt x="86817" y="49283"/>
                </a:lnTo>
                <a:lnTo>
                  <a:pt x="86742" y="49227"/>
                </a:lnTo>
                <a:lnTo>
                  <a:pt x="86630" y="49190"/>
                </a:lnTo>
                <a:lnTo>
                  <a:pt x="86519" y="49171"/>
                </a:lnTo>
                <a:lnTo>
                  <a:pt x="86407" y="49152"/>
                </a:lnTo>
                <a:close/>
                <a:moveTo>
                  <a:pt x="32917" y="49152"/>
                </a:moveTo>
                <a:lnTo>
                  <a:pt x="32619" y="49171"/>
                </a:lnTo>
                <a:lnTo>
                  <a:pt x="32471" y="49190"/>
                </a:lnTo>
                <a:lnTo>
                  <a:pt x="32340" y="49227"/>
                </a:lnTo>
                <a:lnTo>
                  <a:pt x="32228" y="49264"/>
                </a:lnTo>
                <a:lnTo>
                  <a:pt x="32191" y="49301"/>
                </a:lnTo>
                <a:lnTo>
                  <a:pt x="32173" y="49339"/>
                </a:lnTo>
                <a:lnTo>
                  <a:pt x="32154" y="49395"/>
                </a:lnTo>
                <a:lnTo>
                  <a:pt x="32135" y="49450"/>
                </a:lnTo>
                <a:lnTo>
                  <a:pt x="32154" y="49488"/>
                </a:lnTo>
                <a:lnTo>
                  <a:pt x="32173" y="49525"/>
                </a:lnTo>
                <a:lnTo>
                  <a:pt x="32191" y="49543"/>
                </a:lnTo>
                <a:lnTo>
                  <a:pt x="32228" y="49562"/>
                </a:lnTo>
                <a:lnTo>
                  <a:pt x="32340" y="49581"/>
                </a:lnTo>
                <a:lnTo>
                  <a:pt x="32545" y="49581"/>
                </a:lnTo>
                <a:lnTo>
                  <a:pt x="32713" y="49543"/>
                </a:lnTo>
                <a:lnTo>
                  <a:pt x="33197" y="49543"/>
                </a:lnTo>
                <a:lnTo>
                  <a:pt x="33457" y="49525"/>
                </a:lnTo>
                <a:lnTo>
                  <a:pt x="33550" y="49488"/>
                </a:lnTo>
                <a:lnTo>
                  <a:pt x="33643" y="49450"/>
                </a:lnTo>
                <a:lnTo>
                  <a:pt x="33699" y="49413"/>
                </a:lnTo>
                <a:lnTo>
                  <a:pt x="33737" y="49357"/>
                </a:lnTo>
                <a:lnTo>
                  <a:pt x="33755" y="49320"/>
                </a:lnTo>
                <a:lnTo>
                  <a:pt x="33755" y="49301"/>
                </a:lnTo>
                <a:lnTo>
                  <a:pt x="33737" y="49264"/>
                </a:lnTo>
                <a:lnTo>
                  <a:pt x="33699" y="49246"/>
                </a:lnTo>
                <a:lnTo>
                  <a:pt x="33588" y="49208"/>
                </a:lnTo>
                <a:lnTo>
                  <a:pt x="33476" y="49171"/>
                </a:lnTo>
                <a:lnTo>
                  <a:pt x="33327" y="49171"/>
                </a:lnTo>
                <a:lnTo>
                  <a:pt x="33122" y="49152"/>
                </a:lnTo>
                <a:close/>
                <a:moveTo>
                  <a:pt x="45410" y="49208"/>
                </a:moveTo>
                <a:lnTo>
                  <a:pt x="45094" y="49227"/>
                </a:lnTo>
                <a:lnTo>
                  <a:pt x="44963" y="49246"/>
                </a:lnTo>
                <a:lnTo>
                  <a:pt x="44852" y="49264"/>
                </a:lnTo>
                <a:lnTo>
                  <a:pt x="44758" y="49301"/>
                </a:lnTo>
                <a:lnTo>
                  <a:pt x="44703" y="49357"/>
                </a:lnTo>
                <a:lnTo>
                  <a:pt x="44684" y="49413"/>
                </a:lnTo>
                <a:lnTo>
                  <a:pt x="44721" y="49488"/>
                </a:lnTo>
                <a:lnTo>
                  <a:pt x="44740" y="49525"/>
                </a:lnTo>
                <a:lnTo>
                  <a:pt x="44777" y="49543"/>
                </a:lnTo>
                <a:lnTo>
                  <a:pt x="44889" y="49562"/>
                </a:lnTo>
                <a:lnTo>
                  <a:pt x="45038" y="49581"/>
                </a:lnTo>
                <a:lnTo>
                  <a:pt x="45187" y="49562"/>
                </a:lnTo>
                <a:lnTo>
                  <a:pt x="45485" y="49525"/>
                </a:lnTo>
                <a:lnTo>
                  <a:pt x="45708" y="49506"/>
                </a:lnTo>
                <a:lnTo>
                  <a:pt x="45876" y="49488"/>
                </a:lnTo>
                <a:lnTo>
                  <a:pt x="46211" y="49450"/>
                </a:lnTo>
                <a:lnTo>
                  <a:pt x="46360" y="49432"/>
                </a:lnTo>
                <a:lnTo>
                  <a:pt x="46471" y="49395"/>
                </a:lnTo>
                <a:lnTo>
                  <a:pt x="46509" y="49376"/>
                </a:lnTo>
                <a:lnTo>
                  <a:pt x="46527" y="49357"/>
                </a:lnTo>
                <a:lnTo>
                  <a:pt x="46527" y="49339"/>
                </a:lnTo>
                <a:lnTo>
                  <a:pt x="46509" y="49320"/>
                </a:lnTo>
                <a:lnTo>
                  <a:pt x="46341" y="49283"/>
                </a:lnTo>
                <a:lnTo>
                  <a:pt x="46080" y="49227"/>
                </a:lnTo>
                <a:lnTo>
                  <a:pt x="45764" y="49208"/>
                </a:lnTo>
                <a:close/>
                <a:moveTo>
                  <a:pt x="48277" y="49227"/>
                </a:moveTo>
                <a:lnTo>
                  <a:pt x="47961" y="49246"/>
                </a:lnTo>
                <a:lnTo>
                  <a:pt x="47663" y="49264"/>
                </a:lnTo>
                <a:lnTo>
                  <a:pt x="47439" y="49320"/>
                </a:lnTo>
                <a:lnTo>
                  <a:pt x="47346" y="49357"/>
                </a:lnTo>
                <a:lnTo>
                  <a:pt x="47291" y="49395"/>
                </a:lnTo>
                <a:lnTo>
                  <a:pt x="47272" y="49432"/>
                </a:lnTo>
                <a:lnTo>
                  <a:pt x="47309" y="49488"/>
                </a:lnTo>
                <a:lnTo>
                  <a:pt x="47328" y="49525"/>
                </a:lnTo>
                <a:lnTo>
                  <a:pt x="47384" y="49543"/>
                </a:lnTo>
                <a:lnTo>
                  <a:pt x="47495" y="49581"/>
                </a:lnTo>
                <a:lnTo>
                  <a:pt x="47793" y="49581"/>
                </a:lnTo>
                <a:lnTo>
                  <a:pt x="48091" y="49562"/>
                </a:lnTo>
                <a:lnTo>
                  <a:pt x="48315" y="49525"/>
                </a:lnTo>
                <a:lnTo>
                  <a:pt x="48482" y="49488"/>
                </a:lnTo>
                <a:lnTo>
                  <a:pt x="48743" y="49413"/>
                </a:lnTo>
                <a:lnTo>
                  <a:pt x="48873" y="49376"/>
                </a:lnTo>
                <a:lnTo>
                  <a:pt x="48948" y="49339"/>
                </a:lnTo>
                <a:lnTo>
                  <a:pt x="48966" y="49320"/>
                </a:lnTo>
                <a:lnTo>
                  <a:pt x="48985" y="49301"/>
                </a:lnTo>
                <a:lnTo>
                  <a:pt x="48966" y="49283"/>
                </a:lnTo>
                <a:lnTo>
                  <a:pt x="48929" y="49264"/>
                </a:lnTo>
                <a:lnTo>
                  <a:pt x="48799" y="49246"/>
                </a:lnTo>
                <a:lnTo>
                  <a:pt x="48575" y="49246"/>
                </a:lnTo>
                <a:lnTo>
                  <a:pt x="48277" y="49227"/>
                </a:lnTo>
                <a:close/>
                <a:moveTo>
                  <a:pt x="55613" y="49171"/>
                </a:moveTo>
                <a:lnTo>
                  <a:pt x="55334" y="49190"/>
                </a:lnTo>
                <a:lnTo>
                  <a:pt x="55185" y="49208"/>
                </a:lnTo>
                <a:lnTo>
                  <a:pt x="55054" y="49246"/>
                </a:lnTo>
                <a:lnTo>
                  <a:pt x="54961" y="49301"/>
                </a:lnTo>
                <a:lnTo>
                  <a:pt x="54924" y="49320"/>
                </a:lnTo>
                <a:lnTo>
                  <a:pt x="54905" y="49357"/>
                </a:lnTo>
                <a:lnTo>
                  <a:pt x="54905" y="49432"/>
                </a:lnTo>
                <a:lnTo>
                  <a:pt x="54905" y="49469"/>
                </a:lnTo>
                <a:lnTo>
                  <a:pt x="54924" y="49506"/>
                </a:lnTo>
                <a:lnTo>
                  <a:pt x="54961" y="49543"/>
                </a:lnTo>
                <a:lnTo>
                  <a:pt x="55054" y="49562"/>
                </a:lnTo>
                <a:lnTo>
                  <a:pt x="55185" y="49581"/>
                </a:lnTo>
                <a:lnTo>
                  <a:pt x="55315" y="49562"/>
                </a:lnTo>
                <a:lnTo>
                  <a:pt x="55445" y="49543"/>
                </a:lnTo>
                <a:lnTo>
                  <a:pt x="55631" y="49506"/>
                </a:lnTo>
                <a:lnTo>
                  <a:pt x="56115" y="49488"/>
                </a:lnTo>
                <a:lnTo>
                  <a:pt x="56264" y="49469"/>
                </a:lnTo>
                <a:lnTo>
                  <a:pt x="56395" y="49450"/>
                </a:lnTo>
                <a:lnTo>
                  <a:pt x="56488" y="49413"/>
                </a:lnTo>
                <a:lnTo>
                  <a:pt x="56506" y="49395"/>
                </a:lnTo>
                <a:lnTo>
                  <a:pt x="56525" y="49357"/>
                </a:lnTo>
                <a:lnTo>
                  <a:pt x="56506" y="49320"/>
                </a:lnTo>
                <a:lnTo>
                  <a:pt x="56488" y="49301"/>
                </a:lnTo>
                <a:lnTo>
                  <a:pt x="56413" y="49246"/>
                </a:lnTo>
                <a:lnTo>
                  <a:pt x="56320" y="49208"/>
                </a:lnTo>
                <a:lnTo>
                  <a:pt x="56209" y="49190"/>
                </a:lnTo>
                <a:lnTo>
                  <a:pt x="55985" y="49171"/>
                </a:lnTo>
                <a:close/>
                <a:moveTo>
                  <a:pt x="88120" y="49208"/>
                </a:moveTo>
                <a:lnTo>
                  <a:pt x="88008" y="49227"/>
                </a:lnTo>
                <a:lnTo>
                  <a:pt x="87934" y="49264"/>
                </a:lnTo>
                <a:lnTo>
                  <a:pt x="87897" y="49301"/>
                </a:lnTo>
                <a:lnTo>
                  <a:pt x="87878" y="49339"/>
                </a:lnTo>
                <a:lnTo>
                  <a:pt x="87878" y="49395"/>
                </a:lnTo>
                <a:lnTo>
                  <a:pt x="87878" y="49432"/>
                </a:lnTo>
                <a:lnTo>
                  <a:pt x="87897" y="49469"/>
                </a:lnTo>
                <a:lnTo>
                  <a:pt x="87915" y="49506"/>
                </a:lnTo>
                <a:lnTo>
                  <a:pt x="88008" y="49543"/>
                </a:lnTo>
                <a:lnTo>
                  <a:pt x="88101" y="49581"/>
                </a:lnTo>
                <a:lnTo>
                  <a:pt x="89032" y="49581"/>
                </a:lnTo>
                <a:lnTo>
                  <a:pt x="89144" y="49562"/>
                </a:lnTo>
                <a:lnTo>
                  <a:pt x="89218" y="49525"/>
                </a:lnTo>
                <a:lnTo>
                  <a:pt x="89256" y="49506"/>
                </a:lnTo>
                <a:lnTo>
                  <a:pt x="89274" y="49469"/>
                </a:lnTo>
                <a:lnTo>
                  <a:pt x="89274" y="49450"/>
                </a:lnTo>
                <a:lnTo>
                  <a:pt x="89274" y="49413"/>
                </a:lnTo>
                <a:lnTo>
                  <a:pt x="89218" y="49357"/>
                </a:lnTo>
                <a:lnTo>
                  <a:pt x="89144" y="49320"/>
                </a:lnTo>
                <a:lnTo>
                  <a:pt x="89032" y="49283"/>
                </a:lnTo>
                <a:lnTo>
                  <a:pt x="88809" y="49264"/>
                </a:lnTo>
                <a:lnTo>
                  <a:pt x="88660" y="49246"/>
                </a:lnTo>
                <a:lnTo>
                  <a:pt x="88492" y="49227"/>
                </a:lnTo>
                <a:lnTo>
                  <a:pt x="88232" y="49208"/>
                </a:lnTo>
                <a:close/>
                <a:moveTo>
                  <a:pt x="78327" y="49190"/>
                </a:moveTo>
                <a:lnTo>
                  <a:pt x="78066" y="49227"/>
                </a:lnTo>
                <a:lnTo>
                  <a:pt x="77954" y="49264"/>
                </a:lnTo>
                <a:lnTo>
                  <a:pt x="77861" y="49301"/>
                </a:lnTo>
                <a:lnTo>
                  <a:pt x="77787" y="49339"/>
                </a:lnTo>
                <a:lnTo>
                  <a:pt x="77750" y="49376"/>
                </a:lnTo>
                <a:lnTo>
                  <a:pt x="77750" y="49432"/>
                </a:lnTo>
                <a:lnTo>
                  <a:pt x="77768" y="49488"/>
                </a:lnTo>
                <a:lnTo>
                  <a:pt x="77824" y="49525"/>
                </a:lnTo>
                <a:lnTo>
                  <a:pt x="77899" y="49562"/>
                </a:lnTo>
                <a:lnTo>
                  <a:pt x="78085" y="49599"/>
                </a:lnTo>
                <a:lnTo>
                  <a:pt x="78327" y="49599"/>
                </a:lnTo>
                <a:lnTo>
                  <a:pt x="78587" y="49581"/>
                </a:lnTo>
                <a:lnTo>
                  <a:pt x="78830" y="49543"/>
                </a:lnTo>
                <a:lnTo>
                  <a:pt x="79034" y="49488"/>
                </a:lnTo>
                <a:lnTo>
                  <a:pt x="79109" y="49450"/>
                </a:lnTo>
                <a:lnTo>
                  <a:pt x="79165" y="49395"/>
                </a:lnTo>
                <a:lnTo>
                  <a:pt x="79183" y="49357"/>
                </a:lnTo>
                <a:lnTo>
                  <a:pt x="79183" y="49301"/>
                </a:lnTo>
                <a:lnTo>
                  <a:pt x="79146" y="49264"/>
                </a:lnTo>
                <a:lnTo>
                  <a:pt x="79072" y="49227"/>
                </a:lnTo>
                <a:lnTo>
                  <a:pt x="78867" y="49190"/>
                </a:lnTo>
                <a:close/>
                <a:moveTo>
                  <a:pt x="25191" y="49190"/>
                </a:moveTo>
                <a:lnTo>
                  <a:pt x="24856" y="49208"/>
                </a:lnTo>
                <a:lnTo>
                  <a:pt x="24688" y="49227"/>
                </a:lnTo>
                <a:lnTo>
                  <a:pt x="24539" y="49264"/>
                </a:lnTo>
                <a:lnTo>
                  <a:pt x="24483" y="49283"/>
                </a:lnTo>
                <a:lnTo>
                  <a:pt x="24428" y="49320"/>
                </a:lnTo>
                <a:lnTo>
                  <a:pt x="24409" y="49357"/>
                </a:lnTo>
                <a:lnTo>
                  <a:pt x="24390" y="49413"/>
                </a:lnTo>
                <a:lnTo>
                  <a:pt x="24409" y="49469"/>
                </a:lnTo>
                <a:lnTo>
                  <a:pt x="24428" y="49506"/>
                </a:lnTo>
                <a:lnTo>
                  <a:pt x="24465" y="49543"/>
                </a:lnTo>
                <a:lnTo>
                  <a:pt x="24521" y="49581"/>
                </a:lnTo>
                <a:lnTo>
                  <a:pt x="24651" y="49599"/>
                </a:lnTo>
                <a:lnTo>
                  <a:pt x="24800" y="49618"/>
                </a:lnTo>
                <a:lnTo>
                  <a:pt x="25116" y="49581"/>
                </a:lnTo>
                <a:lnTo>
                  <a:pt x="25340" y="49562"/>
                </a:lnTo>
                <a:lnTo>
                  <a:pt x="25563" y="49562"/>
                </a:lnTo>
                <a:lnTo>
                  <a:pt x="25898" y="49543"/>
                </a:lnTo>
                <a:lnTo>
                  <a:pt x="26085" y="49543"/>
                </a:lnTo>
                <a:lnTo>
                  <a:pt x="26233" y="49506"/>
                </a:lnTo>
                <a:lnTo>
                  <a:pt x="26327" y="49469"/>
                </a:lnTo>
                <a:lnTo>
                  <a:pt x="26364" y="49450"/>
                </a:lnTo>
                <a:lnTo>
                  <a:pt x="26364" y="49413"/>
                </a:lnTo>
                <a:lnTo>
                  <a:pt x="26364" y="49376"/>
                </a:lnTo>
                <a:lnTo>
                  <a:pt x="26327" y="49339"/>
                </a:lnTo>
                <a:lnTo>
                  <a:pt x="26233" y="49283"/>
                </a:lnTo>
                <a:lnTo>
                  <a:pt x="26103" y="49246"/>
                </a:lnTo>
                <a:lnTo>
                  <a:pt x="25936" y="49227"/>
                </a:lnTo>
                <a:lnTo>
                  <a:pt x="25619" y="49208"/>
                </a:lnTo>
                <a:lnTo>
                  <a:pt x="25414" y="49208"/>
                </a:lnTo>
                <a:lnTo>
                  <a:pt x="25191" y="49190"/>
                </a:lnTo>
                <a:close/>
                <a:moveTo>
                  <a:pt x="83056" y="49227"/>
                </a:moveTo>
                <a:lnTo>
                  <a:pt x="82888" y="49246"/>
                </a:lnTo>
                <a:lnTo>
                  <a:pt x="82758" y="49283"/>
                </a:lnTo>
                <a:lnTo>
                  <a:pt x="82721" y="49320"/>
                </a:lnTo>
                <a:lnTo>
                  <a:pt x="82702" y="49357"/>
                </a:lnTo>
                <a:lnTo>
                  <a:pt x="82702" y="49395"/>
                </a:lnTo>
                <a:lnTo>
                  <a:pt x="82721" y="49432"/>
                </a:lnTo>
                <a:lnTo>
                  <a:pt x="82739" y="49469"/>
                </a:lnTo>
                <a:lnTo>
                  <a:pt x="82777" y="49506"/>
                </a:lnTo>
                <a:lnTo>
                  <a:pt x="82888" y="49562"/>
                </a:lnTo>
                <a:lnTo>
                  <a:pt x="83019" y="49599"/>
                </a:lnTo>
                <a:lnTo>
                  <a:pt x="83298" y="49618"/>
                </a:lnTo>
                <a:lnTo>
                  <a:pt x="83689" y="49618"/>
                </a:lnTo>
                <a:lnTo>
                  <a:pt x="83949" y="49599"/>
                </a:lnTo>
                <a:lnTo>
                  <a:pt x="84080" y="49581"/>
                </a:lnTo>
                <a:lnTo>
                  <a:pt x="84192" y="49543"/>
                </a:lnTo>
                <a:lnTo>
                  <a:pt x="84285" y="49488"/>
                </a:lnTo>
                <a:lnTo>
                  <a:pt x="84322" y="49450"/>
                </a:lnTo>
                <a:lnTo>
                  <a:pt x="84340" y="49413"/>
                </a:lnTo>
                <a:lnTo>
                  <a:pt x="84340" y="49339"/>
                </a:lnTo>
                <a:lnTo>
                  <a:pt x="84322" y="49283"/>
                </a:lnTo>
                <a:lnTo>
                  <a:pt x="84285" y="49264"/>
                </a:lnTo>
                <a:lnTo>
                  <a:pt x="84210" y="49246"/>
                </a:lnTo>
                <a:lnTo>
                  <a:pt x="84061" y="49246"/>
                </a:lnTo>
                <a:lnTo>
                  <a:pt x="83931" y="49264"/>
                </a:lnTo>
                <a:lnTo>
                  <a:pt x="83670" y="49264"/>
                </a:lnTo>
                <a:lnTo>
                  <a:pt x="83261" y="49227"/>
                </a:lnTo>
                <a:close/>
                <a:moveTo>
                  <a:pt x="30255" y="49227"/>
                </a:moveTo>
                <a:lnTo>
                  <a:pt x="30069" y="49246"/>
                </a:lnTo>
                <a:lnTo>
                  <a:pt x="29920" y="49264"/>
                </a:lnTo>
                <a:lnTo>
                  <a:pt x="29790" y="49301"/>
                </a:lnTo>
                <a:lnTo>
                  <a:pt x="29752" y="49339"/>
                </a:lnTo>
                <a:lnTo>
                  <a:pt x="29715" y="49376"/>
                </a:lnTo>
                <a:lnTo>
                  <a:pt x="29659" y="49432"/>
                </a:lnTo>
                <a:lnTo>
                  <a:pt x="29641" y="49488"/>
                </a:lnTo>
                <a:lnTo>
                  <a:pt x="29641" y="49525"/>
                </a:lnTo>
                <a:lnTo>
                  <a:pt x="29641" y="49562"/>
                </a:lnTo>
                <a:lnTo>
                  <a:pt x="29659" y="49581"/>
                </a:lnTo>
                <a:lnTo>
                  <a:pt x="29696" y="49599"/>
                </a:lnTo>
                <a:lnTo>
                  <a:pt x="29771" y="49637"/>
                </a:lnTo>
                <a:lnTo>
                  <a:pt x="29864" y="49655"/>
                </a:lnTo>
                <a:lnTo>
                  <a:pt x="29976" y="49655"/>
                </a:lnTo>
                <a:lnTo>
                  <a:pt x="30143" y="49637"/>
                </a:lnTo>
                <a:lnTo>
                  <a:pt x="30367" y="49637"/>
                </a:lnTo>
                <a:lnTo>
                  <a:pt x="30683" y="49618"/>
                </a:lnTo>
                <a:lnTo>
                  <a:pt x="30832" y="49618"/>
                </a:lnTo>
                <a:lnTo>
                  <a:pt x="30981" y="49599"/>
                </a:lnTo>
                <a:lnTo>
                  <a:pt x="31093" y="49562"/>
                </a:lnTo>
                <a:lnTo>
                  <a:pt x="31130" y="49543"/>
                </a:lnTo>
                <a:lnTo>
                  <a:pt x="31167" y="49506"/>
                </a:lnTo>
                <a:lnTo>
                  <a:pt x="31186" y="49450"/>
                </a:lnTo>
                <a:lnTo>
                  <a:pt x="31186" y="49395"/>
                </a:lnTo>
                <a:lnTo>
                  <a:pt x="31149" y="49357"/>
                </a:lnTo>
                <a:lnTo>
                  <a:pt x="31093" y="49320"/>
                </a:lnTo>
                <a:lnTo>
                  <a:pt x="30962" y="49283"/>
                </a:lnTo>
                <a:lnTo>
                  <a:pt x="30832" y="49264"/>
                </a:lnTo>
                <a:lnTo>
                  <a:pt x="30571" y="49246"/>
                </a:lnTo>
                <a:lnTo>
                  <a:pt x="30255" y="49227"/>
                </a:lnTo>
                <a:close/>
                <a:moveTo>
                  <a:pt x="37516" y="49227"/>
                </a:moveTo>
                <a:lnTo>
                  <a:pt x="37386" y="49246"/>
                </a:lnTo>
                <a:lnTo>
                  <a:pt x="37255" y="49283"/>
                </a:lnTo>
                <a:lnTo>
                  <a:pt x="37181" y="49301"/>
                </a:lnTo>
                <a:lnTo>
                  <a:pt x="37144" y="49339"/>
                </a:lnTo>
                <a:lnTo>
                  <a:pt x="37125" y="49357"/>
                </a:lnTo>
                <a:lnTo>
                  <a:pt x="37125" y="49395"/>
                </a:lnTo>
                <a:lnTo>
                  <a:pt x="37144" y="49413"/>
                </a:lnTo>
                <a:lnTo>
                  <a:pt x="37181" y="49450"/>
                </a:lnTo>
                <a:lnTo>
                  <a:pt x="37274" y="49506"/>
                </a:lnTo>
                <a:lnTo>
                  <a:pt x="37535" y="49599"/>
                </a:lnTo>
                <a:lnTo>
                  <a:pt x="37702" y="49637"/>
                </a:lnTo>
                <a:lnTo>
                  <a:pt x="37926" y="49637"/>
                </a:lnTo>
                <a:lnTo>
                  <a:pt x="38205" y="49655"/>
                </a:lnTo>
                <a:lnTo>
                  <a:pt x="38466" y="49637"/>
                </a:lnTo>
                <a:lnTo>
                  <a:pt x="38577" y="49599"/>
                </a:lnTo>
                <a:lnTo>
                  <a:pt x="38689" y="49562"/>
                </a:lnTo>
                <a:lnTo>
                  <a:pt x="38801" y="49506"/>
                </a:lnTo>
                <a:lnTo>
                  <a:pt x="38819" y="49469"/>
                </a:lnTo>
                <a:lnTo>
                  <a:pt x="38838" y="49450"/>
                </a:lnTo>
                <a:lnTo>
                  <a:pt x="38838" y="49413"/>
                </a:lnTo>
                <a:lnTo>
                  <a:pt x="38819" y="49395"/>
                </a:lnTo>
                <a:lnTo>
                  <a:pt x="38763" y="49357"/>
                </a:lnTo>
                <a:lnTo>
                  <a:pt x="38670" y="49339"/>
                </a:lnTo>
                <a:lnTo>
                  <a:pt x="38559" y="49320"/>
                </a:lnTo>
                <a:lnTo>
                  <a:pt x="38354" y="49283"/>
                </a:lnTo>
                <a:lnTo>
                  <a:pt x="38075" y="49246"/>
                </a:lnTo>
                <a:lnTo>
                  <a:pt x="37795" y="49227"/>
                </a:lnTo>
                <a:close/>
                <a:moveTo>
                  <a:pt x="58741" y="49246"/>
                </a:moveTo>
                <a:lnTo>
                  <a:pt x="58499" y="49264"/>
                </a:lnTo>
                <a:lnTo>
                  <a:pt x="58350" y="49283"/>
                </a:lnTo>
                <a:lnTo>
                  <a:pt x="57828" y="49283"/>
                </a:lnTo>
                <a:lnTo>
                  <a:pt x="57679" y="49301"/>
                </a:lnTo>
                <a:lnTo>
                  <a:pt x="57549" y="49339"/>
                </a:lnTo>
                <a:lnTo>
                  <a:pt x="57512" y="49376"/>
                </a:lnTo>
                <a:lnTo>
                  <a:pt x="57475" y="49395"/>
                </a:lnTo>
                <a:lnTo>
                  <a:pt x="57437" y="49450"/>
                </a:lnTo>
                <a:lnTo>
                  <a:pt x="57437" y="49488"/>
                </a:lnTo>
                <a:lnTo>
                  <a:pt x="57437" y="49543"/>
                </a:lnTo>
                <a:lnTo>
                  <a:pt x="57475" y="49581"/>
                </a:lnTo>
                <a:lnTo>
                  <a:pt x="57512" y="49618"/>
                </a:lnTo>
                <a:lnTo>
                  <a:pt x="57568" y="49637"/>
                </a:lnTo>
                <a:lnTo>
                  <a:pt x="57698" y="49655"/>
                </a:lnTo>
                <a:lnTo>
                  <a:pt x="57847" y="49655"/>
                </a:lnTo>
                <a:lnTo>
                  <a:pt x="58163" y="49637"/>
                </a:lnTo>
                <a:lnTo>
                  <a:pt x="58368" y="49599"/>
                </a:lnTo>
                <a:lnTo>
                  <a:pt x="58536" y="49581"/>
                </a:lnTo>
                <a:lnTo>
                  <a:pt x="58759" y="49562"/>
                </a:lnTo>
                <a:lnTo>
                  <a:pt x="58871" y="49525"/>
                </a:lnTo>
                <a:lnTo>
                  <a:pt x="58964" y="49488"/>
                </a:lnTo>
                <a:lnTo>
                  <a:pt x="59020" y="49432"/>
                </a:lnTo>
                <a:lnTo>
                  <a:pt x="59039" y="49395"/>
                </a:lnTo>
                <a:lnTo>
                  <a:pt x="59057" y="49357"/>
                </a:lnTo>
                <a:lnTo>
                  <a:pt x="59039" y="49320"/>
                </a:lnTo>
                <a:lnTo>
                  <a:pt x="59020" y="49301"/>
                </a:lnTo>
                <a:lnTo>
                  <a:pt x="58945" y="49264"/>
                </a:lnTo>
                <a:lnTo>
                  <a:pt x="58852" y="49246"/>
                </a:lnTo>
                <a:close/>
                <a:moveTo>
                  <a:pt x="43306" y="49246"/>
                </a:moveTo>
                <a:lnTo>
                  <a:pt x="43064" y="49264"/>
                </a:lnTo>
                <a:lnTo>
                  <a:pt x="42822" y="49301"/>
                </a:lnTo>
                <a:lnTo>
                  <a:pt x="42617" y="49357"/>
                </a:lnTo>
                <a:lnTo>
                  <a:pt x="42543" y="49395"/>
                </a:lnTo>
                <a:lnTo>
                  <a:pt x="42487" y="49432"/>
                </a:lnTo>
                <a:lnTo>
                  <a:pt x="42450" y="49469"/>
                </a:lnTo>
                <a:lnTo>
                  <a:pt x="42450" y="49525"/>
                </a:lnTo>
                <a:lnTo>
                  <a:pt x="42487" y="49581"/>
                </a:lnTo>
                <a:lnTo>
                  <a:pt x="42562" y="49637"/>
                </a:lnTo>
                <a:lnTo>
                  <a:pt x="42636" y="49674"/>
                </a:lnTo>
                <a:lnTo>
                  <a:pt x="42710" y="49674"/>
                </a:lnTo>
                <a:lnTo>
                  <a:pt x="42934" y="49655"/>
                </a:lnTo>
                <a:lnTo>
                  <a:pt x="43139" y="49618"/>
                </a:lnTo>
                <a:lnTo>
                  <a:pt x="43306" y="49581"/>
                </a:lnTo>
                <a:lnTo>
                  <a:pt x="43418" y="49543"/>
                </a:lnTo>
                <a:lnTo>
                  <a:pt x="43623" y="49450"/>
                </a:lnTo>
                <a:lnTo>
                  <a:pt x="43716" y="49395"/>
                </a:lnTo>
                <a:lnTo>
                  <a:pt x="43753" y="49339"/>
                </a:lnTo>
                <a:lnTo>
                  <a:pt x="43753" y="49320"/>
                </a:lnTo>
                <a:lnTo>
                  <a:pt x="43734" y="49283"/>
                </a:lnTo>
                <a:lnTo>
                  <a:pt x="43697" y="49264"/>
                </a:lnTo>
                <a:lnTo>
                  <a:pt x="43641" y="49246"/>
                </a:lnTo>
                <a:close/>
                <a:moveTo>
                  <a:pt x="7485" y="49301"/>
                </a:moveTo>
                <a:lnTo>
                  <a:pt x="7169" y="49320"/>
                </a:lnTo>
                <a:lnTo>
                  <a:pt x="7038" y="49339"/>
                </a:lnTo>
                <a:lnTo>
                  <a:pt x="6927" y="49376"/>
                </a:lnTo>
                <a:lnTo>
                  <a:pt x="6833" y="49413"/>
                </a:lnTo>
                <a:lnTo>
                  <a:pt x="6796" y="49469"/>
                </a:lnTo>
                <a:lnTo>
                  <a:pt x="6778" y="49488"/>
                </a:lnTo>
                <a:lnTo>
                  <a:pt x="6778" y="49525"/>
                </a:lnTo>
                <a:lnTo>
                  <a:pt x="6815" y="49599"/>
                </a:lnTo>
                <a:lnTo>
                  <a:pt x="6852" y="49637"/>
                </a:lnTo>
                <a:lnTo>
                  <a:pt x="6889" y="49655"/>
                </a:lnTo>
                <a:lnTo>
                  <a:pt x="7001" y="49674"/>
                </a:lnTo>
                <a:lnTo>
                  <a:pt x="7150" y="49692"/>
                </a:lnTo>
                <a:lnTo>
                  <a:pt x="7299" y="49674"/>
                </a:lnTo>
                <a:lnTo>
                  <a:pt x="7597" y="49637"/>
                </a:lnTo>
                <a:lnTo>
                  <a:pt x="7802" y="49618"/>
                </a:lnTo>
                <a:lnTo>
                  <a:pt x="8267" y="49506"/>
                </a:lnTo>
                <a:lnTo>
                  <a:pt x="8528" y="49432"/>
                </a:lnTo>
                <a:lnTo>
                  <a:pt x="8584" y="49413"/>
                </a:lnTo>
                <a:lnTo>
                  <a:pt x="8602" y="49395"/>
                </a:lnTo>
                <a:lnTo>
                  <a:pt x="8435" y="49357"/>
                </a:lnTo>
                <a:lnTo>
                  <a:pt x="8174" y="49320"/>
                </a:lnTo>
                <a:lnTo>
                  <a:pt x="7839" y="49301"/>
                </a:lnTo>
                <a:close/>
                <a:moveTo>
                  <a:pt x="12214" y="49246"/>
                </a:moveTo>
                <a:lnTo>
                  <a:pt x="12084" y="49283"/>
                </a:lnTo>
                <a:lnTo>
                  <a:pt x="12028" y="49301"/>
                </a:lnTo>
                <a:lnTo>
                  <a:pt x="11991" y="49320"/>
                </a:lnTo>
                <a:lnTo>
                  <a:pt x="11953" y="49376"/>
                </a:lnTo>
                <a:lnTo>
                  <a:pt x="11935" y="49432"/>
                </a:lnTo>
                <a:lnTo>
                  <a:pt x="11935" y="49469"/>
                </a:lnTo>
                <a:lnTo>
                  <a:pt x="11953" y="49506"/>
                </a:lnTo>
                <a:lnTo>
                  <a:pt x="11972" y="49543"/>
                </a:lnTo>
                <a:lnTo>
                  <a:pt x="12009" y="49581"/>
                </a:lnTo>
                <a:lnTo>
                  <a:pt x="12121" y="49618"/>
                </a:lnTo>
                <a:lnTo>
                  <a:pt x="12270" y="49655"/>
                </a:lnTo>
                <a:lnTo>
                  <a:pt x="12549" y="49674"/>
                </a:lnTo>
                <a:lnTo>
                  <a:pt x="12735" y="49674"/>
                </a:lnTo>
                <a:lnTo>
                  <a:pt x="12903" y="49692"/>
                </a:lnTo>
                <a:lnTo>
                  <a:pt x="13294" y="49692"/>
                </a:lnTo>
                <a:lnTo>
                  <a:pt x="13424" y="49674"/>
                </a:lnTo>
                <a:lnTo>
                  <a:pt x="13499" y="49618"/>
                </a:lnTo>
                <a:lnTo>
                  <a:pt x="13536" y="49599"/>
                </a:lnTo>
                <a:lnTo>
                  <a:pt x="13555" y="49562"/>
                </a:lnTo>
                <a:lnTo>
                  <a:pt x="13555" y="49525"/>
                </a:lnTo>
                <a:lnTo>
                  <a:pt x="13536" y="49506"/>
                </a:lnTo>
                <a:lnTo>
                  <a:pt x="13480" y="49450"/>
                </a:lnTo>
                <a:lnTo>
                  <a:pt x="13368" y="49413"/>
                </a:lnTo>
                <a:lnTo>
                  <a:pt x="13257" y="49395"/>
                </a:lnTo>
                <a:lnTo>
                  <a:pt x="13015" y="49339"/>
                </a:lnTo>
                <a:lnTo>
                  <a:pt x="12884" y="49339"/>
                </a:lnTo>
                <a:lnTo>
                  <a:pt x="12661" y="49283"/>
                </a:lnTo>
                <a:lnTo>
                  <a:pt x="12363" y="49246"/>
                </a:lnTo>
                <a:close/>
                <a:moveTo>
                  <a:pt x="14728" y="49283"/>
                </a:moveTo>
                <a:lnTo>
                  <a:pt x="14597" y="49320"/>
                </a:lnTo>
                <a:lnTo>
                  <a:pt x="14485" y="49376"/>
                </a:lnTo>
                <a:lnTo>
                  <a:pt x="14467" y="49413"/>
                </a:lnTo>
                <a:lnTo>
                  <a:pt x="14430" y="49450"/>
                </a:lnTo>
                <a:lnTo>
                  <a:pt x="14430" y="49506"/>
                </a:lnTo>
                <a:lnTo>
                  <a:pt x="14430" y="49562"/>
                </a:lnTo>
                <a:lnTo>
                  <a:pt x="14448" y="49599"/>
                </a:lnTo>
                <a:lnTo>
                  <a:pt x="14485" y="49637"/>
                </a:lnTo>
                <a:lnTo>
                  <a:pt x="14597" y="49674"/>
                </a:lnTo>
                <a:lnTo>
                  <a:pt x="14728" y="49692"/>
                </a:lnTo>
                <a:lnTo>
                  <a:pt x="15007" y="49692"/>
                </a:lnTo>
                <a:lnTo>
                  <a:pt x="15212" y="49674"/>
                </a:lnTo>
                <a:lnTo>
                  <a:pt x="15398" y="49674"/>
                </a:lnTo>
                <a:lnTo>
                  <a:pt x="15696" y="49655"/>
                </a:lnTo>
                <a:lnTo>
                  <a:pt x="15826" y="49655"/>
                </a:lnTo>
                <a:lnTo>
                  <a:pt x="15956" y="49637"/>
                </a:lnTo>
                <a:lnTo>
                  <a:pt x="16049" y="49599"/>
                </a:lnTo>
                <a:lnTo>
                  <a:pt x="16068" y="49562"/>
                </a:lnTo>
                <a:lnTo>
                  <a:pt x="16087" y="49543"/>
                </a:lnTo>
                <a:lnTo>
                  <a:pt x="16105" y="49488"/>
                </a:lnTo>
                <a:lnTo>
                  <a:pt x="16087" y="49450"/>
                </a:lnTo>
                <a:lnTo>
                  <a:pt x="16068" y="49413"/>
                </a:lnTo>
                <a:lnTo>
                  <a:pt x="16031" y="49395"/>
                </a:lnTo>
                <a:lnTo>
                  <a:pt x="15938" y="49357"/>
                </a:lnTo>
                <a:lnTo>
                  <a:pt x="15826" y="49320"/>
                </a:lnTo>
                <a:lnTo>
                  <a:pt x="15565" y="49301"/>
                </a:lnTo>
                <a:lnTo>
                  <a:pt x="15379" y="49301"/>
                </a:lnTo>
                <a:lnTo>
                  <a:pt x="15156" y="49283"/>
                </a:lnTo>
                <a:close/>
                <a:moveTo>
                  <a:pt x="19885" y="49283"/>
                </a:moveTo>
                <a:lnTo>
                  <a:pt x="19773" y="49301"/>
                </a:lnTo>
                <a:lnTo>
                  <a:pt x="19661" y="49339"/>
                </a:lnTo>
                <a:lnTo>
                  <a:pt x="19587" y="49376"/>
                </a:lnTo>
                <a:lnTo>
                  <a:pt x="19550" y="49432"/>
                </a:lnTo>
                <a:lnTo>
                  <a:pt x="19531" y="49488"/>
                </a:lnTo>
                <a:lnTo>
                  <a:pt x="19531" y="49562"/>
                </a:lnTo>
                <a:lnTo>
                  <a:pt x="19550" y="49599"/>
                </a:lnTo>
                <a:lnTo>
                  <a:pt x="19587" y="49637"/>
                </a:lnTo>
                <a:lnTo>
                  <a:pt x="19680" y="49674"/>
                </a:lnTo>
                <a:lnTo>
                  <a:pt x="19792" y="49692"/>
                </a:lnTo>
                <a:lnTo>
                  <a:pt x="19922" y="49692"/>
                </a:lnTo>
                <a:lnTo>
                  <a:pt x="20183" y="49674"/>
                </a:lnTo>
                <a:lnTo>
                  <a:pt x="20350" y="49674"/>
                </a:lnTo>
                <a:lnTo>
                  <a:pt x="20592" y="49655"/>
                </a:lnTo>
                <a:lnTo>
                  <a:pt x="20816" y="49637"/>
                </a:lnTo>
                <a:lnTo>
                  <a:pt x="20909" y="49599"/>
                </a:lnTo>
                <a:lnTo>
                  <a:pt x="21058" y="49543"/>
                </a:lnTo>
                <a:lnTo>
                  <a:pt x="21114" y="49506"/>
                </a:lnTo>
                <a:lnTo>
                  <a:pt x="21151" y="49469"/>
                </a:lnTo>
                <a:lnTo>
                  <a:pt x="21151" y="49450"/>
                </a:lnTo>
                <a:lnTo>
                  <a:pt x="21151" y="49432"/>
                </a:lnTo>
                <a:lnTo>
                  <a:pt x="21076" y="49395"/>
                </a:lnTo>
                <a:lnTo>
                  <a:pt x="20946" y="49357"/>
                </a:lnTo>
                <a:lnTo>
                  <a:pt x="20723" y="49320"/>
                </a:lnTo>
                <a:lnTo>
                  <a:pt x="20443" y="49301"/>
                </a:lnTo>
                <a:lnTo>
                  <a:pt x="20164" y="49283"/>
                </a:lnTo>
                <a:close/>
                <a:moveTo>
                  <a:pt x="80300" y="49339"/>
                </a:moveTo>
                <a:lnTo>
                  <a:pt x="80244" y="49357"/>
                </a:lnTo>
                <a:lnTo>
                  <a:pt x="80226" y="49395"/>
                </a:lnTo>
                <a:lnTo>
                  <a:pt x="80226" y="49432"/>
                </a:lnTo>
                <a:lnTo>
                  <a:pt x="80263" y="49506"/>
                </a:lnTo>
                <a:lnTo>
                  <a:pt x="80356" y="49562"/>
                </a:lnTo>
                <a:lnTo>
                  <a:pt x="80431" y="49618"/>
                </a:lnTo>
                <a:lnTo>
                  <a:pt x="80524" y="49637"/>
                </a:lnTo>
                <a:lnTo>
                  <a:pt x="80766" y="49674"/>
                </a:lnTo>
                <a:lnTo>
                  <a:pt x="80989" y="49692"/>
                </a:lnTo>
                <a:lnTo>
                  <a:pt x="81194" y="49674"/>
                </a:lnTo>
                <a:lnTo>
                  <a:pt x="81324" y="49637"/>
                </a:lnTo>
                <a:lnTo>
                  <a:pt x="81566" y="49525"/>
                </a:lnTo>
                <a:lnTo>
                  <a:pt x="81678" y="49488"/>
                </a:lnTo>
                <a:lnTo>
                  <a:pt x="81753" y="49432"/>
                </a:lnTo>
                <a:lnTo>
                  <a:pt x="81771" y="49395"/>
                </a:lnTo>
                <a:lnTo>
                  <a:pt x="81771" y="49376"/>
                </a:lnTo>
                <a:lnTo>
                  <a:pt x="81734" y="49376"/>
                </a:lnTo>
                <a:lnTo>
                  <a:pt x="81604" y="49339"/>
                </a:lnTo>
                <a:lnTo>
                  <a:pt x="81455" y="49339"/>
                </a:lnTo>
                <a:lnTo>
                  <a:pt x="81157" y="49357"/>
                </a:lnTo>
                <a:lnTo>
                  <a:pt x="80710" y="49357"/>
                </a:lnTo>
                <a:lnTo>
                  <a:pt x="80561" y="49339"/>
                </a:lnTo>
                <a:close/>
                <a:moveTo>
                  <a:pt x="9756" y="49283"/>
                </a:moveTo>
                <a:lnTo>
                  <a:pt x="9552" y="49301"/>
                </a:lnTo>
                <a:lnTo>
                  <a:pt x="9403" y="49339"/>
                </a:lnTo>
                <a:lnTo>
                  <a:pt x="9328" y="49357"/>
                </a:lnTo>
                <a:lnTo>
                  <a:pt x="9272" y="49395"/>
                </a:lnTo>
                <a:lnTo>
                  <a:pt x="9235" y="49432"/>
                </a:lnTo>
                <a:lnTo>
                  <a:pt x="9198" y="49488"/>
                </a:lnTo>
                <a:lnTo>
                  <a:pt x="9198" y="49543"/>
                </a:lnTo>
                <a:lnTo>
                  <a:pt x="9198" y="49581"/>
                </a:lnTo>
                <a:lnTo>
                  <a:pt x="9217" y="49637"/>
                </a:lnTo>
                <a:lnTo>
                  <a:pt x="9272" y="49655"/>
                </a:lnTo>
                <a:lnTo>
                  <a:pt x="9384" y="49692"/>
                </a:lnTo>
                <a:lnTo>
                  <a:pt x="9533" y="49711"/>
                </a:lnTo>
                <a:lnTo>
                  <a:pt x="9831" y="49711"/>
                </a:lnTo>
                <a:lnTo>
                  <a:pt x="10036" y="49692"/>
                </a:lnTo>
                <a:lnTo>
                  <a:pt x="10278" y="49692"/>
                </a:lnTo>
                <a:lnTo>
                  <a:pt x="10594" y="49711"/>
                </a:lnTo>
                <a:lnTo>
                  <a:pt x="10743" y="49692"/>
                </a:lnTo>
                <a:lnTo>
                  <a:pt x="10892" y="49674"/>
                </a:lnTo>
                <a:lnTo>
                  <a:pt x="11004" y="49637"/>
                </a:lnTo>
                <a:lnTo>
                  <a:pt x="11116" y="49581"/>
                </a:lnTo>
                <a:lnTo>
                  <a:pt x="11171" y="49525"/>
                </a:lnTo>
                <a:lnTo>
                  <a:pt x="11190" y="49488"/>
                </a:lnTo>
                <a:lnTo>
                  <a:pt x="11209" y="49450"/>
                </a:lnTo>
                <a:lnTo>
                  <a:pt x="11190" y="49413"/>
                </a:lnTo>
                <a:lnTo>
                  <a:pt x="11153" y="49376"/>
                </a:lnTo>
                <a:lnTo>
                  <a:pt x="11097" y="49357"/>
                </a:lnTo>
                <a:lnTo>
                  <a:pt x="10967" y="49320"/>
                </a:lnTo>
                <a:lnTo>
                  <a:pt x="10799" y="49320"/>
                </a:lnTo>
                <a:lnTo>
                  <a:pt x="10650" y="49301"/>
                </a:lnTo>
                <a:lnTo>
                  <a:pt x="10129" y="49301"/>
                </a:lnTo>
                <a:lnTo>
                  <a:pt x="9756" y="49283"/>
                </a:lnTo>
                <a:close/>
                <a:moveTo>
                  <a:pt x="28095" y="49283"/>
                </a:moveTo>
                <a:lnTo>
                  <a:pt x="27760" y="49301"/>
                </a:lnTo>
                <a:lnTo>
                  <a:pt x="27444" y="49339"/>
                </a:lnTo>
                <a:lnTo>
                  <a:pt x="27313" y="49357"/>
                </a:lnTo>
                <a:lnTo>
                  <a:pt x="27202" y="49395"/>
                </a:lnTo>
                <a:lnTo>
                  <a:pt x="27109" y="49432"/>
                </a:lnTo>
                <a:lnTo>
                  <a:pt x="27053" y="49469"/>
                </a:lnTo>
                <a:lnTo>
                  <a:pt x="27015" y="49525"/>
                </a:lnTo>
                <a:lnTo>
                  <a:pt x="27034" y="49599"/>
                </a:lnTo>
                <a:lnTo>
                  <a:pt x="27071" y="49637"/>
                </a:lnTo>
                <a:lnTo>
                  <a:pt x="27109" y="49674"/>
                </a:lnTo>
                <a:lnTo>
                  <a:pt x="27220" y="49711"/>
                </a:lnTo>
                <a:lnTo>
                  <a:pt x="27537" y="49711"/>
                </a:lnTo>
                <a:lnTo>
                  <a:pt x="27853" y="49655"/>
                </a:lnTo>
                <a:lnTo>
                  <a:pt x="28077" y="49618"/>
                </a:lnTo>
                <a:lnTo>
                  <a:pt x="28244" y="49581"/>
                </a:lnTo>
                <a:lnTo>
                  <a:pt x="28542" y="49506"/>
                </a:lnTo>
                <a:lnTo>
                  <a:pt x="28672" y="49450"/>
                </a:lnTo>
                <a:lnTo>
                  <a:pt x="28766" y="49395"/>
                </a:lnTo>
                <a:lnTo>
                  <a:pt x="28821" y="49357"/>
                </a:lnTo>
                <a:lnTo>
                  <a:pt x="28803" y="49339"/>
                </a:lnTo>
                <a:lnTo>
                  <a:pt x="28784" y="49320"/>
                </a:lnTo>
                <a:lnTo>
                  <a:pt x="28635" y="49301"/>
                </a:lnTo>
                <a:lnTo>
                  <a:pt x="28393" y="49283"/>
                </a:lnTo>
                <a:close/>
                <a:moveTo>
                  <a:pt x="34816" y="49301"/>
                </a:moveTo>
                <a:lnTo>
                  <a:pt x="34686" y="49320"/>
                </a:lnTo>
                <a:lnTo>
                  <a:pt x="34630" y="49339"/>
                </a:lnTo>
                <a:lnTo>
                  <a:pt x="34593" y="49357"/>
                </a:lnTo>
                <a:lnTo>
                  <a:pt x="34574" y="49395"/>
                </a:lnTo>
                <a:lnTo>
                  <a:pt x="34556" y="49432"/>
                </a:lnTo>
                <a:lnTo>
                  <a:pt x="34556" y="49488"/>
                </a:lnTo>
                <a:lnTo>
                  <a:pt x="34574" y="49543"/>
                </a:lnTo>
                <a:lnTo>
                  <a:pt x="34612" y="49599"/>
                </a:lnTo>
                <a:lnTo>
                  <a:pt x="34649" y="49618"/>
                </a:lnTo>
                <a:lnTo>
                  <a:pt x="34761" y="49674"/>
                </a:lnTo>
                <a:lnTo>
                  <a:pt x="34909" y="49711"/>
                </a:lnTo>
                <a:lnTo>
                  <a:pt x="35077" y="49711"/>
                </a:lnTo>
                <a:lnTo>
                  <a:pt x="35431" y="49692"/>
                </a:lnTo>
                <a:lnTo>
                  <a:pt x="35673" y="49674"/>
                </a:lnTo>
                <a:lnTo>
                  <a:pt x="35840" y="49655"/>
                </a:lnTo>
                <a:lnTo>
                  <a:pt x="36157" y="49581"/>
                </a:lnTo>
                <a:lnTo>
                  <a:pt x="36287" y="49543"/>
                </a:lnTo>
                <a:lnTo>
                  <a:pt x="36380" y="49488"/>
                </a:lnTo>
                <a:lnTo>
                  <a:pt x="36418" y="49469"/>
                </a:lnTo>
                <a:lnTo>
                  <a:pt x="36436" y="49450"/>
                </a:lnTo>
                <a:lnTo>
                  <a:pt x="36418" y="49432"/>
                </a:lnTo>
                <a:lnTo>
                  <a:pt x="36399" y="49413"/>
                </a:lnTo>
                <a:lnTo>
                  <a:pt x="36269" y="49357"/>
                </a:lnTo>
                <a:lnTo>
                  <a:pt x="36138" y="49339"/>
                </a:lnTo>
                <a:lnTo>
                  <a:pt x="35989" y="49320"/>
                </a:lnTo>
                <a:lnTo>
                  <a:pt x="35859" y="49320"/>
                </a:lnTo>
                <a:lnTo>
                  <a:pt x="35561" y="49339"/>
                </a:lnTo>
                <a:lnTo>
                  <a:pt x="35282" y="49339"/>
                </a:lnTo>
                <a:lnTo>
                  <a:pt x="35096" y="49320"/>
                </a:lnTo>
                <a:lnTo>
                  <a:pt x="34965" y="49301"/>
                </a:lnTo>
                <a:close/>
                <a:moveTo>
                  <a:pt x="90466" y="49227"/>
                </a:moveTo>
                <a:lnTo>
                  <a:pt x="90391" y="49246"/>
                </a:lnTo>
                <a:lnTo>
                  <a:pt x="90335" y="49283"/>
                </a:lnTo>
                <a:lnTo>
                  <a:pt x="90298" y="49339"/>
                </a:lnTo>
                <a:lnTo>
                  <a:pt x="90298" y="49395"/>
                </a:lnTo>
                <a:lnTo>
                  <a:pt x="90298" y="49450"/>
                </a:lnTo>
                <a:lnTo>
                  <a:pt x="90317" y="49506"/>
                </a:lnTo>
                <a:lnTo>
                  <a:pt x="90391" y="49599"/>
                </a:lnTo>
                <a:lnTo>
                  <a:pt x="90466" y="49655"/>
                </a:lnTo>
                <a:lnTo>
                  <a:pt x="90578" y="49692"/>
                </a:lnTo>
                <a:lnTo>
                  <a:pt x="90689" y="49711"/>
                </a:lnTo>
                <a:lnTo>
                  <a:pt x="90801" y="49711"/>
                </a:lnTo>
                <a:lnTo>
                  <a:pt x="90894" y="49674"/>
                </a:lnTo>
                <a:lnTo>
                  <a:pt x="90968" y="49599"/>
                </a:lnTo>
                <a:lnTo>
                  <a:pt x="91062" y="49506"/>
                </a:lnTo>
                <a:lnTo>
                  <a:pt x="91080" y="49450"/>
                </a:lnTo>
                <a:lnTo>
                  <a:pt x="91080" y="49395"/>
                </a:lnTo>
                <a:lnTo>
                  <a:pt x="91062" y="49357"/>
                </a:lnTo>
                <a:lnTo>
                  <a:pt x="91006" y="49339"/>
                </a:lnTo>
                <a:lnTo>
                  <a:pt x="90857" y="49301"/>
                </a:lnTo>
                <a:lnTo>
                  <a:pt x="90671" y="49246"/>
                </a:lnTo>
                <a:lnTo>
                  <a:pt x="90559" y="49227"/>
                </a:lnTo>
                <a:close/>
                <a:moveTo>
                  <a:pt x="17911" y="49320"/>
                </a:moveTo>
                <a:lnTo>
                  <a:pt x="17576" y="49339"/>
                </a:lnTo>
                <a:lnTo>
                  <a:pt x="17278" y="49376"/>
                </a:lnTo>
                <a:lnTo>
                  <a:pt x="17148" y="49395"/>
                </a:lnTo>
                <a:lnTo>
                  <a:pt x="17055" y="49432"/>
                </a:lnTo>
                <a:lnTo>
                  <a:pt x="16980" y="49469"/>
                </a:lnTo>
                <a:lnTo>
                  <a:pt x="16943" y="49525"/>
                </a:lnTo>
                <a:lnTo>
                  <a:pt x="16943" y="49599"/>
                </a:lnTo>
                <a:lnTo>
                  <a:pt x="16980" y="49674"/>
                </a:lnTo>
                <a:lnTo>
                  <a:pt x="17036" y="49711"/>
                </a:lnTo>
                <a:lnTo>
                  <a:pt x="17148" y="49730"/>
                </a:lnTo>
                <a:lnTo>
                  <a:pt x="17260" y="49730"/>
                </a:lnTo>
                <a:lnTo>
                  <a:pt x="17409" y="49711"/>
                </a:lnTo>
                <a:lnTo>
                  <a:pt x="17669" y="49692"/>
                </a:lnTo>
                <a:lnTo>
                  <a:pt x="17855" y="49655"/>
                </a:lnTo>
                <a:lnTo>
                  <a:pt x="18116" y="49637"/>
                </a:lnTo>
                <a:lnTo>
                  <a:pt x="18377" y="49581"/>
                </a:lnTo>
                <a:lnTo>
                  <a:pt x="18451" y="49543"/>
                </a:lnTo>
                <a:lnTo>
                  <a:pt x="18581" y="49469"/>
                </a:lnTo>
                <a:lnTo>
                  <a:pt x="18637" y="49432"/>
                </a:lnTo>
                <a:lnTo>
                  <a:pt x="18675" y="49413"/>
                </a:lnTo>
                <a:lnTo>
                  <a:pt x="18675" y="49395"/>
                </a:lnTo>
                <a:lnTo>
                  <a:pt x="18675" y="49376"/>
                </a:lnTo>
                <a:lnTo>
                  <a:pt x="18619" y="49357"/>
                </a:lnTo>
                <a:lnTo>
                  <a:pt x="18470" y="49339"/>
                </a:lnTo>
                <a:lnTo>
                  <a:pt x="18228" y="49320"/>
                </a:lnTo>
                <a:close/>
                <a:moveTo>
                  <a:pt x="22715" y="49357"/>
                </a:moveTo>
                <a:lnTo>
                  <a:pt x="22417" y="49376"/>
                </a:lnTo>
                <a:lnTo>
                  <a:pt x="22193" y="49413"/>
                </a:lnTo>
                <a:lnTo>
                  <a:pt x="22100" y="49450"/>
                </a:lnTo>
                <a:lnTo>
                  <a:pt x="22044" y="49488"/>
                </a:lnTo>
                <a:lnTo>
                  <a:pt x="22026" y="49543"/>
                </a:lnTo>
                <a:lnTo>
                  <a:pt x="22044" y="49599"/>
                </a:lnTo>
                <a:lnTo>
                  <a:pt x="22063" y="49637"/>
                </a:lnTo>
                <a:lnTo>
                  <a:pt x="22100" y="49674"/>
                </a:lnTo>
                <a:lnTo>
                  <a:pt x="22212" y="49711"/>
                </a:lnTo>
                <a:lnTo>
                  <a:pt x="22324" y="49730"/>
                </a:lnTo>
                <a:lnTo>
                  <a:pt x="22473" y="49711"/>
                </a:lnTo>
                <a:lnTo>
                  <a:pt x="22752" y="49692"/>
                </a:lnTo>
                <a:lnTo>
                  <a:pt x="22957" y="49655"/>
                </a:lnTo>
                <a:lnTo>
                  <a:pt x="23106" y="49618"/>
                </a:lnTo>
                <a:lnTo>
                  <a:pt x="23385" y="49562"/>
                </a:lnTo>
                <a:lnTo>
                  <a:pt x="23608" y="49488"/>
                </a:lnTo>
                <a:lnTo>
                  <a:pt x="23664" y="49450"/>
                </a:lnTo>
                <a:lnTo>
                  <a:pt x="23664" y="49432"/>
                </a:lnTo>
                <a:lnTo>
                  <a:pt x="23646" y="49432"/>
                </a:lnTo>
                <a:lnTo>
                  <a:pt x="23515" y="49395"/>
                </a:lnTo>
                <a:lnTo>
                  <a:pt x="23292" y="49376"/>
                </a:lnTo>
                <a:lnTo>
                  <a:pt x="23013" y="49357"/>
                </a:lnTo>
                <a:close/>
                <a:moveTo>
                  <a:pt x="2272" y="49283"/>
                </a:moveTo>
                <a:lnTo>
                  <a:pt x="2142" y="49301"/>
                </a:lnTo>
                <a:lnTo>
                  <a:pt x="2030" y="49320"/>
                </a:lnTo>
                <a:lnTo>
                  <a:pt x="1993" y="49339"/>
                </a:lnTo>
                <a:lnTo>
                  <a:pt x="1956" y="49376"/>
                </a:lnTo>
                <a:lnTo>
                  <a:pt x="1937" y="49413"/>
                </a:lnTo>
                <a:lnTo>
                  <a:pt x="1918" y="49469"/>
                </a:lnTo>
                <a:lnTo>
                  <a:pt x="1918" y="49506"/>
                </a:lnTo>
                <a:lnTo>
                  <a:pt x="1937" y="49543"/>
                </a:lnTo>
                <a:lnTo>
                  <a:pt x="1993" y="49618"/>
                </a:lnTo>
                <a:lnTo>
                  <a:pt x="2067" y="49655"/>
                </a:lnTo>
                <a:lnTo>
                  <a:pt x="2179" y="49692"/>
                </a:lnTo>
                <a:lnTo>
                  <a:pt x="2402" y="49711"/>
                </a:lnTo>
                <a:lnTo>
                  <a:pt x="2551" y="49711"/>
                </a:lnTo>
                <a:lnTo>
                  <a:pt x="2719" y="49730"/>
                </a:lnTo>
                <a:lnTo>
                  <a:pt x="2961" y="49748"/>
                </a:lnTo>
                <a:lnTo>
                  <a:pt x="3091" y="49748"/>
                </a:lnTo>
                <a:lnTo>
                  <a:pt x="3184" y="49730"/>
                </a:lnTo>
                <a:lnTo>
                  <a:pt x="3277" y="49692"/>
                </a:lnTo>
                <a:lnTo>
                  <a:pt x="3315" y="49674"/>
                </a:lnTo>
                <a:lnTo>
                  <a:pt x="3333" y="49637"/>
                </a:lnTo>
                <a:lnTo>
                  <a:pt x="3333" y="49599"/>
                </a:lnTo>
                <a:lnTo>
                  <a:pt x="3333" y="49562"/>
                </a:lnTo>
                <a:lnTo>
                  <a:pt x="3277" y="49506"/>
                </a:lnTo>
                <a:lnTo>
                  <a:pt x="3203" y="49469"/>
                </a:lnTo>
                <a:lnTo>
                  <a:pt x="3091" y="49432"/>
                </a:lnTo>
                <a:lnTo>
                  <a:pt x="2868" y="49376"/>
                </a:lnTo>
                <a:lnTo>
                  <a:pt x="2719" y="49357"/>
                </a:lnTo>
                <a:lnTo>
                  <a:pt x="2533" y="49320"/>
                </a:lnTo>
                <a:lnTo>
                  <a:pt x="2272" y="49283"/>
                </a:lnTo>
                <a:close/>
                <a:moveTo>
                  <a:pt x="4599" y="49301"/>
                </a:moveTo>
                <a:lnTo>
                  <a:pt x="4432" y="49320"/>
                </a:lnTo>
                <a:lnTo>
                  <a:pt x="4357" y="49320"/>
                </a:lnTo>
                <a:lnTo>
                  <a:pt x="4283" y="49357"/>
                </a:lnTo>
                <a:lnTo>
                  <a:pt x="4246" y="49395"/>
                </a:lnTo>
                <a:lnTo>
                  <a:pt x="4208" y="49432"/>
                </a:lnTo>
                <a:lnTo>
                  <a:pt x="4190" y="49488"/>
                </a:lnTo>
                <a:lnTo>
                  <a:pt x="4190" y="49543"/>
                </a:lnTo>
                <a:lnTo>
                  <a:pt x="4208" y="49581"/>
                </a:lnTo>
                <a:lnTo>
                  <a:pt x="4246" y="49618"/>
                </a:lnTo>
                <a:lnTo>
                  <a:pt x="4376" y="49674"/>
                </a:lnTo>
                <a:lnTo>
                  <a:pt x="4543" y="49711"/>
                </a:lnTo>
                <a:lnTo>
                  <a:pt x="4711" y="49748"/>
                </a:lnTo>
                <a:lnTo>
                  <a:pt x="4897" y="49748"/>
                </a:lnTo>
                <a:lnTo>
                  <a:pt x="5121" y="49767"/>
                </a:lnTo>
                <a:lnTo>
                  <a:pt x="5325" y="49767"/>
                </a:lnTo>
                <a:lnTo>
                  <a:pt x="5605" y="49786"/>
                </a:lnTo>
                <a:lnTo>
                  <a:pt x="5754" y="49786"/>
                </a:lnTo>
                <a:lnTo>
                  <a:pt x="5884" y="49767"/>
                </a:lnTo>
                <a:lnTo>
                  <a:pt x="5977" y="49730"/>
                </a:lnTo>
                <a:lnTo>
                  <a:pt x="6014" y="49711"/>
                </a:lnTo>
                <a:lnTo>
                  <a:pt x="6052" y="49674"/>
                </a:lnTo>
                <a:lnTo>
                  <a:pt x="6089" y="49618"/>
                </a:lnTo>
                <a:lnTo>
                  <a:pt x="6089" y="49581"/>
                </a:lnTo>
                <a:lnTo>
                  <a:pt x="6089" y="49543"/>
                </a:lnTo>
                <a:lnTo>
                  <a:pt x="6070" y="49506"/>
                </a:lnTo>
                <a:lnTo>
                  <a:pt x="5996" y="49450"/>
                </a:lnTo>
                <a:lnTo>
                  <a:pt x="5884" y="49432"/>
                </a:lnTo>
                <a:lnTo>
                  <a:pt x="5754" y="49413"/>
                </a:lnTo>
                <a:lnTo>
                  <a:pt x="5623" y="49395"/>
                </a:lnTo>
                <a:lnTo>
                  <a:pt x="5418" y="49395"/>
                </a:lnTo>
                <a:lnTo>
                  <a:pt x="5158" y="49357"/>
                </a:lnTo>
                <a:lnTo>
                  <a:pt x="4785" y="49301"/>
                </a:lnTo>
                <a:close/>
                <a:moveTo>
                  <a:pt x="317" y="49376"/>
                </a:moveTo>
                <a:lnTo>
                  <a:pt x="150" y="49413"/>
                </a:lnTo>
                <a:lnTo>
                  <a:pt x="94" y="49450"/>
                </a:lnTo>
                <a:lnTo>
                  <a:pt x="38" y="49488"/>
                </a:lnTo>
                <a:lnTo>
                  <a:pt x="1" y="49543"/>
                </a:lnTo>
                <a:lnTo>
                  <a:pt x="1" y="49599"/>
                </a:lnTo>
                <a:lnTo>
                  <a:pt x="1" y="49674"/>
                </a:lnTo>
                <a:lnTo>
                  <a:pt x="38" y="49767"/>
                </a:lnTo>
                <a:lnTo>
                  <a:pt x="75" y="49804"/>
                </a:lnTo>
                <a:lnTo>
                  <a:pt x="131" y="49841"/>
                </a:lnTo>
                <a:lnTo>
                  <a:pt x="187" y="49841"/>
                </a:lnTo>
                <a:lnTo>
                  <a:pt x="261" y="49823"/>
                </a:lnTo>
                <a:lnTo>
                  <a:pt x="392" y="49786"/>
                </a:lnTo>
                <a:lnTo>
                  <a:pt x="485" y="49748"/>
                </a:lnTo>
                <a:lnTo>
                  <a:pt x="596" y="49711"/>
                </a:lnTo>
                <a:lnTo>
                  <a:pt x="764" y="49655"/>
                </a:lnTo>
                <a:lnTo>
                  <a:pt x="838" y="49599"/>
                </a:lnTo>
                <a:lnTo>
                  <a:pt x="894" y="49562"/>
                </a:lnTo>
                <a:lnTo>
                  <a:pt x="913" y="49506"/>
                </a:lnTo>
                <a:lnTo>
                  <a:pt x="913" y="49488"/>
                </a:lnTo>
                <a:lnTo>
                  <a:pt x="894" y="49450"/>
                </a:lnTo>
                <a:lnTo>
                  <a:pt x="801" y="49413"/>
                </a:lnTo>
                <a:lnTo>
                  <a:pt x="671" y="49395"/>
                </a:lnTo>
                <a:lnTo>
                  <a:pt x="503" y="49376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華康細圓體(P)" panose="020F0300000000000000" pitchFamily="34" charset="-120"/>
                <a:sym typeface="Muli Light"/>
              </a:defRPr>
            </a:lvl1pPr>
            <a:lvl2pPr lvl="1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lvl="2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lvl="3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lvl="4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lvl="5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lvl="6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lvl="7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lvl="8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華康細圓體(P)" panose="020F0300000000000000" pitchFamily="34" charset="-120"/>
          <a:ea typeface="華康細圓體(P)" panose="020F0300000000000000" pitchFamily="34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ref_keywords.as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python/python_ref_functions.asp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EC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ctrTitle"/>
          </p:nvPr>
        </p:nvSpPr>
        <p:spPr>
          <a:xfrm>
            <a:off x="731521" y="1991825"/>
            <a:ext cx="775716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2F7C8A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Day 2 </a:t>
            </a:r>
            <a:r>
              <a:rPr lang="zh-TW" altLang="en-US" dirty="0">
                <a:solidFill>
                  <a:srgbClr val="2F7C8A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基本語法與迴圈控制</a:t>
            </a:r>
            <a:endParaRPr dirty="0">
              <a:solidFill>
                <a:srgbClr val="2F7C8A"/>
              </a:solidFill>
              <a:latin typeface="華康細圓體(P)" panose="020F0300000000000000" pitchFamily="34" charset="-120"/>
              <a:ea typeface="華康細圓體(P)" panose="020F0300000000000000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變數宣告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一行宣告變數的程式碼是長這樣子的</a:t>
            </a:r>
            <a:r>
              <a:rPr lang="en-US" altLang="zh-TW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…</a:t>
            </a:r>
          </a:p>
          <a:p>
            <a:pPr marL="88900" indent="0">
              <a:buNone/>
            </a:pPr>
            <a:endParaRPr lang="en-US" altLang="zh-TW" dirty="0" smtClean="0">
              <a:latin typeface="華康細圓體(P)" panose="020F0300000000000000" pitchFamily="34" charset="-120"/>
              <a:ea typeface="華康細圓體(P)" panose="020F0300000000000000" pitchFamily="34" charset="-120"/>
            </a:endParaRPr>
          </a:p>
          <a:p>
            <a:pPr lvl="1"/>
            <a:r>
              <a:rPr lang="en-US" altLang="zh-TW" dirty="0" err="1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int</a:t>
            </a:r>
            <a:r>
              <a:rPr lang="en-US" altLang="zh-TW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 apple =</a:t>
            </a:r>
            <a:r>
              <a:rPr lang="zh-TW" altLang="en-US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 </a:t>
            </a:r>
            <a:r>
              <a:rPr lang="en-US" altLang="zh-TW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10</a:t>
            </a:r>
            <a:r>
              <a:rPr lang="zh-TW" altLang="en-US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 </a:t>
            </a:r>
            <a:r>
              <a:rPr lang="en-US" altLang="zh-TW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;</a:t>
            </a:r>
          </a:p>
          <a:p>
            <a:pPr lvl="1"/>
            <a:endParaRPr lang="en-US" altLang="zh-TW" dirty="0" smtClean="0">
              <a:latin typeface="華康細圓體(P)" panose="020F0300000000000000" pitchFamily="34" charset="-120"/>
              <a:ea typeface="華康細圓體(P)" panose="020F0300000000000000" pitchFamily="34" charset="-120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2" name="文字方塊 1"/>
          <p:cNvSpPr txBox="1"/>
          <p:nvPr/>
        </p:nvSpPr>
        <p:spPr>
          <a:xfrm>
            <a:off x="1356360" y="3695700"/>
            <a:ext cx="13487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資料型態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124200" y="3695700"/>
            <a:ext cx="13487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變數名稱</a:t>
            </a:r>
            <a:endParaRPr lang="zh-TW" altLang="en-US" sz="22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  <a:sym typeface="Muli Ligh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884420" y="3695699"/>
            <a:ext cx="13487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2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值</a:t>
            </a:r>
            <a:endParaRPr lang="zh-TW" altLang="en-US" sz="22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  <a:sym typeface="Muli Light"/>
            </a:endParaRPr>
          </a:p>
        </p:txBody>
      </p:sp>
      <p:cxnSp>
        <p:nvCxnSpPr>
          <p:cNvPr id="5" name="直線單箭頭接點 4"/>
          <p:cNvCxnSpPr>
            <a:stCxn id="2" idx="0"/>
          </p:cNvCxnSpPr>
          <p:nvPr/>
        </p:nvCxnSpPr>
        <p:spPr>
          <a:xfrm flipV="1">
            <a:off x="2030730" y="2545080"/>
            <a:ext cx="0" cy="1150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6" idx="0"/>
          </p:cNvCxnSpPr>
          <p:nvPr/>
        </p:nvCxnSpPr>
        <p:spPr>
          <a:xfrm flipH="1" flipV="1">
            <a:off x="2766060" y="2545080"/>
            <a:ext cx="1032510" cy="1150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7" idx="0"/>
          </p:cNvCxnSpPr>
          <p:nvPr/>
        </p:nvCxnSpPr>
        <p:spPr>
          <a:xfrm flipH="1" flipV="1">
            <a:off x="3520440" y="2545080"/>
            <a:ext cx="2038350" cy="11506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339840" y="2004060"/>
            <a:ext cx="1348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2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分號表示程式結尾</a:t>
            </a:r>
            <a:endParaRPr lang="zh-TW" altLang="en-US" sz="22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  <a:sym typeface="Muli Light"/>
            </a:endParaRPr>
          </a:p>
        </p:txBody>
      </p:sp>
      <p:cxnSp>
        <p:nvCxnSpPr>
          <p:cNvPr id="15" name="直線單箭頭接點 14"/>
          <p:cNvCxnSpPr>
            <a:stCxn id="14" idx="1"/>
          </p:cNvCxnSpPr>
          <p:nvPr/>
        </p:nvCxnSpPr>
        <p:spPr>
          <a:xfrm flipH="1" flipV="1">
            <a:off x="3798570" y="2331721"/>
            <a:ext cx="2541270" cy="57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59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變數宣告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Python</a:t>
            </a:r>
            <a:r>
              <a:rPr lang="zh-TW" altLang="en-US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的程式碼則是長這樣子的</a:t>
            </a:r>
            <a:r>
              <a:rPr lang="en-US" altLang="zh-TW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…</a:t>
            </a:r>
          </a:p>
          <a:p>
            <a:pPr marL="88900" indent="0">
              <a:buNone/>
            </a:pPr>
            <a:endParaRPr lang="en-US" altLang="zh-TW" dirty="0" smtClean="0">
              <a:latin typeface="華康細圓體(P)" panose="020F0300000000000000" pitchFamily="34" charset="-120"/>
              <a:ea typeface="華康細圓體(P)" panose="020F0300000000000000" pitchFamily="34" charset="-120"/>
            </a:endParaRPr>
          </a:p>
          <a:p>
            <a:pPr lvl="1"/>
            <a:r>
              <a:rPr lang="en-US" altLang="zh-TW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apple =</a:t>
            </a:r>
            <a:r>
              <a:rPr lang="zh-TW" altLang="en-US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 </a:t>
            </a:r>
            <a:r>
              <a:rPr lang="en-US" altLang="zh-TW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10</a:t>
            </a:r>
            <a:r>
              <a:rPr lang="zh-TW" altLang="en-US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 </a:t>
            </a:r>
            <a:endParaRPr lang="en-US" altLang="zh-TW" dirty="0" smtClean="0">
              <a:latin typeface="華康細圓體(P)" panose="020F0300000000000000" pitchFamily="34" charset="-120"/>
              <a:ea typeface="華康細圓體(P)" panose="020F0300000000000000" pitchFamily="34" charset="-120"/>
            </a:endParaRPr>
          </a:p>
          <a:p>
            <a:pPr lvl="1"/>
            <a:endParaRPr lang="en-US" altLang="zh-TW" dirty="0" smtClean="0">
              <a:latin typeface="華康細圓體(P)" panose="020F0300000000000000" pitchFamily="34" charset="-120"/>
              <a:ea typeface="華康細圓體(P)" panose="020F0300000000000000" pitchFamily="34" charset="-120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6" name="文字方塊 5"/>
          <p:cNvSpPr txBox="1"/>
          <p:nvPr/>
        </p:nvSpPr>
        <p:spPr>
          <a:xfrm>
            <a:off x="1706880" y="3695697"/>
            <a:ext cx="13487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變數名稱</a:t>
            </a:r>
            <a:endParaRPr lang="zh-TW" altLang="en-US" sz="22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  <a:sym typeface="Muli Ligh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646420" y="2151608"/>
            <a:ext cx="13487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2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值</a:t>
            </a:r>
            <a:endParaRPr lang="zh-TW" altLang="en-US" sz="22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  <a:sym typeface="Muli Light"/>
            </a:endParaRPr>
          </a:p>
        </p:txBody>
      </p:sp>
      <p:cxnSp>
        <p:nvCxnSpPr>
          <p:cNvPr id="9" name="直線單箭頭接點 8"/>
          <p:cNvCxnSpPr>
            <a:stCxn id="6" idx="0"/>
          </p:cNvCxnSpPr>
          <p:nvPr/>
        </p:nvCxnSpPr>
        <p:spPr>
          <a:xfrm flipH="1" flipV="1">
            <a:off x="2324100" y="2545077"/>
            <a:ext cx="57150" cy="1150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7" idx="1"/>
          </p:cNvCxnSpPr>
          <p:nvPr/>
        </p:nvCxnSpPr>
        <p:spPr>
          <a:xfrm flipH="1" flipV="1">
            <a:off x="3307080" y="2281150"/>
            <a:ext cx="2339340" cy="85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98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變數宣告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Python</a:t>
            </a:r>
            <a:r>
              <a:rPr lang="zh-TW" altLang="en-US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的變數都是物件</a:t>
            </a:r>
            <a:endParaRPr lang="en-US" altLang="zh-TW" dirty="0" smtClean="0">
              <a:latin typeface="華康細圓體(P)" panose="020F0300000000000000" pitchFamily="34" charset="-120"/>
              <a:ea typeface="華康細圓體(P)" panose="020F0300000000000000" pitchFamily="34" charset="-120"/>
            </a:endParaRPr>
          </a:p>
          <a:p>
            <a:r>
              <a:rPr lang="zh-TW" altLang="en-US" dirty="0"/>
              <a:t>動態型</a:t>
            </a:r>
            <a:r>
              <a:rPr lang="zh-TW" altLang="en-US" dirty="0" smtClean="0"/>
              <a:t>別：根據等號後面的值決定資料型態</a:t>
            </a:r>
            <a:endParaRPr lang="en-US" altLang="zh-TW" dirty="0" smtClean="0"/>
          </a:p>
          <a:p>
            <a:r>
              <a:rPr lang="zh-TW" altLang="en-US" dirty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命名</a:t>
            </a:r>
            <a:r>
              <a:rPr lang="zh-TW" altLang="en-US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：</a:t>
            </a:r>
            <a:endParaRPr lang="en-US" altLang="zh-TW" dirty="0" smtClean="0">
              <a:latin typeface="華康細圓體(P)" panose="020F0300000000000000" pitchFamily="34" charset="-120"/>
              <a:ea typeface="華康細圓體(P)" panose="020F0300000000000000" pitchFamily="34" charset="-120"/>
            </a:endParaRPr>
          </a:p>
          <a:p>
            <a:pPr lvl="1"/>
            <a:r>
              <a:rPr lang="zh-TW" altLang="en-US" dirty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注意大</a:t>
            </a:r>
            <a:r>
              <a:rPr lang="zh-TW" altLang="en-US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小寫：</a:t>
            </a:r>
            <a:r>
              <a:rPr lang="en-US" altLang="zh-TW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Apple </a:t>
            </a:r>
            <a:r>
              <a:rPr lang="zh-TW" altLang="en-US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跟 </a:t>
            </a:r>
            <a:r>
              <a:rPr lang="en-US" altLang="zh-TW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apple </a:t>
            </a:r>
            <a:r>
              <a:rPr lang="zh-TW" altLang="en-US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是不同的變數</a:t>
            </a:r>
            <a:endParaRPr lang="en-US" altLang="zh-TW" dirty="0" smtClean="0">
              <a:latin typeface="華康細圓體(P)" panose="020F0300000000000000" pitchFamily="34" charset="-120"/>
              <a:ea typeface="華康細圓體(P)" panose="020F0300000000000000" pitchFamily="34" charset="-120"/>
            </a:endParaRPr>
          </a:p>
          <a:p>
            <a:pPr lvl="1"/>
            <a:r>
              <a:rPr lang="zh-TW" altLang="en-US" dirty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不要使用</a:t>
            </a:r>
            <a:r>
              <a:rPr lang="zh-TW" altLang="en-US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到保留字</a:t>
            </a:r>
            <a:r>
              <a:rPr lang="en-US" altLang="zh-TW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(keywords)</a:t>
            </a:r>
            <a:r>
              <a:rPr lang="zh-TW" altLang="en-US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或內建函數 </a:t>
            </a:r>
            <a:endParaRPr lang="en-US" altLang="zh-TW" dirty="0" smtClean="0">
              <a:latin typeface="華康細圓體(P)" panose="020F0300000000000000" pitchFamily="34" charset="-120"/>
              <a:ea typeface="華康細圓體(P)" panose="020F0300000000000000" pitchFamily="34" charset="-120"/>
            </a:endParaRPr>
          </a:p>
          <a:p>
            <a:pPr lvl="1"/>
            <a:endParaRPr lang="en-US" altLang="zh-TW" dirty="0" smtClean="0">
              <a:latin typeface="華康細圓體(P)" panose="020F0300000000000000" pitchFamily="34" charset="-120"/>
              <a:ea typeface="華康細圓體(P)" panose="020F0300000000000000" pitchFamily="34" charset="-120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085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保留字</a:t>
            </a:r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(reserved words)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為增加程式可讀性，程式語言內建的名字</a:t>
            </a:r>
            <a:endParaRPr lang="en-US" altLang="zh-TW" dirty="0" smtClean="0"/>
          </a:p>
          <a:p>
            <a:r>
              <a:rPr lang="zh-TW" altLang="en-US" dirty="0" smtClean="0"/>
              <a:t>像是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, import , if</a:t>
            </a:r>
          </a:p>
          <a:p>
            <a:r>
              <a:rPr lang="zh-TW" altLang="en-US" dirty="0"/>
              <a:t>或是剛剛使用的</a:t>
            </a:r>
            <a:r>
              <a:rPr lang="en-US" altLang="zh-TW" dirty="0"/>
              <a:t>print</a:t>
            </a:r>
            <a:r>
              <a:rPr lang="en-US" altLang="zh-TW" dirty="0" smtClean="0"/>
              <a:t>()</a:t>
            </a:r>
            <a:endParaRPr lang="en-US" altLang="zh-TW" dirty="0"/>
          </a:p>
          <a:p>
            <a:r>
              <a:rPr lang="zh-TW" altLang="en-US" dirty="0"/>
              <a:t>其他</a:t>
            </a:r>
            <a:r>
              <a:rPr lang="zh-TW" altLang="en-US" dirty="0" smtClean="0"/>
              <a:t>保留字參考：</a:t>
            </a:r>
            <a:r>
              <a:rPr lang="en-US" altLang="zh-TW" dirty="0">
                <a:hlinkClick r:id="rId3"/>
              </a:rPr>
              <a:t>https://www.w3schools.com/python/python_ref_keywords.asp</a:t>
            </a:r>
            <a:endParaRPr lang="en-US" altLang="zh-TW" dirty="0" smtClean="0"/>
          </a:p>
          <a:p>
            <a:r>
              <a:rPr lang="zh-TW" altLang="en-US" dirty="0" smtClean="0"/>
              <a:t>其他內建函示參考：</a:t>
            </a:r>
            <a:r>
              <a:rPr lang="en-US" altLang="zh-TW" dirty="0">
                <a:hlinkClick r:id="rId4"/>
              </a:rPr>
              <a:t>https://www.w3schools.com/python/python_ref_functions.asp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627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Python</a:t>
            </a: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支援的資料型態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整數（</a:t>
            </a:r>
            <a:r>
              <a:rPr lang="en-US" altLang="zh-TW" dirty="0" err="1"/>
              <a:t>int</a:t>
            </a:r>
            <a:r>
              <a:rPr lang="zh-TW" altLang="en-US" dirty="0" smtClean="0"/>
              <a:t>）</a:t>
            </a:r>
            <a:endParaRPr lang="zh-TW" altLang="en-US" dirty="0"/>
          </a:p>
          <a:p>
            <a:r>
              <a:rPr lang="zh-TW" altLang="en-US" dirty="0"/>
              <a:t>浮點數（</a:t>
            </a:r>
            <a:r>
              <a:rPr lang="en-US" altLang="zh-TW" dirty="0"/>
              <a:t>float</a:t>
            </a:r>
            <a:r>
              <a:rPr lang="zh-TW" altLang="en-US" dirty="0"/>
              <a:t>）</a:t>
            </a:r>
          </a:p>
          <a:p>
            <a:r>
              <a:rPr lang="zh-TW" altLang="en-US" dirty="0"/>
              <a:t>布林值（</a:t>
            </a:r>
            <a:r>
              <a:rPr lang="en-US" altLang="zh-TW" dirty="0" smtClean="0"/>
              <a:t>bool</a:t>
            </a:r>
            <a:r>
              <a:rPr lang="zh-TW" altLang="en-US" dirty="0" smtClean="0"/>
              <a:t>）：</a:t>
            </a:r>
            <a:r>
              <a:rPr lang="en-US" altLang="zh-TW" dirty="0"/>
              <a:t>true</a:t>
            </a:r>
            <a:r>
              <a:rPr lang="zh-TW" altLang="en-US" dirty="0"/>
              <a:t>、</a:t>
            </a:r>
            <a:r>
              <a:rPr lang="en-US" altLang="zh-TW" dirty="0"/>
              <a:t>false</a:t>
            </a:r>
          </a:p>
          <a:p>
            <a:r>
              <a:rPr lang="zh-TW" altLang="en-US" dirty="0"/>
              <a:t>字串（</a:t>
            </a:r>
            <a:r>
              <a:rPr lang="en-US" altLang="zh-TW" dirty="0" err="1" smtClean="0"/>
              <a:t>str</a:t>
            </a:r>
            <a:r>
              <a:rPr lang="zh-TW" altLang="en-US" dirty="0" smtClean="0"/>
              <a:t>）、字元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chr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r>
              <a:rPr lang="zh-TW" altLang="en-US" dirty="0"/>
              <a:t>串列（</a:t>
            </a:r>
            <a:r>
              <a:rPr lang="en-US" altLang="zh-TW" dirty="0"/>
              <a:t>list</a:t>
            </a:r>
            <a:r>
              <a:rPr lang="zh-TW" altLang="en-US" dirty="0"/>
              <a:t>）、元組（</a:t>
            </a:r>
            <a:r>
              <a:rPr lang="en-US" altLang="zh-TW" dirty="0"/>
              <a:t>tuple</a:t>
            </a:r>
            <a:r>
              <a:rPr lang="zh-TW" altLang="en-US" dirty="0"/>
              <a:t>）、字典（</a:t>
            </a:r>
            <a:r>
              <a:rPr lang="en-US" altLang="zh-TW" dirty="0" err="1"/>
              <a:t>dict</a:t>
            </a:r>
            <a:r>
              <a:rPr lang="zh-TW" altLang="en-US" dirty="0"/>
              <a:t>）、集合（</a:t>
            </a:r>
            <a:r>
              <a:rPr lang="en-US" altLang="zh-TW" dirty="0"/>
              <a:t>set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zh-TW" altLang="en-US" dirty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可透過</a:t>
            </a:r>
            <a:r>
              <a:rPr lang="en-US" altLang="zh-TW" dirty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type</a:t>
            </a:r>
            <a:r>
              <a:rPr lang="en-US" altLang="zh-TW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()</a:t>
            </a:r>
            <a:r>
              <a:rPr lang="zh-TW" altLang="en-US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函數確認變數資料型態</a:t>
            </a:r>
            <a:endParaRPr lang="zh-TW" altLang="en-US" dirty="0">
              <a:latin typeface="華康細圓體(P)" panose="020F0300000000000000" pitchFamily="34" charset="-120"/>
              <a:ea typeface="華康細圓體(P)" panose="020F0300000000000000" pitchFamily="34" charset="-120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947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字串</a:t>
            </a:r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(</a:t>
            </a:r>
            <a:r>
              <a:rPr lang="en-US" altLang="zh-TW" sz="3600" dirty="0" err="1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str</a:t>
            </a:r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)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””</a:t>
            </a:r>
            <a:r>
              <a:rPr lang="zh-TW" altLang="en-US" dirty="0" smtClean="0"/>
              <a:t>或</a:t>
            </a:r>
            <a:r>
              <a:rPr lang="en-US" altLang="zh-TW" dirty="0" smtClean="0"/>
              <a:t>‘’</a:t>
            </a:r>
            <a:r>
              <a:rPr lang="zh-TW" altLang="en-US" dirty="0" smtClean="0"/>
              <a:t>包住的內容</a:t>
            </a:r>
            <a:endParaRPr lang="en-US" altLang="zh-TW" dirty="0" smtClean="0"/>
          </a:p>
          <a:p>
            <a:r>
              <a:rPr lang="zh-TW" altLang="en-US" dirty="0"/>
              <a:t>可以用 </a:t>
            </a:r>
            <a:r>
              <a:rPr lang="en-US" altLang="zh-TW" dirty="0"/>
              <a:t>+ </a:t>
            </a:r>
            <a:r>
              <a:rPr lang="zh-TW" altLang="en-US" dirty="0" smtClean="0"/>
              <a:t>串接字串</a:t>
            </a:r>
            <a:endParaRPr lang="en-US" altLang="zh-TW" dirty="0" smtClean="0"/>
          </a:p>
          <a:p>
            <a:r>
              <a:rPr lang="zh-TW" altLang="en-US" dirty="0"/>
              <a:t>字串跟整數</a:t>
            </a:r>
            <a:r>
              <a:rPr lang="zh-TW" altLang="en-US" dirty="0" smtClean="0"/>
              <a:t>相乘→重複該字串數次</a:t>
            </a:r>
            <a:endParaRPr lang="en-US" altLang="zh-TW" dirty="0" smtClean="0"/>
          </a:p>
          <a:p>
            <a:r>
              <a:rPr lang="zh-TW" altLang="en-US" dirty="0"/>
              <a:t>跳脫</a:t>
            </a:r>
            <a:r>
              <a:rPr lang="zh-TW" altLang="en-US" dirty="0" smtClean="0"/>
              <a:t>字元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在特殊字元前面加「</a:t>
            </a:r>
            <a:r>
              <a:rPr lang="en-US" altLang="zh-TW" dirty="0" smtClean="0"/>
              <a:t>\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換行符號「</a:t>
            </a:r>
            <a:r>
              <a:rPr lang="en-US" altLang="zh-TW" dirty="0" smtClean="0"/>
              <a:t>\n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在引號外面加上</a:t>
            </a:r>
            <a:r>
              <a:rPr lang="en-US" altLang="zh-TW" dirty="0" smtClean="0"/>
              <a:t>r</a:t>
            </a:r>
            <a:r>
              <a:rPr lang="zh-TW" altLang="en-US" dirty="0" smtClean="0"/>
              <a:t>可以取消跳脫字元</a:t>
            </a:r>
            <a:endParaRPr lang="zh-TW" altLang="en-US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288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字串</a:t>
            </a:r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(</a:t>
            </a:r>
            <a:r>
              <a:rPr lang="en-US" altLang="zh-TW" sz="3600" dirty="0" err="1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str</a:t>
            </a:r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)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lower()</a:t>
            </a:r>
            <a:r>
              <a:rPr lang="zh-TW" altLang="en-US" dirty="0" smtClean="0"/>
              <a:t>：將字串改為小寫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upper()</a:t>
            </a:r>
            <a:r>
              <a:rPr lang="zh-TW" altLang="en-US" dirty="0" smtClean="0"/>
              <a:t>：將字串改為大寫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title()</a:t>
            </a:r>
            <a:r>
              <a:rPr lang="zh-TW" altLang="en-US" dirty="0" smtClean="0"/>
              <a:t>：將字串首字大寫，其餘小寫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split()</a:t>
            </a:r>
            <a:r>
              <a:rPr lang="zh-TW" altLang="en-US" dirty="0" smtClean="0"/>
              <a:t>：將字串分割</a:t>
            </a:r>
            <a:endParaRPr lang="en-US" altLang="zh-TW" dirty="0" smtClean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851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小試身手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宣告一個字串</a:t>
            </a:r>
            <a:r>
              <a:rPr lang="en-US" altLang="zh-TW" dirty="0" smtClean="0"/>
              <a:t>(</a:t>
            </a:r>
            <a:r>
              <a:rPr lang="zh-TW" altLang="en-US" dirty="0" smtClean="0"/>
              <a:t>字串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對字串進行加法、</a:t>
            </a:r>
            <a:r>
              <a:rPr lang="zh-TW" altLang="en-US" dirty="0" smtClean="0"/>
              <a:t>乘法</a:t>
            </a:r>
            <a:endParaRPr lang="en-US" altLang="zh-TW" dirty="0" smtClean="0"/>
          </a:p>
          <a:p>
            <a:r>
              <a:rPr lang="zh-TW" altLang="en-US" dirty="0"/>
              <a:t>宣告一個英文</a:t>
            </a:r>
            <a:r>
              <a:rPr lang="zh-TW" altLang="en-US" dirty="0" smtClean="0"/>
              <a:t>字串，並將他們輸出成大寫的英文字串</a:t>
            </a:r>
            <a:endParaRPr lang="en-US" altLang="zh-TW" dirty="0" smtClean="0"/>
          </a:p>
          <a:p>
            <a:r>
              <a:rPr lang="zh-TW" altLang="en-US" dirty="0" smtClean="0"/>
              <a:t>使用跳脫字元印出下列字串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1.</a:t>
            </a:r>
            <a:r>
              <a:rPr lang="zh-TW" altLang="en-US" dirty="0" smtClean="0"/>
              <a:t> 這</a:t>
            </a:r>
            <a:r>
              <a:rPr lang="zh-TW" altLang="en-US" dirty="0"/>
              <a:t>是一個帶有</a:t>
            </a:r>
            <a:r>
              <a:rPr lang="zh-TW" altLang="en-US" dirty="0" smtClean="0"/>
              <a:t>斜線</a:t>
            </a:r>
            <a:r>
              <a:rPr lang="en-US" altLang="zh-TW" dirty="0" smtClean="0"/>
              <a:t>\</a:t>
            </a:r>
            <a:r>
              <a:rPr lang="zh-TW" altLang="en-US" dirty="0" smtClean="0"/>
              <a:t>的字串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2.</a:t>
            </a:r>
            <a:r>
              <a:rPr lang="zh-TW" altLang="en-US" dirty="0" smtClean="0"/>
              <a:t> 這是兩行</a:t>
            </a:r>
            <a:endParaRPr lang="en-US" altLang="zh-TW" dirty="0" smtClean="0"/>
          </a:p>
          <a:p>
            <a:pPr marL="1003300" lvl="2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字串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616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串列</a:t>
            </a:r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(list)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有順序，可更動的列表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類似</a:t>
            </a:r>
            <a:r>
              <a:rPr lang="en-US" altLang="zh-TW" dirty="0" smtClean="0"/>
              <a:t>array)</a:t>
            </a:r>
          </a:p>
          <a:p>
            <a:r>
              <a:rPr lang="zh-TW" altLang="en-US" dirty="0" smtClean="0"/>
              <a:t>以</a:t>
            </a:r>
            <a:r>
              <a:rPr lang="en-US" altLang="zh-TW" dirty="0" smtClean="0"/>
              <a:t>[]</a:t>
            </a:r>
            <a:r>
              <a:rPr lang="zh-TW" altLang="en-US" dirty="0" smtClean="0"/>
              <a:t>包住內容</a:t>
            </a:r>
            <a:endParaRPr lang="en-US" altLang="zh-TW" dirty="0" smtClean="0"/>
          </a:p>
          <a:p>
            <a:r>
              <a:rPr lang="zh-TW" altLang="en-US" dirty="0"/>
              <a:t>由 串列</a:t>
            </a:r>
            <a:r>
              <a:rPr lang="zh-TW" altLang="en-US" dirty="0" smtClean="0"/>
              <a:t>名 </a:t>
            </a:r>
            <a:r>
              <a:rPr lang="en-US" altLang="zh-TW" dirty="0" smtClean="0"/>
              <a:t>+</a:t>
            </a:r>
            <a:r>
              <a:rPr lang="zh-TW" altLang="en-US" dirty="0" smtClean="0"/>
              <a:t> 索引值 組成</a:t>
            </a:r>
            <a:endParaRPr lang="en-US" altLang="zh-TW" dirty="0" smtClean="0"/>
          </a:p>
          <a:p>
            <a:r>
              <a:rPr lang="zh-TW" altLang="en-US" dirty="0" smtClean="0"/>
              <a:t>串列索引</a:t>
            </a:r>
            <a:r>
              <a:rPr lang="zh-TW" altLang="en-US" dirty="0"/>
              <a:t>值若為</a:t>
            </a:r>
            <a:r>
              <a:rPr lang="zh-TW" altLang="en-US" dirty="0" smtClean="0"/>
              <a:t>負，表示從後面數來</a:t>
            </a:r>
            <a:endParaRPr lang="en-US" altLang="zh-TW" dirty="0" smtClean="0"/>
          </a:p>
          <a:p>
            <a:pPr marL="88900" indent="0">
              <a:buNone/>
            </a:pPr>
            <a:endParaRPr lang="en-US" altLang="zh-TW" dirty="0" smtClean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000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串列</a:t>
            </a:r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(list)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append</a:t>
            </a:r>
            <a:r>
              <a:rPr lang="en-US" altLang="zh-TW" dirty="0"/>
              <a:t>()</a:t>
            </a:r>
            <a:r>
              <a:rPr lang="zh-TW" altLang="en-US" dirty="0"/>
              <a:t>：在尾端增加元素到</a:t>
            </a:r>
            <a:r>
              <a:rPr lang="en-US" altLang="zh-TW" dirty="0"/>
              <a:t>list</a:t>
            </a:r>
            <a:r>
              <a:rPr lang="zh-TW" altLang="en-US" dirty="0"/>
              <a:t>中</a:t>
            </a:r>
          </a:p>
          <a:p>
            <a:r>
              <a:rPr lang="en-US" altLang="zh-TW" dirty="0"/>
              <a:t>insert</a:t>
            </a:r>
            <a:r>
              <a:rPr lang="en-US" altLang="zh-TW" dirty="0" smtClean="0"/>
              <a:t>()</a:t>
            </a:r>
            <a:r>
              <a:rPr lang="zh-TW" altLang="en-US" dirty="0"/>
              <a:t>：在某個位置插入元素</a:t>
            </a:r>
          </a:p>
          <a:p>
            <a:r>
              <a:rPr lang="en-US" altLang="zh-TW" dirty="0"/>
              <a:t>pop</a:t>
            </a:r>
            <a:r>
              <a:rPr lang="en-US" altLang="zh-TW" dirty="0" smtClean="0"/>
              <a:t>()</a:t>
            </a:r>
            <a:r>
              <a:rPr lang="zh-TW" altLang="en-US" dirty="0" smtClean="0"/>
              <a:t>：刪除</a:t>
            </a:r>
            <a:r>
              <a:rPr lang="zh-TW" altLang="en-US" dirty="0"/>
              <a:t>指定位置元素的同時，回傳刪除</a:t>
            </a:r>
            <a:r>
              <a:rPr lang="zh-TW" altLang="en-US" dirty="0" smtClean="0"/>
              <a:t>的值</a:t>
            </a:r>
            <a:endParaRPr lang="en-US" altLang="zh-TW" dirty="0" smtClean="0"/>
          </a:p>
          <a:p>
            <a:r>
              <a:rPr lang="en-US" altLang="zh-TW" dirty="0" smtClean="0"/>
              <a:t>remove()</a:t>
            </a:r>
            <a:r>
              <a:rPr lang="zh-TW" altLang="en-US" dirty="0"/>
              <a:t>：刪除指定的元素</a:t>
            </a:r>
          </a:p>
          <a:p>
            <a:r>
              <a:rPr lang="en-US" altLang="zh-TW" dirty="0"/>
              <a:t>reverse()</a:t>
            </a:r>
            <a:r>
              <a:rPr lang="zh-TW" altLang="en-US" dirty="0"/>
              <a:t>：顛倒串列元素</a:t>
            </a:r>
          </a:p>
          <a:p>
            <a:r>
              <a:rPr lang="en-US" altLang="zh-TW" dirty="0"/>
              <a:t>sort()</a:t>
            </a:r>
            <a:r>
              <a:rPr lang="zh-TW" altLang="en-US" dirty="0"/>
              <a:t>：將</a:t>
            </a:r>
            <a:r>
              <a:rPr lang="en-US" altLang="zh-TW" dirty="0"/>
              <a:t>list</a:t>
            </a:r>
            <a:r>
              <a:rPr lang="zh-TW" altLang="en-US" dirty="0"/>
              <a:t>由小到大排序</a:t>
            </a:r>
          </a:p>
          <a:p>
            <a:r>
              <a:rPr lang="en-US" altLang="zh-TW" dirty="0" smtClean="0"/>
              <a:t>index</a:t>
            </a:r>
            <a:r>
              <a:rPr lang="en-US" altLang="zh-TW" dirty="0"/>
              <a:t>()</a:t>
            </a:r>
            <a:r>
              <a:rPr lang="zh-TW" altLang="en-US" dirty="0"/>
              <a:t>：特定元素第一次出現的索引</a:t>
            </a:r>
            <a:r>
              <a:rPr lang="zh-TW" altLang="en-US" dirty="0" smtClean="0"/>
              <a:t>值</a:t>
            </a:r>
            <a:endParaRPr lang="zh-TW" altLang="en-US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947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90250" y="2143050"/>
            <a:ext cx="7363500" cy="857400"/>
          </a:xfrm>
        </p:spPr>
        <p:txBody>
          <a:bodyPr/>
          <a:lstStyle/>
          <a:p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撰寫你的第一支程式</a:t>
            </a:r>
            <a:endParaRPr lang="zh-TW" altLang="en-US"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  <a:sym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131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串列</a:t>
            </a:r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(list)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max()</a:t>
            </a:r>
            <a:r>
              <a:rPr lang="zh-TW" altLang="en-US" dirty="0"/>
              <a:t>、</a:t>
            </a:r>
            <a:r>
              <a:rPr lang="en-US" altLang="zh-TW" dirty="0"/>
              <a:t>min()</a:t>
            </a:r>
            <a:r>
              <a:rPr lang="zh-TW" altLang="en-US" dirty="0"/>
              <a:t>：最大值、最小值</a:t>
            </a:r>
            <a:r>
              <a:rPr lang="en-US" altLang="zh-TW" dirty="0"/>
              <a:t>(</a:t>
            </a:r>
            <a:r>
              <a:rPr lang="zh-TW" altLang="en-US" dirty="0"/>
              <a:t>串列裡只有數字才能用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sum()</a:t>
            </a:r>
            <a:r>
              <a:rPr lang="zh-TW" altLang="en-US" dirty="0"/>
              <a:t>：總和</a:t>
            </a:r>
          </a:p>
          <a:p>
            <a:r>
              <a:rPr lang="en-US" altLang="zh-TW" dirty="0" err="1"/>
              <a:t>len</a:t>
            </a:r>
            <a:r>
              <a:rPr lang="en-US" altLang="zh-TW" dirty="0"/>
              <a:t>()</a:t>
            </a:r>
            <a:r>
              <a:rPr lang="zh-TW" altLang="en-US" dirty="0"/>
              <a:t>：元素</a:t>
            </a:r>
            <a:r>
              <a:rPr lang="zh-TW" altLang="en-US" dirty="0" smtClean="0"/>
              <a:t>數量</a:t>
            </a:r>
            <a:endParaRPr lang="en-US" altLang="zh-TW" dirty="0" smtClean="0"/>
          </a:p>
          <a:p>
            <a:r>
              <a:rPr lang="en-US" altLang="zh-TW" dirty="0"/>
              <a:t>count()</a:t>
            </a:r>
            <a:r>
              <a:rPr lang="zh-TW" altLang="en-US" dirty="0"/>
              <a:t>：特定元素內容出現的次數</a:t>
            </a:r>
          </a:p>
          <a:p>
            <a:r>
              <a:rPr lang="en-US" altLang="zh-TW" dirty="0"/>
              <a:t>extend()</a:t>
            </a:r>
            <a:r>
              <a:rPr lang="zh-TW" altLang="en-US" dirty="0"/>
              <a:t>：連接兩個串列</a:t>
            </a:r>
            <a:endParaRPr lang="en-US" altLang="zh-TW" dirty="0"/>
          </a:p>
          <a:p>
            <a:pPr marL="88900" indent="0">
              <a:buNone/>
            </a:pPr>
            <a:endParaRPr lang="zh-TW" altLang="en-US" dirty="0"/>
          </a:p>
          <a:p>
            <a:endParaRPr lang="en-US" altLang="zh-TW" dirty="0" smtClean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900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小試身手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宣告一個英文句子</a:t>
            </a:r>
            <a:r>
              <a:rPr lang="en-US" altLang="zh-TW" dirty="0" smtClean="0"/>
              <a:t>(</a:t>
            </a:r>
            <a:r>
              <a:rPr lang="zh-TW" altLang="en-US" dirty="0" smtClean="0"/>
              <a:t>字串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，並用</a:t>
            </a:r>
            <a:r>
              <a:rPr lang="en-US" altLang="zh-TW" dirty="0" smtClean="0"/>
              <a:t>split()</a:t>
            </a:r>
            <a:r>
              <a:rPr lang="zh-TW" altLang="en-US" dirty="0" smtClean="0"/>
              <a:t>將他們轉成串列</a:t>
            </a:r>
            <a:endParaRPr lang="en-US" altLang="zh-TW" dirty="0" smtClean="0"/>
          </a:p>
          <a:p>
            <a:r>
              <a:rPr lang="zh-TW" altLang="en-US" dirty="0" smtClean="0"/>
              <a:t>輸出串列的第一個單字</a:t>
            </a:r>
            <a:endParaRPr lang="en-US" altLang="zh-TW" dirty="0" smtClean="0"/>
          </a:p>
          <a:p>
            <a:r>
              <a:rPr lang="zh-TW" altLang="en-US" dirty="0"/>
              <a:t>在串列後面新增一個</a:t>
            </a:r>
            <a:r>
              <a:rPr lang="zh-TW" altLang="en-US" dirty="0" smtClean="0"/>
              <a:t>單字</a:t>
            </a:r>
            <a:endParaRPr lang="en-US" altLang="zh-TW" dirty="0" smtClean="0"/>
          </a:p>
          <a:p>
            <a:r>
              <a:rPr lang="zh-TW" altLang="en-US" dirty="0" smtClean="0"/>
              <a:t>刪除串列中的第一個單字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234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元組</a:t>
            </a:r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(tuple)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元素值與元素個數皆不可</a:t>
            </a:r>
            <a:r>
              <a:rPr lang="zh-TW" altLang="en-US" dirty="0" smtClean="0"/>
              <a:t>更動</a:t>
            </a:r>
            <a:endParaRPr lang="en-US" altLang="zh-TW" dirty="0" smtClean="0"/>
          </a:p>
          <a:p>
            <a:r>
              <a:rPr lang="zh-TW" altLang="en-US" dirty="0" smtClean="0"/>
              <a:t>不可</a:t>
            </a:r>
            <a:r>
              <a:rPr lang="zh-TW" altLang="en-US" dirty="0"/>
              <a:t>更動的</a:t>
            </a:r>
            <a:r>
              <a:rPr lang="en-US" altLang="zh-TW" dirty="0" smtClean="0"/>
              <a:t>list</a:t>
            </a:r>
            <a:endParaRPr lang="zh-TW" altLang="en-US" dirty="0"/>
          </a:p>
          <a:p>
            <a:r>
              <a:rPr lang="zh-TW" altLang="en-US" dirty="0"/>
              <a:t>以</a:t>
            </a:r>
            <a:r>
              <a:rPr lang="en-US" altLang="zh-TW" dirty="0"/>
              <a:t>( )</a:t>
            </a:r>
            <a:r>
              <a:rPr lang="zh-TW" altLang="en-US" dirty="0" smtClean="0"/>
              <a:t>包住內容</a:t>
            </a:r>
            <a:endParaRPr lang="en-US" altLang="zh-TW" dirty="0" smtClean="0"/>
          </a:p>
          <a:p>
            <a:r>
              <a:rPr lang="zh-TW" altLang="en-US" dirty="0" smtClean="0"/>
              <a:t>保護某些不需改變的資料</a:t>
            </a:r>
            <a:endParaRPr lang="en-US" altLang="zh-TW" dirty="0" smtClean="0"/>
          </a:p>
          <a:p>
            <a:r>
              <a:rPr lang="zh-TW" altLang="en-US" dirty="0"/>
              <a:t>執行上較快</a:t>
            </a:r>
          </a:p>
          <a:p>
            <a:endParaRPr lang="en-US" altLang="zh-TW" dirty="0" smtClean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78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sz="3600" dirty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集合</a:t>
            </a:r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(set)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沒有順序的</a:t>
            </a:r>
            <a:r>
              <a:rPr lang="en-US" altLang="zh-TW" dirty="0" smtClean="0"/>
              <a:t>list</a:t>
            </a:r>
            <a:endParaRPr lang="zh-TW" altLang="en-US" dirty="0"/>
          </a:p>
          <a:p>
            <a:r>
              <a:rPr lang="zh-TW" altLang="en-US" dirty="0" smtClean="0"/>
              <a:t>以</a:t>
            </a:r>
            <a:r>
              <a:rPr lang="en-US" altLang="zh-TW" dirty="0" smtClean="0"/>
              <a:t>{ }</a:t>
            </a:r>
            <a:r>
              <a:rPr lang="zh-TW" altLang="en-US" dirty="0" smtClean="0"/>
              <a:t>包住內容</a:t>
            </a:r>
            <a:endParaRPr lang="en-US" altLang="zh-TW" dirty="0" smtClean="0"/>
          </a:p>
          <a:p>
            <a:r>
              <a:rPr lang="zh-TW" altLang="en-US" dirty="0" smtClean="0"/>
              <a:t>集合中重複的元素會被刪除</a:t>
            </a:r>
            <a:endParaRPr lang="en-US" altLang="zh-TW" dirty="0" smtClean="0"/>
          </a:p>
          <a:p>
            <a:r>
              <a:rPr lang="en-US" altLang="zh-TW" dirty="0" smtClean="0"/>
              <a:t>set()</a:t>
            </a:r>
            <a:r>
              <a:rPr lang="zh-TW" altLang="en-US" dirty="0" smtClean="0"/>
              <a:t>：將括弧內的字串拆解成集合</a:t>
            </a:r>
            <a:endParaRPr lang="en-US" altLang="zh-TW" dirty="0" smtClean="0"/>
          </a:p>
          <a:p>
            <a:r>
              <a:rPr lang="zh-TW" altLang="en-US" dirty="0" smtClean="0"/>
              <a:t>集合</a:t>
            </a:r>
            <a:r>
              <a:rPr lang="zh-TW" altLang="en-US" dirty="0"/>
              <a:t>中的符號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&amp;</a:t>
            </a:r>
            <a:r>
              <a:rPr lang="zh-TW" altLang="en-US" dirty="0" smtClean="0"/>
              <a:t>：交集、</a:t>
            </a:r>
            <a:r>
              <a:rPr lang="en-US" altLang="zh-TW" dirty="0" smtClean="0"/>
              <a:t>|</a:t>
            </a:r>
            <a:r>
              <a:rPr lang="zh-TW" altLang="en-US" dirty="0" smtClean="0"/>
              <a:t>：聯集、</a:t>
            </a:r>
            <a:r>
              <a:rPr lang="en-US" altLang="zh-TW" dirty="0" smtClean="0"/>
              <a:t>-</a:t>
            </a:r>
            <a:r>
              <a:rPr lang="zh-TW" altLang="en-US" dirty="0" smtClean="0"/>
              <a:t>：差集、</a:t>
            </a:r>
            <a:r>
              <a:rPr lang="en-US" altLang="zh-TW" dirty="0" smtClean="0"/>
              <a:t>^</a:t>
            </a:r>
            <a:r>
              <a:rPr lang="zh-TW" altLang="en-US" dirty="0" smtClean="0"/>
              <a:t>：反差集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092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小試身手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宣告兩個數字集合</a:t>
            </a:r>
            <a:r>
              <a:rPr lang="en-US" altLang="zh-TW" dirty="0" smtClean="0"/>
              <a:t>s1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s2</a:t>
            </a:r>
          </a:p>
          <a:p>
            <a:r>
              <a:rPr lang="zh-TW" altLang="en-US" dirty="0" smtClean="0"/>
              <a:t>宣告集合</a:t>
            </a:r>
            <a:r>
              <a:rPr lang="en-US" altLang="zh-TW" dirty="0" smtClean="0"/>
              <a:t>s3</a:t>
            </a:r>
            <a:r>
              <a:rPr lang="zh-TW" altLang="en-US" dirty="0" smtClean="0"/>
              <a:t>，並賦值</a:t>
            </a:r>
            <a:r>
              <a:rPr lang="en-US" altLang="zh-TW" dirty="0" smtClean="0"/>
              <a:t>s1</a:t>
            </a:r>
            <a:r>
              <a:rPr lang="zh-TW" altLang="en-US" dirty="0" smtClean="0"/>
              <a:t>與</a:t>
            </a:r>
            <a:r>
              <a:rPr lang="en-US" altLang="zh-TW" dirty="0" smtClean="0"/>
              <a:t>s2</a:t>
            </a:r>
            <a:r>
              <a:rPr lang="zh-TW" altLang="en-US" dirty="0" smtClean="0"/>
              <a:t>的交集</a:t>
            </a:r>
            <a:endParaRPr lang="en-US" altLang="zh-TW" dirty="0" smtClean="0"/>
          </a:p>
          <a:p>
            <a:r>
              <a:rPr lang="zh-TW" altLang="en-US" dirty="0" smtClean="0"/>
              <a:t>宣告集合</a:t>
            </a:r>
            <a:r>
              <a:rPr lang="en-US" altLang="zh-TW" dirty="0" smtClean="0"/>
              <a:t>s4</a:t>
            </a:r>
            <a:r>
              <a:rPr lang="zh-TW" altLang="en-US" dirty="0" smtClean="0"/>
              <a:t>，並賦值</a:t>
            </a:r>
            <a:r>
              <a:rPr lang="en-US" altLang="zh-TW" dirty="0" smtClean="0"/>
              <a:t>s1</a:t>
            </a:r>
            <a:r>
              <a:rPr lang="zh-TW" altLang="en-US" dirty="0" smtClean="0"/>
              <a:t>與</a:t>
            </a:r>
            <a:r>
              <a:rPr lang="en-US" altLang="zh-TW" dirty="0" smtClean="0"/>
              <a:t>s2</a:t>
            </a:r>
            <a:r>
              <a:rPr lang="zh-TW" altLang="en-US" dirty="0" smtClean="0"/>
              <a:t>的聯集</a:t>
            </a:r>
            <a:endParaRPr lang="en-US" altLang="zh-TW" dirty="0" smtClean="0"/>
          </a:p>
          <a:p>
            <a:r>
              <a:rPr lang="zh-TW" altLang="en-US" dirty="0"/>
              <a:t>宣告集合</a:t>
            </a:r>
            <a:r>
              <a:rPr lang="en-US" altLang="zh-TW" dirty="0" smtClean="0"/>
              <a:t>s5</a:t>
            </a:r>
            <a:r>
              <a:rPr lang="zh-TW" altLang="en-US" dirty="0" smtClean="0"/>
              <a:t>，</a:t>
            </a:r>
            <a:r>
              <a:rPr lang="zh-TW" altLang="en-US" dirty="0"/>
              <a:t>並賦值</a:t>
            </a:r>
            <a:r>
              <a:rPr lang="en-US" altLang="zh-TW" dirty="0"/>
              <a:t>s1</a:t>
            </a:r>
            <a:r>
              <a:rPr lang="zh-TW" altLang="en-US" dirty="0"/>
              <a:t>與</a:t>
            </a:r>
            <a:r>
              <a:rPr lang="en-US" altLang="zh-TW" dirty="0"/>
              <a:t>s2</a:t>
            </a:r>
            <a:r>
              <a:rPr lang="zh-TW" altLang="en-US" dirty="0" smtClean="0"/>
              <a:t>的</a:t>
            </a:r>
            <a:r>
              <a:rPr lang="zh-TW" altLang="en-US" dirty="0"/>
              <a:t>差</a:t>
            </a:r>
            <a:r>
              <a:rPr lang="zh-TW" altLang="en-US" dirty="0" smtClean="0"/>
              <a:t>集</a:t>
            </a:r>
            <a:endParaRPr lang="en-US" altLang="zh-TW" dirty="0" smtClean="0"/>
          </a:p>
          <a:p>
            <a:r>
              <a:rPr lang="zh-TW" altLang="en-US" dirty="0"/>
              <a:t>宣告集合</a:t>
            </a:r>
            <a:r>
              <a:rPr lang="en-US" altLang="zh-TW" dirty="0" smtClean="0"/>
              <a:t>s6</a:t>
            </a:r>
            <a:r>
              <a:rPr lang="zh-TW" altLang="en-US" dirty="0" smtClean="0"/>
              <a:t>，</a:t>
            </a:r>
            <a:r>
              <a:rPr lang="zh-TW" altLang="en-US" dirty="0"/>
              <a:t>並賦值</a:t>
            </a:r>
            <a:r>
              <a:rPr lang="en-US" altLang="zh-TW" dirty="0"/>
              <a:t>s1</a:t>
            </a:r>
            <a:r>
              <a:rPr lang="zh-TW" altLang="en-US" dirty="0"/>
              <a:t>與</a:t>
            </a:r>
            <a:r>
              <a:rPr lang="en-US" altLang="zh-TW" dirty="0"/>
              <a:t>s2</a:t>
            </a:r>
            <a:r>
              <a:rPr lang="zh-TW" altLang="en-US" dirty="0" smtClean="0"/>
              <a:t>的反差集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023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sz="3600" dirty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字典</a:t>
            </a:r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(</a:t>
            </a:r>
            <a:r>
              <a:rPr lang="en-US" altLang="zh-TW" sz="3600" dirty="0" err="1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dict</a:t>
            </a:r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)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由</a:t>
            </a:r>
            <a:r>
              <a:rPr lang="en-US" altLang="zh-TW" dirty="0" smtClean="0"/>
              <a:t>key </a:t>
            </a:r>
            <a:r>
              <a:rPr lang="zh-TW" altLang="en-US" dirty="0" smtClean="0"/>
              <a:t>及 </a:t>
            </a:r>
            <a:r>
              <a:rPr lang="en-US" altLang="zh-TW" dirty="0" smtClean="0"/>
              <a:t>value </a:t>
            </a:r>
            <a:r>
              <a:rPr lang="zh-TW" altLang="en-US" dirty="0" smtClean="0"/>
              <a:t>組成</a:t>
            </a:r>
            <a:endParaRPr lang="en-US" altLang="zh-TW" dirty="0" smtClean="0"/>
          </a:p>
          <a:p>
            <a:r>
              <a:rPr lang="zh-TW" altLang="en-US" dirty="0"/>
              <a:t>非序列→沒有索引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r>
              <a:rPr lang="zh-TW" altLang="en-US" dirty="0"/>
              <a:t>以</a:t>
            </a:r>
            <a:r>
              <a:rPr lang="en-US" altLang="zh-TW" dirty="0"/>
              <a:t>{ } </a:t>
            </a:r>
            <a:r>
              <a:rPr lang="zh-TW" altLang="en-US" dirty="0"/>
              <a:t>包住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r>
              <a:rPr lang="zh-TW" altLang="en-US" dirty="0"/>
              <a:t>字典</a:t>
            </a:r>
            <a:r>
              <a:rPr lang="zh-TW" altLang="en-US" dirty="0" smtClean="0"/>
              <a:t>中每個</a:t>
            </a:r>
            <a:r>
              <a:rPr lang="en-US" altLang="zh-TW" dirty="0" smtClean="0"/>
              <a:t>key</a:t>
            </a:r>
            <a:r>
              <a:rPr lang="zh-TW" altLang="en-US" dirty="0" smtClean="0"/>
              <a:t>都是獨立的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不能重複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以 字典名</a:t>
            </a:r>
            <a:r>
              <a:rPr lang="en-US" altLang="zh-TW" dirty="0" smtClean="0"/>
              <a:t>[key] </a:t>
            </a:r>
            <a:r>
              <a:rPr lang="zh-TW" altLang="en-US" dirty="0" smtClean="0"/>
              <a:t>取得</a:t>
            </a:r>
            <a:r>
              <a:rPr lang="en-US" altLang="zh-TW" dirty="0" smtClean="0"/>
              <a:t>/</a:t>
            </a:r>
            <a:r>
              <a:rPr lang="zh-TW" altLang="en-US" dirty="0"/>
              <a:t>修</a:t>
            </a:r>
            <a:r>
              <a:rPr lang="zh-TW" altLang="en-US" dirty="0" smtClean="0"/>
              <a:t>改</a:t>
            </a:r>
            <a:r>
              <a:rPr lang="en-US" altLang="zh-TW" dirty="0" smtClean="0"/>
              <a:t>value</a:t>
            </a:r>
          </a:p>
          <a:p>
            <a:r>
              <a:rPr lang="en-US" altLang="zh-TW" dirty="0" smtClean="0"/>
              <a:t>del </a:t>
            </a:r>
            <a:r>
              <a:rPr lang="zh-TW" altLang="en-US" dirty="0" smtClean="0"/>
              <a:t>字典名</a:t>
            </a:r>
            <a:r>
              <a:rPr lang="en-US" altLang="zh-TW" dirty="0" smtClean="0"/>
              <a:t>[key] </a:t>
            </a:r>
            <a:r>
              <a:rPr lang="zh-TW" altLang="en-US" dirty="0" smtClean="0"/>
              <a:t>：刪除字典中該</a:t>
            </a:r>
            <a:r>
              <a:rPr lang="en-US" altLang="zh-TW" dirty="0" smtClean="0"/>
              <a:t>key</a:t>
            </a:r>
            <a:r>
              <a:rPr lang="zh-TW" altLang="en-US" dirty="0" smtClean="0"/>
              <a:t>及</a:t>
            </a:r>
            <a:r>
              <a:rPr lang="en-US" altLang="zh-TW" dirty="0" smtClean="0"/>
              <a:t>value</a:t>
            </a: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493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小試身手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宣告</a:t>
            </a:r>
            <a:r>
              <a:rPr lang="zh-TW" altLang="en-US" dirty="0"/>
              <a:t>一個有四</a:t>
            </a:r>
            <a:r>
              <a:rPr lang="zh-TW" altLang="en-US" dirty="0" smtClean="0"/>
              <a:t>個</a:t>
            </a:r>
            <a:r>
              <a:rPr lang="zh-TW" altLang="en-US" dirty="0"/>
              <a:t>元素</a:t>
            </a:r>
            <a:r>
              <a:rPr lang="zh-TW" altLang="en-US" dirty="0" smtClean="0"/>
              <a:t>的</a:t>
            </a:r>
            <a:r>
              <a:rPr lang="zh-TW" altLang="en-US" dirty="0"/>
              <a:t>字典</a:t>
            </a:r>
            <a:r>
              <a:rPr lang="en-US" altLang="zh-TW" dirty="0"/>
              <a:t>(</a:t>
            </a:r>
            <a:r>
              <a:rPr lang="en-US" altLang="zh-TW" dirty="0" smtClean="0"/>
              <a:t>dictionary)</a:t>
            </a:r>
          </a:p>
          <a:p>
            <a:r>
              <a:rPr lang="zh-TW" altLang="en-US" dirty="0"/>
              <a:t>利用</a:t>
            </a:r>
            <a:r>
              <a:rPr lang="en-US" altLang="zh-TW" dirty="0" smtClean="0"/>
              <a:t>print()</a:t>
            </a:r>
            <a:r>
              <a:rPr lang="zh-TW" altLang="en-US" dirty="0" smtClean="0"/>
              <a:t>輸出字典中的某一個值</a:t>
            </a:r>
            <a:endParaRPr lang="en-US" altLang="zh-TW" dirty="0" smtClean="0"/>
          </a:p>
          <a:p>
            <a:r>
              <a:rPr lang="zh-TW" altLang="en-US" dirty="0"/>
              <a:t>試著修改字典</a:t>
            </a:r>
            <a:r>
              <a:rPr lang="zh-TW" altLang="en-US" dirty="0" smtClean="0"/>
              <a:t>中某個</a:t>
            </a:r>
            <a:r>
              <a:rPr lang="en-US" altLang="zh-TW" dirty="0" smtClean="0"/>
              <a:t>key</a:t>
            </a:r>
            <a:r>
              <a:rPr lang="zh-TW" altLang="en-US" dirty="0" smtClean="0"/>
              <a:t>的值</a:t>
            </a:r>
            <a:endParaRPr lang="en-US" altLang="zh-TW" dirty="0" smtClean="0"/>
          </a:p>
          <a:p>
            <a:r>
              <a:rPr lang="zh-TW" altLang="en-US" dirty="0"/>
              <a:t>宣告一個</a:t>
            </a:r>
            <a:r>
              <a:rPr lang="zh-TW" altLang="en-US" dirty="0" smtClean="0"/>
              <a:t>變數，並用</a:t>
            </a:r>
            <a:r>
              <a:rPr lang="en-US" altLang="zh-TW" dirty="0" smtClean="0"/>
              <a:t>get()</a:t>
            </a:r>
            <a:r>
              <a:rPr lang="zh-TW" altLang="en-US" dirty="0" smtClean="0"/>
              <a:t>取得字典中某個</a:t>
            </a:r>
            <a:r>
              <a:rPr lang="en-US" altLang="zh-TW" dirty="0" smtClean="0"/>
              <a:t>key</a:t>
            </a:r>
            <a:r>
              <a:rPr lang="zh-TW" altLang="en-US" dirty="0" smtClean="0"/>
              <a:t>的值</a:t>
            </a:r>
            <a:endParaRPr lang="en-US" altLang="zh-TW" dirty="0" smtClean="0"/>
          </a:p>
          <a:p>
            <a:pPr marL="8890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(Hint</a:t>
            </a:r>
            <a:r>
              <a:rPr lang="zh-TW" altLang="en-US" dirty="0" smtClean="0"/>
              <a:t>：若要檢查是否有</a:t>
            </a:r>
            <a:r>
              <a:rPr lang="en-US" altLang="zh-TW" dirty="0" smtClean="0"/>
              <a:t>get</a:t>
            </a:r>
            <a:r>
              <a:rPr lang="zh-TW" altLang="en-US" dirty="0" smtClean="0"/>
              <a:t>成功，可以輸出該變數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563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強制型別轉換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int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float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str</a:t>
            </a:r>
            <a:r>
              <a:rPr lang="zh-TW" altLang="en-US" dirty="0" smtClean="0"/>
              <a:t>等資料型態間可以互相轉換</a:t>
            </a:r>
            <a:endParaRPr lang="en-US" altLang="zh-TW" dirty="0" smtClean="0"/>
          </a:p>
          <a:p>
            <a:r>
              <a:rPr lang="zh-TW" altLang="en-US" dirty="0"/>
              <a:t>方法</a:t>
            </a:r>
            <a:r>
              <a:rPr lang="zh-TW" altLang="en-US" dirty="0" smtClean="0"/>
              <a:t>：欲轉換的型別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變數名稱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EX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int</a:t>
            </a:r>
            <a:r>
              <a:rPr lang="en-US" altLang="zh-TW" dirty="0" smtClean="0"/>
              <a:t> a</a:t>
            </a:r>
          </a:p>
          <a:p>
            <a:pPr lvl="1"/>
            <a:r>
              <a:rPr lang="en-US" altLang="zh-TW" dirty="0" smtClean="0"/>
              <a:t>print(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(a))</a:t>
            </a:r>
          </a:p>
          <a:p>
            <a:pPr lvl="1"/>
            <a:endParaRPr lang="en-US" altLang="zh-TW" dirty="0" smtClean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185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90250" y="2143050"/>
            <a:ext cx="7363500" cy="857400"/>
          </a:xfrm>
        </p:spPr>
        <p:txBody>
          <a:bodyPr/>
          <a:lstStyle/>
          <a:p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Python</a:t>
            </a: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的運算子</a:t>
            </a:r>
            <a:endParaRPr lang="zh-TW" altLang="en-US"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  <a:sym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418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Python</a:t>
            </a: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的運算子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算術運算子：</a:t>
            </a:r>
            <a:endParaRPr lang="en-US" altLang="zh-TW" dirty="0" smtClean="0"/>
          </a:p>
          <a:p>
            <a:pPr lvl="1"/>
            <a:r>
              <a:rPr lang="en-US" altLang="zh-TW" dirty="0"/>
              <a:t>+</a:t>
            </a:r>
            <a:r>
              <a:rPr lang="zh-TW" altLang="en-US" dirty="0"/>
              <a:t>、</a:t>
            </a:r>
            <a:r>
              <a:rPr lang="en-US" altLang="zh-TW" dirty="0"/>
              <a:t>-</a:t>
            </a:r>
            <a:r>
              <a:rPr lang="zh-TW" altLang="en-US" dirty="0" smtClean="0"/>
              <a:t>、*、</a:t>
            </a:r>
            <a:r>
              <a:rPr lang="en-US" altLang="zh-TW" dirty="0"/>
              <a:t>/</a:t>
            </a:r>
          </a:p>
          <a:p>
            <a:pPr lvl="1"/>
            <a:r>
              <a:rPr lang="en-US" altLang="zh-TW" dirty="0"/>
              <a:t>% </a:t>
            </a:r>
            <a:r>
              <a:rPr lang="zh-TW" altLang="en-US" dirty="0"/>
              <a:t>：取</a:t>
            </a:r>
            <a:r>
              <a:rPr lang="zh-TW" altLang="en-US" dirty="0" smtClean="0"/>
              <a:t>餘數</a:t>
            </a:r>
            <a:r>
              <a:rPr lang="zh-TW" altLang="en-US" dirty="0"/>
              <a:t>、</a:t>
            </a:r>
            <a:r>
              <a:rPr lang="zh-TW" altLang="en-US" dirty="0" smtClean="0"/>
              <a:t>*</a:t>
            </a:r>
            <a:r>
              <a:rPr lang="zh-TW" altLang="en-US" dirty="0"/>
              <a:t>*：次</a:t>
            </a:r>
            <a:r>
              <a:rPr lang="zh-TW" altLang="en-US" dirty="0" smtClean="0"/>
              <a:t>方、</a:t>
            </a:r>
            <a:r>
              <a:rPr lang="en-US" altLang="zh-TW" dirty="0" smtClean="0"/>
              <a:t>//</a:t>
            </a:r>
            <a:r>
              <a:rPr lang="zh-TW" altLang="en-US" dirty="0"/>
              <a:t>：取整除的整數</a:t>
            </a:r>
            <a:r>
              <a:rPr lang="zh-TW" altLang="en-US" dirty="0" smtClean="0"/>
              <a:t>部分</a:t>
            </a:r>
            <a:endParaRPr lang="en-US" altLang="zh-TW" dirty="0" smtClean="0"/>
          </a:p>
          <a:p>
            <a:pPr marL="546100" lvl="1" indent="0">
              <a:buNone/>
            </a:pPr>
            <a:endParaRPr lang="en-US" altLang="zh-TW" dirty="0" smtClean="0"/>
          </a:p>
          <a:p>
            <a:r>
              <a:rPr lang="zh-TW" altLang="en-US" dirty="0"/>
              <a:t>比較</a:t>
            </a:r>
            <a:r>
              <a:rPr lang="zh-TW" altLang="en-US" dirty="0" smtClean="0"/>
              <a:t>運算子：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&gt;=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&lt;=</a:t>
            </a:r>
          </a:p>
          <a:p>
            <a:pPr lvl="1"/>
            <a:r>
              <a:rPr lang="en-US" altLang="zh-TW" dirty="0" smtClean="0"/>
              <a:t>==</a:t>
            </a:r>
            <a:r>
              <a:rPr lang="zh-TW" altLang="en-US" dirty="0" smtClean="0"/>
              <a:t>： 等於、</a:t>
            </a:r>
            <a:r>
              <a:rPr lang="en-US" altLang="zh-TW" dirty="0" smtClean="0"/>
              <a:t>!=</a:t>
            </a:r>
            <a:r>
              <a:rPr lang="zh-TW" altLang="en-US" dirty="0" smtClean="0"/>
              <a:t>：不等於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298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rgbClr val="FDDDAA"/>
              </a:buClr>
            </a:pP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選定程式位置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890300" y="1200149"/>
            <a:ext cx="6008312" cy="3021000"/>
          </a:xfrm>
        </p:spPr>
        <p:txBody>
          <a:bodyPr/>
          <a:lstStyle/>
          <a:p>
            <a:r>
              <a:rPr lang="zh-TW" altLang="en-US" dirty="0" smtClean="0"/>
              <a:t>打開</a:t>
            </a:r>
            <a:r>
              <a:rPr lang="en-US" altLang="zh-TW" dirty="0" smtClean="0"/>
              <a:t>VS Code</a:t>
            </a:r>
            <a:r>
              <a:rPr lang="zh-TW" altLang="en-US" dirty="0" smtClean="0"/>
              <a:t>，先點選</a:t>
            </a:r>
            <a:r>
              <a:rPr lang="en-US" altLang="zh-TW" dirty="0" smtClean="0"/>
              <a:t>File</a:t>
            </a:r>
            <a:r>
              <a:rPr lang="zh-TW" altLang="en-US" dirty="0" smtClean="0"/>
              <a:t>→</a:t>
            </a:r>
            <a:r>
              <a:rPr lang="en-US" altLang="zh-TW" dirty="0" smtClean="0"/>
              <a:t>Open Folder</a:t>
            </a:r>
            <a:br>
              <a:rPr lang="en-US" altLang="zh-TW" dirty="0" smtClean="0"/>
            </a:br>
            <a:r>
              <a:rPr lang="zh-TW" altLang="en-US" dirty="0" smtClean="0"/>
              <a:t>開啟資料夾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此資料夾即為之後你的程式</a:t>
            </a:r>
            <a:r>
              <a:rPr lang="en-US" altLang="zh-TW" dirty="0" smtClean="0"/>
              <a:t>/</a:t>
            </a:r>
            <a:r>
              <a:rPr lang="zh-TW" altLang="en-US" dirty="0" smtClean="0"/>
              <a:t>專案的存放空間</a:t>
            </a:r>
            <a:endParaRPr lang="zh-TW" altLang="en-US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042" b="50000"/>
          <a:stretch/>
        </p:blipFill>
        <p:spPr bwMode="auto">
          <a:xfrm>
            <a:off x="6898612" y="990600"/>
            <a:ext cx="1879544" cy="3787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356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Python</a:t>
            </a: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的運算子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賦值</a:t>
            </a:r>
            <a:r>
              <a:rPr lang="zh-TW" altLang="en-US" dirty="0" smtClean="0"/>
              <a:t>運算子：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=</a:t>
            </a:r>
            <a:r>
              <a:rPr lang="zh-TW" altLang="en-US" dirty="0" smtClean="0"/>
              <a:t>：等號右邊的值給左邊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+=</a:t>
            </a:r>
            <a:r>
              <a:rPr lang="zh-TW" altLang="en-US" dirty="0" smtClean="0"/>
              <a:t>、</a:t>
            </a:r>
            <a:r>
              <a:rPr lang="en-US" altLang="zh-TW" dirty="0" smtClean="0"/>
              <a:t>-=</a:t>
            </a:r>
            <a:r>
              <a:rPr lang="zh-TW" altLang="en-US" dirty="0" smtClean="0"/>
              <a:t>、*</a:t>
            </a:r>
            <a:r>
              <a:rPr lang="en-US" altLang="zh-TW" dirty="0" smtClean="0"/>
              <a:t>=</a:t>
            </a:r>
            <a:r>
              <a:rPr lang="zh-TW" altLang="en-US" dirty="0" smtClean="0"/>
              <a:t>、</a:t>
            </a:r>
            <a:r>
              <a:rPr lang="en-US" altLang="zh-TW" dirty="0" smtClean="0"/>
              <a:t>/=</a:t>
            </a:r>
            <a:r>
              <a:rPr lang="zh-TW" altLang="en-US" dirty="0" smtClean="0"/>
              <a:t>、**</a:t>
            </a:r>
            <a:r>
              <a:rPr lang="en-US" altLang="zh-TW" dirty="0" smtClean="0"/>
              <a:t>=</a:t>
            </a:r>
            <a:r>
              <a:rPr lang="zh-TW" altLang="en-US" dirty="0" smtClean="0"/>
              <a:t>、</a:t>
            </a:r>
            <a:r>
              <a:rPr lang="en-US" altLang="zh-TW" dirty="0" smtClean="0"/>
              <a:t>//=</a:t>
            </a:r>
            <a:r>
              <a:rPr lang="zh-TW" altLang="en-US" dirty="0" smtClean="0"/>
              <a:t>、</a:t>
            </a:r>
            <a:r>
              <a:rPr lang="en-US" altLang="zh-TW" dirty="0" smtClean="0"/>
              <a:t>%=</a:t>
            </a:r>
          </a:p>
          <a:p>
            <a:pPr marL="546100" lvl="1" indent="0">
              <a:buNone/>
            </a:pPr>
            <a:endParaRPr lang="en-US" altLang="zh-TW" dirty="0" smtClean="0"/>
          </a:p>
          <a:p>
            <a:r>
              <a:rPr lang="zh-TW" altLang="en-US" dirty="0"/>
              <a:t>邏輯</a:t>
            </a:r>
            <a:r>
              <a:rPr lang="zh-TW" altLang="en-US" dirty="0" smtClean="0"/>
              <a:t>運算子：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and 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or 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not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542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90250" y="2143050"/>
            <a:ext cx="7363500" cy="857400"/>
          </a:xfrm>
        </p:spPr>
        <p:txBody>
          <a:bodyPr/>
          <a:lstStyle/>
          <a:p>
            <a:pPr>
              <a:buClr>
                <a:srgbClr val="B5D4E9"/>
              </a:buClr>
            </a:pPr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Python</a:t>
            </a: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判斷式</a:t>
            </a:r>
            <a:endParaRPr lang="zh-TW" altLang="en-US"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328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Python</a:t>
            </a: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判斷式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if </a:t>
            </a:r>
            <a:r>
              <a:rPr lang="zh-TW" altLang="en-US" dirty="0" smtClean="0"/>
              <a:t>條件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/>
              <a:t>條件符合，執行</a:t>
            </a:r>
            <a:r>
              <a:rPr lang="en-US" altLang="zh-TW" dirty="0"/>
              <a:t>if</a:t>
            </a:r>
            <a:r>
              <a:rPr lang="zh-TW" altLang="en-US" dirty="0"/>
              <a:t>內的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r>
              <a:rPr lang="en-US" altLang="zh-TW" dirty="0" err="1" smtClean="0"/>
              <a:t>elif</a:t>
            </a:r>
            <a:r>
              <a:rPr lang="zh-TW" altLang="en-US" dirty="0" smtClean="0"/>
              <a:t> 條件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/>
              <a:t>條件符合</a:t>
            </a:r>
            <a:r>
              <a:rPr lang="zh-TW" altLang="en-US" dirty="0" smtClean="0"/>
              <a:t>，執行</a:t>
            </a:r>
            <a:r>
              <a:rPr lang="en-US" altLang="zh-TW" dirty="0" err="1" smtClean="0"/>
              <a:t>elif</a:t>
            </a:r>
            <a:r>
              <a:rPr lang="zh-TW" altLang="en-US" dirty="0" smtClean="0"/>
              <a:t>內的程式</a:t>
            </a:r>
            <a:endParaRPr lang="en-US" altLang="zh-TW" dirty="0" smtClean="0"/>
          </a:p>
          <a:p>
            <a:r>
              <a:rPr lang="en-US" altLang="zh-TW" dirty="0" smtClean="0"/>
              <a:t>else</a:t>
            </a:r>
          </a:p>
          <a:p>
            <a:pPr lvl="1"/>
            <a:r>
              <a:rPr lang="zh-TW" altLang="en-US" dirty="0"/>
              <a:t>上述條件都不符合，執行此處的程式</a:t>
            </a:r>
            <a:endParaRPr lang="en-US" altLang="zh-TW" dirty="0" smtClean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7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小試身手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做一個簡易的計算機：</a:t>
            </a:r>
            <a:endParaRPr lang="en-US" altLang="zh-TW" dirty="0" smtClean="0"/>
          </a:p>
          <a:p>
            <a:r>
              <a:rPr lang="zh-TW" altLang="en-US" dirty="0" smtClean="0"/>
              <a:t>輸入第一個數字</a:t>
            </a:r>
            <a:endParaRPr lang="en-US" altLang="zh-TW" dirty="0" smtClean="0"/>
          </a:p>
          <a:p>
            <a:r>
              <a:rPr lang="zh-TW" altLang="en-US" dirty="0"/>
              <a:t>輸入第二個</a:t>
            </a:r>
            <a:r>
              <a:rPr lang="zh-TW" altLang="en-US" dirty="0" smtClean="0"/>
              <a:t>數字</a:t>
            </a:r>
            <a:endParaRPr lang="en-US" altLang="zh-TW" dirty="0" smtClean="0"/>
          </a:p>
          <a:p>
            <a:r>
              <a:rPr lang="zh-TW" altLang="en-US" dirty="0"/>
              <a:t>輸入要做的</a:t>
            </a:r>
            <a:r>
              <a:rPr lang="zh-TW" altLang="en-US" dirty="0" smtClean="0"/>
              <a:t>運算</a:t>
            </a:r>
            <a:endParaRPr lang="en-US" altLang="zh-TW" dirty="0" smtClean="0"/>
          </a:p>
          <a:p>
            <a:r>
              <a:rPr lang="en-US" altLang="zh-TW" dirty="0" smtClean="0"/>
              <a:t>(Hint</a:t>
            </a:r>
            <a:r>
              <a:rPr lang="zh-TW" altLang="en-US" dirty="0" smtClean="0"/>
              <a:t>：取得使用者輸入的值可使用</a:t>
            </a:r>
            <a:r>
              <a:rPr lang="en-US" altLang="zh-TW" dirty="0" smtClean="0"/>
              <a:t>input() )</a:t>
            </a:r>
          </a:p>
          <a:p>
            <a:r>
              <a:rPr lang="en-US" altLang="zh-TW" dirty="0" smtClean="0"/>
              <a:t>(Hint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的預設回傳值是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)</a:t>
            </a: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039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90250" y="2143050"/>
            <a:ext cx="7363500" cy="857400"/>
          </a:xfrm>
        </p:spPr>
        <p:txBody>
          <a:bodyPr/>
          <a:lstStyle/>
          <a:p>
            <a:pPr>
              <a:buClr>
                <a:srgbClr val="B5D4E9"/>
              </a:buClr>
            </a:pPr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Python</a:t>
            </a: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迴圈</a:t>
            </a:r>
            <a:endParaRPr lang="zh-TW" altLang="en-US"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36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Python</a:t>
            </a: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迴圈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 條件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/>
              <a:t>條件符合，執行</a:t>
            </a:r>
            <a:r>
              <a:rPr lang="en-US" altLang="zh-TW" dirty="0"/>
              <a:t>while</a:t>
            </a:r>
            <a:r>
              <a:rPr lang="zh-TW" altLang="en-US" dirty="0"/>
              <a:t>內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pPr lvl="1"/>
            <a:r>
              <a:rPr lang="zh-TW" altLang="en-US" dirty="0"/>
              <a:t>執行完畢後，</a:t>
            </a:r>
            <a:r>
              <a:rPr lang="zh-TW" altLang="en-US" dirty="0" smtClean="0"/>
              <a:t>回到上方重新</a:t>
            </a:r>
            <a:r>
              <a:rPr lang="zh-TW" altLang="en-US" dirty="0"/>
              <a:t>檢查條件</a:t>
            </a: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620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Python</a:t>
            </a: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迴圈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for </a:t>
            </a:r>
            <a:r>
              <a:rPr lang="zh-TW" altLang="en-US" dirty="0"/>
              <a:t>變數名稱</a:t>
            </a:r>
            <a:r>
              <a:rPr lang="zh-TW" altLang="en-US" dirty="0" smtClean="0"/>
              <a:t> </a:t>
            </a:r>
            <a:r>
              <a:rPr lang="en-US" altLang="zh-TW" dirty="0" smtClean="0"/>
              <a:t>in range(</a:t>
            </a:r>
            <a:r>
              <a:rPr lang="zh-TW" altLang="en-US" dirty="0" smtClean="0"/>
              <a:t>值</a:t>
            </a:r>
            <a:r>
              <a:rPr lang="en-US" altLang="zh-TW" dirty="0" smtClean="0"/>
              <a:t>):</a:t>
            </a:r>
          </a:p>
          <a:p>
            <a:pPr lvl="1"/>
            <a:r>
              <a:rPr lang="zh-TW" altLang="en-US" dirty="0" smtClean="0"/>
              <a:t>執行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迴圈內的程式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執行完變數值自動</a:t>
            </a:r>
            <a:r>
              <a:rPr lang="en-US" altLang="zh-TW" dirty="0" smtClean="0"/>
              <a:t>+1</a:t>
            </a:r>
          </a:p>
          <a:p>
            <a:pPr lvl="1"/>
            <a:r>
              <a:rPr lang="zh-TW" altLang="en-US" dirty="0"/>
              <a:t>變</a:t>
            </a:r>
            <a:r>
              <a:rPr lang="zh-TW" altLang="en-US" dirty="0" smtClean="0"/>
              <a:t>數值</a:t>
            </a:r>
            <a:r>
              <a:rPr lang="en-US" altLang="zh-TW" dirty="0" smtClean="0"/>
              <a:t>=range</a:t>
            </a:r>
            <a:r>
              <a:rPr lang="zh-TW" altLang="en-US" dirty="0" smtClean="0"/>
              <a:t>值時跳出</a:t>
            </a:r>
            <a:endParaRPr lang="zh-TW" altLang="en-US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37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Python</a:t>
            </a: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迴圈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for </a:t>
            </a:r>
            <a:r>
              <a:rPr lang="zh-TW" altLang="en-US" dirty="0"/>
              <a:t>變數名稱</a:t>
            </a:r>
            <a:r>
              <a:rPr lang="zh-TW" altLang="en-US" dirty="0" smtClean="0"/>
              <a:t> </a:t>
            </a:r>
            <a:r>
              <a:rPr lang="en-US" altLang="zh-TW" dirty="0" smtClean="0"/>
              <a:t>in </a:t>
            </a:r>
            <a:r>
              <a:rPr lang="zh-TW" altLang="en-US" dirty="0" smtClean="0"/>
              <a:t>列表</a:t>
            </a:r>
            <a:r>
              <a:rPr lang="en-US" altLang="zh-TW" dirty="0" smtClean="0"/>
              <a:t>or</a:t>
            </a:r>
            <a:r>
              <a:rPr lang="zh-TW" altLang="en-US" dirty="0" smtClean="0"/>
              <a:t>字串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/>
              <a:t>依</a:t>
            </a:r>
            <a:r>
              <a:rPr lang="zh-TW" altLang="en-US" dirty="0" smtClean="0"/>
              <a:t>列表</a:t>
            </a:r>
            <a:r>
              <a:rPr lang="en-US" altLang="zh-TW" dirty="0" smtClean="0"/>
              <a:t>or</a:t>
            </a:r>
            <a:r>
              <a:rPr lang="zh-TW" altLang="en-US" dirty="0" smtClean="0"/>
              <a:t>字串長度執行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迴圈程式</a:t>
            </a:r>
            <a:endParaRPr lang="en-US" altLang="zh-TW" dirty="0" smtClean="0"/>
          </a:p>
          <a:p>
            <a:pPr lvl="1"/>
            <a:r>
              <a:rPr lang="zh-TW" altLang="en-US" dirty="0"/>
              <a:t>逐一取出列表</a:t>
            </a:r>
            <a:r>
              <a:rPr lang="en-US" altLang="zh-TW" dirty="0"/>
              <a:t>or</a:t>
            </a:r>
            <a:r>
              <a:rPr lang="zh-TW" altLang="en-US" dirty="0"/>
              <a:t>字串中的</a:t>
            </a:r>
            <a:r>
              <a:rPr lang="zh-TW" altLang="en-US" dirty="0" smtClean="0"/>
              <a:t>值並處理</a:t>
            </a:r>
            <a:endParaRPr lang="en-US" altLang="zh-TW" dirty="0" smtClean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567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Python</a:t>
            </a: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迴圈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：強制跳出整個迴圈</a:t>
            </a:r>
            <a:endParaRPr lang="en-US" altLang="zh-TW" dirty="0" smtClean="0"/>
          </a:p>
          <a:p>
            <a:r>
              <a:rPr lang="en-US" altLang="zh-TW" dirty="0" smtClean="0"/>
              <a:t>continue</a:t>
            </a:r>
            <a:r>
              <a:rPr lang="zh-TW" altLang="en-US" dirty="0" smtClean="0"/>
              <a:t>：跳過此次迴圈，進入下一次迴圈</a:t>
            </a:r>
            <a:endParaRPr lang="en-US" altLang="zh-TW" dirty="0" smtClean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181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小試身手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利用迴圈計算</a:t>
            </a:r>
            <a:r>
              <a:rPr lang="en-US" altLang="zh-TW" dirty="0" smtClean="0"/>
              <a:t>1+2+…+10</a:t>
            </a:r>
          </a:p>
          <a:p>
            <a:r>
              <a:rPr lang="zh-TW" altLang="en-US" dirty="0" smtClean="0"/>
              <a:t>利用迴圈製作一個猜數字程式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宣告</a:t>
            </a:r>
            <a:r>
              <a:rPr lang="zh-TW" altLang="en-US" dirty="0"/>
              <a:t>一個</a:t>
            </a:r>
            <a:r>
              <a:rPr lang="zh-TW" altLang="en-US" dirty="0" smtClean="0"/>
              <a:t>數字作為答案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使用者輸入數字</a:t>
            </a:r>
            <a:endParaRPr lang="en-US" altLang="zh-TW" dirty="0" smtClean="0"/>
          </a:p>
          <a:p>
            <a:pPr lvl="1"/>
            <a:r>
              <a:rPr lang="zh-TW" altLang="en-US" dirty="0"/>
              <a:t>如果數字比較</a:t>
            </a:r>
            <a:r>
              <a:rPr lang="zh-TW" altLang="en-US" dirty="0" smtClean="0"/>
              <a:t>大，輸出「太大了」</a:t>
            </a:r>
            <a:endParaRPr lang="en-US" altLang="zh-TW" dirty="0" smtClean="0"/>
          </a:p>
          <a:p>
            <a:pPr lvl="1"/>
            <a:r>
              <a:rPr lang="zh-TW" altLang="en-US" dirty="0"/>
              <a:t>如果數字比較小，輸出「太小了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/>
            <a:r>
              <a:rPr lang="zh-TW" altLang="en-US" dirty="0"/>
              <a:t>如果數字</a:t>
            </a:r>
            <a:r>
              <a:rPr lang="zh-TW" altLang="en-US" dirty="0" smtClean="0"/>
              <a:t>正確，結束遊戲並輸出「你猜對了」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338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rgbClr val="FDDDAA"/>
              </a:buClr>
            </a:pP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建立程式碼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890300" y="1200149"/>
            <a:ext cx="6008312" cy="3021000"/>
          </a:xfrm>
        </p:spPr>
        <p:txBody>
          <a:bodyPr/>
          <a:lstStyle/>
          <a:p>
            <a:r>
              <a:rPr lang="zh-TW" altLang="en-US" dirty="0" smtClean="0"/>
              <a:t>點選</a:t>
            </a:r>
            <a:r>
              <a:rPr lang="en-US" altLang="zh-TW" dirty="0" smtClean="0"/>
              <a:t>New File</a:t>
            </a:r>
            <a:r>
              <a:rPr lang="zh-TW" altLang="en-US" dirty="0" smtClean="0"/>
              <a:t>，在資料夾裡新建程式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 smtClean="0"/>
              <a:t>記得在檔名結尾加上檔案類型 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py</a:t>
            </a:r>
            <a:endParaRPr lang="zh-TW" altLang="en-US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016" b="50000"/>
          <a:stretch/>
        </p:blipFill>
        <p:spPr bwMode="auto">
          <a:xfrm>
            <a:off x="7051012" y="885825"/>
            <a:ext cx="165186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768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rgbClr val="FDDDAA"/>
              </a:buClr>
            </a:pP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介面簡介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327660" y="1200149"/>
            <a:ext cx="2118360" cy="3021000"/>
          </a:xfrm>
        </p:spPr>
        <p:txBody>
          <a:bodyPr/>
          <a:lstStyle/>
          <a:p>
            <a:pPr marL="546100" indent="-457200">
              <a:buFont typeface="+mj-lt"/>
              <a:buAutoNum type="arabicPeriod"/>
            </a:pPr>
            <a:r>
              <a:rPr lang="zh-TW" altLang="en-US" dirty="0"/>
              <a:t>檔案</a:t>
            </a:r>
            <a:r>
              <a:rPr lang="zh-TW" altLang="en-US" dirty="0" smtClean="0"/>
              <a:t>總管</a:t>
            </a:r>
            <a:endParaRPr lang="en-US" altLang="zh-TW" dirty="0" smtClean="0"/>
          </a:p>
          <a:p>
            <a:pPr marL="546100" indent="-457200">
              <a:buFont typeface="+mj-lt"/>
              <a:buAutoNum type="arabicPeriod"/>
            </a:pPr>
            <a:endParaRPr lang="en-US" altLang="zh-TW" dirty="0" smtClean="0"/>
          </a:p>
          <a:p>
            <a:pPr marL="546100" indent="-457200">
              <a:buFont typeface="+mj-lt"/>
              <a:buAutoNum type="arabicPeriod"/>
            </a:pPr>
            <a:r>
              <a:rPr lang="zh-TW" altLang="en-US" dirty="0"/>
              <a:t>工作</a:t>
            </a:r>
            <a:r>
              <a:rPr lang="zh-TW" altLang="en-US" dirty="0" smtClean="0"/>
              <a:t>區</a:t>
            </a:r>
            <a:endParaRPr lang="en-US" altLang="zh-TW" dirty="0" smtClean="0"/>
          </a:p>
          <a:p>
            <a:pPr marL="546100" indent="-457200">
              <a:buFont typeface="+mj-lt"/>
              <a:buAutoNum type="arabicPeriod"/>
            </a:pPr>
            <a:endParaRPr lang="en-US" altLang="zh-TW" dirty="0" smtClean="0"/>
          </a:p>
          <a:p>
            <a:pPr marL="546100" indent="-457200">
              <a:buFont typeface="+mj-lt"/>
              <a:buAutoNum type="arabicPeriod"/>
            </a:pPr>
            <a:r>
              <a:rPr lang="zh-TW" altLang="en-US" dirty="0"/>
              <a:t>執行區</a:t>
            </a:r>
            <a:endParaRPr lang="en-US" altLang="zh-TW" dirty="0" smtClean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020" y="1112520"/>
            <a:ext cx="640000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573780" y="1211580"/>
            <a:ext cx="5272240" cy="228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644140" y="1211580"/>
            <a:ext cx="891540" cy="3070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573780" y="3512820"/>
            <a:ext cx="5272240" cy="1043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929890" y="3249930"/>
            <a:ext cx="320040" cy="32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7684770" y="2752500"/>
            <a:ext cx="320040" cy="32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7524750" y="3962400"/>
            <a:ext cx="320040" cy="32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3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0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rgbClr val="FDDDAA"/>
              </a:buClr>
            </a:pPr>
            <a:r>
              <a:rPr lang="en-US" altLang="zh-TW" sz="3600" dirty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Hello Python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890300" y="1200149"/>
            <a:ext cx="7628860" cy="3021000"/>
          </a:xfrm>
        </p:spPr>
        <p:txBody>
          <a:bodyPr/>
          <a:lstStyle/>
          <a:p>
            <a:r>
              <a:rPr lang="zh-TW" altLang="en-US" dirty="0" smtClean="0"/>
              <a:t>在工作區輸入</a:t>
            </a:r>
            <a:r>
              <a:rPr lang="en-US" altLang="zh-TW" dirty="0"/>
              <a:t> </a:t>
            </a:r>
            <a:r>
              <a:rPr lang="en-US" altLang="zh-TW" dirty="0" smtClean="0"/>
              <a:t>  print(“Hello python”)</a:t>
            </a:r>
            <a:endParaRPr lang="en-US" altLang="zh-TW" dirty="0"/>
          </a:p>
          <a:p>
            <a:r>
              <a:rPr lang="zh-TW" altLang="en-US" dirty="0" smtClean="0"/>
              <a:t>儲存檔案 </a:t>
            </a:r>
            <a:r>
              <a:rPr lang="en-US" altLang="zh-TW" dirty="0" smtClean="0"/>
              <a:t>(Ctrl + S)</a:t>
            </a:r>
            <a:endParaRPr lang="en-US" altLang="zh-TW" dirty="0"/>
          </a:p>
          <a:p>
            <a:r>
              <a:rPr lang="zh-TW" altLang="en-US" dirty="0" smtClean="0"/>
              <a:t>按下工作區的撥放鍵</a:t>
            </a:r>
            <a:r>
              <a:rPr lang="en-US" altLang="zh-TW" dirty="0" smtClean="0"/>
              <a:t>(Ctrl + Alt +N )</a:t>
            </a:r>
            <a:endParaRPr lang="en-US" altLang="zh-TW" dirty="0"/>
          </a:p>
          <a:p>
            <a:r>
              <a:rPr lang="zh-TW" altLang="en-US" dirty="0" smtClean="0"/>
              <a:t>或是在執行區的終端機</a:t>
            </a:r>
            <a:r>
              <a:rPr lang="en-US" altLang="zh-TW" dirty="0" smtClean="0"/>
              <a:t>(terminal)</a:t>
            </a:r>
            <a:r>
              <a:rPr lang="zh-TW" altLang="en-US" dirty="0" smtClean="0"/>
              <a:t> 輸入 </a:t>
            </a:r>
            <a:r>
              <a:rPr lang="en-US" altLang="zh-TW" dirty="0" smtClean="0"/>
              <a:t>python (</a:t>
            </a:r>
            <a:r>
              <a:rPr lang="zh-TW" altLang="en-US" dirty="0" smtClean="0"/>
              <a:t>檔名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py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試試看更改</a:t>
            </a:r>
            <a:r>
              <a:rPr lang="en-US" altLang="zh-TW" dirty="0" smtClean="0"/>
              <a:t>””</a:t>
            </a:r>
            <a:r>
              <a:rPr lang="zh-TW" altLang="en-US" dirty="0" smtClean="0"/>
              <a:t>內</a:t>
            </a:r>
            <a:r>
              <a:rPr lang="zh-TW" altLang="en-US" dirty="0"/>
              <a:t>的文字</a:t>
            </a:r>
            <a:endParaRPr lang="en-US" altLang="zh-TW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703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rgbClr val="FDDDAA"/>
              </a:buClr>
            </a:pP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註解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890300" y="1200149"/>
            <a:ext cx="3209260" cy="3021000"/>
          </a:xfrm>
        </p:spPr>
        <p:txBody>
          <a:bodyPr/>
          <a:lstStyle/>
          <a:p>
            <a:r>
              <a:rPr lang="zh-TW" altLang="en-US" dirty="0" smtClean="0"/>
              <a:t>說明程式碼功能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程式碼</a:t>
            </a:r>
            <a:r>
              <a:rPr lang="zh-TW" altLang="en-US" dirty="0"/>
              <a:t>相關</a:t>
            </a:r>
            <a:r>
              <a:rPr lang="zh-TW" altLang="en-US" dirty="0" smtClean="0"/>
              <a:t>資訊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作者</a:t>
            </a:r>
            <a:r>
              <a:rPr lang="zh-TW" altLang="en-US" dirty="0"/>
              <a:t>的廢話</a:t>
            </a:r>
            <a:r>
              <a:rPr lang="en-US" altLang="zh-TW" dirty="0"/>
              <a:t>(</a:t>
            </a:r>
            <a:r>
              <a:rPr lang="en-US" altLang="zh-TW" dirty="0" smtClean="0"/>
              <a:t>X</a:t>
            </a:r>
          </a:p>
          <a:p>
            <a:endParaRPr lang="en-US" altLang="zh-TW" dirty="0" smtClean="0"/>
          </a:p>
          <a:p>
            <a:pPr marL="88900" indent="0">
              <a:buNone/>
            </a:pPr>
            <a:endParaRPr lang="en-US" altLang="zh-TW" dirty="0" smtClean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3" t="2963" r="30419" b="33536"/>
          <a:stretch/>
        </p:blipFill>
        <p:spPr bwMode="auto">
          <a:xfrm>
            <a:off x="4259580" y="1211580"/>
            <a:ext cx="4610100" cy="3154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169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90250" y="2143050"/>
            <a:ext cx="7363500" cy="857400"/>
          </a:xfrm>
        </p:spPr>
        <p:txBody>
          <a:bodyPr/>
          <a:lstStyle/>
          <a:p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Python</a:t>
            </a: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的變數</a:t>
            </a:r>
            <a:endParaRPr lang="zh-TW" altLang="en-US"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  <a:sym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987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FDDDAA"/>
              </a:buClr>
            </a:pP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回顧一下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15" name="文字版面配置區 3"/>
          <p:cNvSpPr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</p:spPr>
        <p:txBody>
          <a:bodyPr/>
          <a:lstStyle/>
          <a:p>
            <a:r>
              <a:rPr lang="zh-TW" altLang="en-US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程式標題</a:t>
            </a:r>
            <a:endParaRPr lang="en-US" altLang="zh-TW" dirty="0">
              <a:latin typeface="華康細圓體(P)" panose="020F0300000000000000" pitchFamily="34" charset="-120"/>
              <a:ea typeface="華康細圓體(P)" panose="020F0300000000000000" pitchFamily="34" charset="-12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變數宣告</a:t>
            </a:r>
            <a:r>
              <a:rPr lang="en-US" altLang="zh-TW" dirty="0" smtClean="0">
                <a:solidFill>
                  <a:srgbClr val="FF0000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(Variable declaration)</a:t>
            </a:r>
          </a:p>
          <a:p>
            <a:r>
              <a:rPr lang="zh-TW" altLang="en-US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輸入輸出</a:t>
            </a:r>
            <a:endParaRPr lang="en-US" altLang="zh-TW" dirty="0" smtClean="0">
              <a:latin typeface="華康細圓體(P)" panose="020F0300000000000000" pitchFamily="34" charset="-120"/>
              <a:ea typeface="華康細圓體(P)" panose="020F0300000000000000" pitchFamily="34" charset="-120"/>
            </a:endParaRPr>
          </a:p>
          <a:p>
            <a:r>
              <a:rPr lang="zh-TW" altLang="en-US" dirty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運算</a:t>
            </a:r>
            <a:r>
              <a:rPr lang="zh-TW" altLang="en-US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處理</a:t>
            </a:r>
            <a:endParaRPr lang="en-US" altLang="zh-TW" dirty="0" smtClean="0">
              <a:latin typeface="華康細圓體(P)" panose="020F0300000000000000" pitchFamily="34" charset="-120"/>
              <a:ea typeface="華康細圓體(P)" panose="020F0300000000000000" pitchFamily="34" charset="-120"/>
            </a:endParaRPr>
          </a:p>
          <a:p>
            <a:r>
              <a:rPr lang="zh-TW" altLang="en-US" dirty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條件</a:t>
            </a:r>
            <a:r>
              <a:rPr lang="zh-TW" altLang="en-US" dirty="0" smtClean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選擇</a:t>
            </a:r>
            <a:endParaRPr lang="en-US" altLang="zh-TW" dirty="0" smtClean="0">
              <a:latin typeface="華康細圓體(P)" panose="020F0300000000000000" pitchFamily="34" charset="-120"/>
              <a:ea typeface="華康細圓體(P)" panose="020F0300000000000000" pitchFamily="34" charset="-120"/>
            </a:endParaRPr>
          </a:p>
          <a:p>
            <a:r>
              <a:rPr lang="zh-TW" altLang="en-US" dirty="0">
                <a:latin typeface="華康細圓體(P)" panose="020F0300000000000000" pitchFamily="34" charset="-120"/>
                <a:ea typeface="華康細圓體(P)" panose="020F0300000000000000" pitchFamily="34" charset="-120"/>
              </a:rPr>
              <a:t>重複執行</a:t>
            </a:r>
            <a:endParaRPr lang="en-US" altLang="zh-TW" dirty="0" smtClean="0">
              <a:latin typeface="華康細圓體(P)" panose="020F0300000000000000" pitchFamily="34" charset="-120"/>
              <a:ea typeface="華康細圓體(P)" panose="020F0300000000000000" pitchFamily="34" charset="-120"/>
            </a:endParaRPr>
          </a:p>
          <a:p>
            <a:pPr lvl="1"/>
            <a:endParaRPr lang="zh-TW" altLang="en-US" dirty="0">
              <a:latin typeface="華康細圓體(P)" panose="020F0300000000000000" pitchFamily="34" charset="-120"/>
              <a:ea typeface="華康細圓體(P)" panose="020F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151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ckl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</TotalTime>
  <Words>1346</Words>
  <Application>Microsoft Office PowerPoint</Application>
  <PresentationFormat>如螢幕大小 (16:9)</PresentationFormat>
  <Paragraphs>261</Paragraphs>
  <Slides>39</Slides>
  <Notes>39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5" baseType="lpstr">
      <vt:lpstr>Arial</vt:lpstr>
      <vt:lpstr>新細明體</vt:lpstr>
      <vt:lpstr>華康細圓體(P)</vt:lpstr>
      <vt:lpstr>Muli Light</vt:lpstr>
      <vt:lpstr>Amatic SC</vt:lpstr>
      <vt:lpstr>Quickly template</vt:lpstr>
      <vt:lpstr>Day 2 基本語法與迴圈控制</vt:lpstr>
      <vt:lpstr>撰寫你的第一支程式</vt:lpstr>
      <vt:lpstr>選定程式位置</vt:lpstr>
      <vt:lpstr>建立程式碼</vt:lpstr>
      <vt:lpstr>介面簡介</vt:lpstr>
      <vt:lpstr>Hello Python</vt:lpstr>
      <vt:lpstr>註解</vt:lpstr>
      <vt:lpstr>Python的變數</vt:lpstr>
      <vt:lpstr>回顧一下</vt:lpstr>
      <vt:lpstr>變數宣告</vt:lpstr>
      <vt:lpstr>變數宣告</vt:lpstr>
      <vt:lpstr>變數宣告</vt:lpstr>
      <vt:lpstr>保留字(reserved words)</vt:lpstr>
      <vt:lpstr>Python支援的資料型態</vt:lpstr>
      <vt:lpstr>字串(str)</vt:lpstr>
      <vt:lpstr>字串(str)</vt:lpstr>
      <vt:lpstr>小試身手</vt:lpstr>
      <vt:lpstr>串列(list)</vt:lpstr>
      <vt:lpstr>串列(list)</vt:lpstr>
      <vt:lpstr>串列(list)</vt:lpstr>
      <vt:lpstr>小試身手</vt:lpstr>
      <vt:lpstr>元組(tuple)</vt:lpstr>
      <vt:lpstr>集合(set)</vt:lpstr>
      <vt:lpstr>小試身手</vt:lpstr>
      <vt:lpstr>字典(dict)</vt:lpstr>
      <vt:lpstr>小試身手</vt:lpstr>
      <vt:lpstr>強制型別轉換</vt:lpstr>
      <vt:lpstr>Python的運算子</vt:lpstr>
      <vt:lpstr>Python的運算子</vt:lpstr>
      <vt:lpstr>Python的運算子</vt:lpstr>
      <vt:lpstr>Python判斷式</vt:lpstr>
      <vt:lpstr>Python判斷式</vt:lpstr>
      <vt:lpstr>小試身手</vt:lpstr>
      <vt:lpstr>Python迴圈</vt:lpstr>
      <vt:lpstr>Python迴圈</vt:lpstr>
      <vt:lpstr>Python迴圈</vt:lpstr>
      <vt:lpstr>Python迴圈</vt:lpstr>
      <vt:lpstr>Python迴圈</vt:lpstr>
      <vt:lpstr>小試身手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Charlotte</dc:creator>
  <cp:lastModifiedBy>ShaDow</cp:lastModifiedBy>
  <cp:revision>72</cp:revision>
  <dcterms:modified xsi:type="dcterms:W3CDTF">2020-07-03T04:57:16Z</dcterms:modified>
</cp:coreProperties>
</file>