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3"/>
  </p:notesMasterIdLst>
  <p:sldIdLst>
    <p:sldId id="256" r:id="rId2"/>
    <p:sldId id="286" r:id="rId3"/>
    <p:sldId id="291" r:id="rId4"/>
    <p:sldId id="334" r:id="rId5"/>
    <p:sldId id="335" r:id="rId6"/>
    <p:sldId id="365" r:id="rId7"/>
    <p:sldId id="339" r:id="rId8"/>
    <p:sldId id="366" r:id="rId9"/>
    <p:sldId id="338" r:id="rId10"/>
    <p:sldId id="367" r:id="rId11"/>
    <p:sldId id="368" r:id="rId12"/>
    <p:sldId id="340" r:id="rId13"/>
    <p:sldId id="369" r:id="rId14"/>
    <p:sldId id="304" r:id="rId15"/>
    <p:sldId id="370" r:id="rId16"/>
    <p:sldId id="342" r:id="rId17"/>
    <p:sldId id="371" r:id="rId18"/>
    <p:sldId id="372" r:id="rId19"/>
    <p:sldId id="373" r:id="rId20"/>
    <p:sldId id="374" r:id="rId21"/>
    <p:sldId id="343" r:id="rId22"/>
    <p:sldId id="375" r:id="rId23"/>
    <p:sldId id="376" r:id="rId24"/>
    <p:sldId id="377" r:id="rId25"/>
    <p:sldId id="378" r:id="rId26"/>
    <p:sldId id="382" r:id="rId27"/>
    <p:sldId id="379" r:id="rId28"/>
    <p:sldId id="383" r:id="rId29"/>
    <p:sldId id="380" r:id="rId30"/>
    <p:sldId id="381" r:id="rId31"/>
    <p:sldId id="384" r:id="rId32"/>
  </p:sldIdLst>
  <p:sldSz cx="9144000" cy="5143500" type="screen16x9"/>
  <p:notesSz cx="6858000" cy="9144000"/>
  <p:embeddedFontLst>
    <p:embeddedFont>
      <p:font typeface="Amatic SC" panose="020B0604020202020204" charset="-79"/>
      <p:regular r:id="rId34"/>
      <p:bold r:id="rId35"/>
    </p:embeddedFont>
    <p:embeddedFont>
      <p:font typeface="華康細圓體(P)" panose="020F0300000000000000" pitchFamily="34" charset="-120"/>
      <p:regular r:id="rId36"/>
    </p:embeddedFont>
    <p:embeddedFont>
      <p:font typeface="Muli Light" panose="02000303000000000000" pitchFamily="2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CEC5"/>
    <a:srgbClr val="C9EECF"/>
    <a:srgbClr val="2F7C8A"/>
    <a:srgbClr val="ADDED4"/>
    <a:srgbClr val="C8EDCF"/>
    <a:srgbClr val="70C1CE"/>
    <a:srgbClr val="42D2BA"/>
    <a:srgbClr val="8DCCD7"/>
    <a:srgbClr val="51B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E5F3AA00-1F21-4B7C-88DC-B17609360679}">
  <a:tblStyle styleId="{E5F3AA00-1F21-4B7C-88DC-B176093606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224" y="-4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67820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BCDBE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4100" y="125700"/>
            <a:ext cx="8775855" cy="4892131"/>
          </a:xfrm>
          <a:custGeom>
            <a:avLst/>
            <a:gdLst/>
            <a:ahLst/>
            <a:cxnLst/>
            <a:rect l="l" t="t" r="r" b="b"/>
            <a:pathLst>
              <a:path w="92849" h="51759" extrusionOk="0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639500" y="1991825"/>
            <a:ext cx="3864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621350" y="3313600"/>
            <a:ext cx="1783794" cy="170374"/>
          </a:xfrm>
          <a:custGeom>
            <a:avLst/>
            <a:gdLst/>
            <a:ahLst/>
            <a:cxnLst/>
            <a:rect l="l" t="t" r="r" b="b"/>
            <a:pathLst>
              <a:path w="16385" h="1565" extrusionOk="0">
                <a:moveTo>
                  <a:pt x="112" y="652"/>
                </a:moveTo>
                <a:lnTo>
                  <a:pt x="75" y="671"/>
                </a:lnTo>
                <a:lnTo>
                  <a:pt x="19" y="708"/>
                </a:lnTo>
                <a:lnTo>
                  <a:pt x="1" y="745"/>
                </a:lnTo>
                <a:lnTo>
                  <a:pt x="1" y="801"/>
                </a:lnTo>
                <a:lnTo>
                  <a:pt x="1" y="876"/>
                </a:lnTo>
                <a:lnTo>
                  <a:pt x="19" y="913"/>
                </a:lnTo>
                <a:lnTo>
                  <a:pt x="57" y="950"/>
                </a:lnTo>
                <a:lnTo>
                  <a:pt x="131" y="987"/>
                </a:lnTo>
                <a:lnTo>
                  <a:pt x="187" y="987"/>
                </a:lnTo>
                <a:lnTo>
                  <a:pt x="261" y="950"/>
                </a:lnTo>
                <a:lnTo>
                  <a:pt x="317" y="894"/>
                </a:lnTo>
                <a:lnTo>
                  <a:pt x="336" y="838"/>
                </a:lnTo>
                <a:lnTo>
                  <a:pt x="336" y="764"/>
                </a:lnTo>
                <a:lnTo>
                  <a:pt x="317" y="727"/>
                </a:lnTo>
                <a:lnTo>
                  <a:pt x="280" y="689"/>
                </a:lnTo>
                <a:lnTo>
                  <a:pt x="224" y="671"/>
                </a:lnTo>
                <a:lnTo>
                  <a:pt x="168" y="652"/>
                </a:lnTo>
                <a:close/>
                <a:moveTo>
                  <a:pt x="16236" y="689"/>
                </a:moveTo>
                <a:lnTo>
                  <a:pt x="16161" y="708"/>
                </a:lnTo>
                <a:lnTo>
                  <a:pt x="16087" y="745"/>
                </a:lnTo>
                <a:lnTo>
                  <a:pt x="16031" y="801"/>
                </a:lnTo>
                <a:lnTo>
                  <a:pt x="15994" y="857"/>
                </a:lnTo>
                <a:lnTo>
                  <a:pt x="15975" y="931"/>
                </a:lnTo>
                <a:lnTo>
                  <a:pt x="15994" y="987"/>
                </a:lnTo>
                <a:lnTo>
                  <a:pt x="16049" y="1043"/>
                </a:lnTo>
                <a:lnTo>
                  <a:pt x="16124" y="1080"/>
                </a:lnTo>
                <a:lnTo>
                  <a:pt x="16180" y="1099"/>
                </a:lnTo>
                <a:lnTo>
                  <a:pt x="16217" y="1080"/>
                </a:lnTo>
                <a:lnTo>
                  <a:pt x="16291" y="1062"/>
                </a:lnTo>
                <a:lnTo>
                  <a:pt x="16347" y="987"/>
                </a:lnTo>
                <a:lnTo>
                  <a:pt x="16385" y="913"/>
                </a:lnTo>
                <a:lnTo>
                  <a:pt x="16385" y="838"/>
                </a:lnTo>
                <a:lnTo>
                  <a:pt x="16366" y="764"/>
                </a:lnTo>
                <a:lnTo>
                  <a:pt x="16310" y="708"/>
                </a:lnTo>
                <a:lnTo>
                  <a:pt x="16273" y="689"/>
                </a:lnTo>
                <a:close/>
                <a:moveTo>
                  <a:pt x="4655" y="1"/>
                </a:moveTo>
                <a:lnTo>
                  <a:pt x="4506" y="19"/>
                </a:lnTo>
                <a:lnTo>
                  <a:pt x="4357" y="56"/>
                </a:lnTo>
                <a:lnTo>
                  <a:pt x="4246" y="94"/>
                </a:lnTo>
                <a:lnTo>
                  <a:pt x="4134" y="168"/>
                </a:lnTo>
                <a:lnTo>
                  <a:pt x="4022" y="243"/>
                </a:lnTo>
                <a:lnTo>
                  <a:pt x="3929" y="336"/>
                </a:lnTo>
                <a:lnTo>
                  <a:pt x="3575" y="727"/>
                </a:lnTo>
                <a:lnTo>
                  <a:pt x="3408" y="876"/>
                </a:lnTo>
                <a:lnTo>
                  <a:pt x="3315" y="931"/>
                </a:lnTo>
                <a:lnTo>
                  <a:pt x="3203" y="987"/>
                </a:lnTo>
                <a:lnTo>
                  <a:pt x="3110" y="1025"/>
                </a:lnTo>
                <a:lnTo>
                  <a:pt x="2998" y="1025"/>
                </a:lnTo>
                <a:lnTo>
                  <a:pt x="2886" y="1006"/>
                </a:lnTo>
                <a:lnTo>
                  <a:pt x="2775" y="969"/>
                </a:lnTo>
                <a:lnTo>
                  <a:pt x="2682" y="894"/>
                </a:lnTo>
                <a:lnTo>
                  <a:pt x="2607" y="820"/>
                </a:lnTo>
                <a:lnTo>
                  <a:pt x="2458" y="652"/>
                </a:lnTo>
                <a:lnTo>
                  <a:pt x="2309" y="485"/>
                </a:lnTo>
                <a:lnTo>
                  <a:pt x="2235" y="410"/>
                </a:lnTo>
                <a:lnTo>
                  <a:pt x="2142" y="354"/>
                </a:lnTo>
                <a:lnTo>
                  <a:pt x="2011" y="298"/>
                </a:lnTo>
                <a:lnTo>
                  <a:pt x="1900" y="261"/>
                </a:lnTo>
                <a:lnTo>
                  <a:pt x="1658" y="261"/>
                </a:lnTo>
                <a:lnTo>
                  <a:pt x="1546" y="280"/>
                </a:lnTo>
                <a:lnTo>
                  <a:pt x="1434" y="317"/>
                </a:lnTo>
                <a:lnTo>
                  <a:pt x="1323" y="373"/>
                </a:lnTo>
                <a:lnTo>
                  <a:pt x="1211" y="429"/>
                </a:lnTo>
                <a:lnTo>
                  <a:pt x="1099" y="578"/>
                </a:lnTo>
                <a:lnTo>
                  <a:pt x="1006" y="689"/>
                </a:lnTo>
                <a:lnTo>
                  <a:pt x="932" y="820"/>
                </a:lnTo>
                <a:lnTo>
                  <a:pt x="876" y="950"/>
                </a:lnTo>
                <a:lnTo>
                  <a:pt x="857" y="1062"/>
                </a:lnTo>
                <a:lnTo>
                  <a:pt x="857" y="1099"/>
                </a:lnTo>
                <a:lnTo>
                  <a:pt x="857" y="1136"/>
                </a:lnTo>
                <a:lnTo>
                  <a:pt x="894" y="1174"/>
                </a:lnTo>
                <a:lnTo>
                  <a:pt x="969" y="1174"/>
                </a:lnTo>
                <a:lnTo>
                  <a:pt x="1006" y="1155"/>
                </a:lnTo>
                <a:lnTo>
                  <a:pt x="1062" y="1043"/>
                </a:lnTo>
                <a:lnTo>
                  <a:pt x="1118" y="931"/>
                </a:lnTo>
                <a:lnTo>
                  <a:pt x="1155" y="838"/>
                </a:lnTo>
                <a:lnTo>
                  <a:pt x="1211" y="764"/>
                </a:lnTo>
                <a:lnTo>
                  <a:pt x="1285" y="671"/>
                </a:lnTo>
                <a:lnTo>
                  <a:pt x="1378" y="615"/>
                </a:lnTo>
                <a:lnTo>
                  <a:pt x="1471" y="559"/>
                </a:lnTo>
                <a:lnTo>
                  <a:pt x="1602" y="522"/>
                </a:lnTo>
                <a:lnTo>
                  <a:pt x="1825" y="522"/>
                </a:lnTo>
                <a:lnTo>
                  <a:pt x="1937" y="559"/>
                </a:lnTo>
                <a:lnTo>
                  <a:pt x="2030" y="615"/>
                </a:lnTo>
                <a:lnTo>
                  <a:pt x="2142" y="671"/>
                </a:lnTo>
                <a:lnTo>
                  <a:pt x="2216" y="764"/>
                </a:lnTo>
                <a:lnTo>
                  <a:pt x="2309" y="838"/>
                </a:lnTo>
                <a:lnTo>
                  <a:pt x="2458" y="1043"/>
                </a:lnTo>
                <a:lnTo>
                  <a:pt x="2533" y="1118"/>
                </a:lnTo>
                <a:lnTo>
                  <a:pt x="2607" y="1211"/>
                </a:lnTo>
                <a:lnTo>
                  <a:pt x="2700" y="1267"/>
                </a:lnTo>
                <a:lnTo>
                  <a:pt x="2812" y="1322"/>
                </a:lnTo>
                <a:lnTo>
                  <a:pt x="2924" y="1341"/>
                </a:lnTo>
                <a:lnTo>
                  <a:pt x="3054" y="1341"/>
                </a:lnTo>
                <a:lnTo>
                  <a:pt x="3166" y="1322"/>
                </a:lnTo>
                <a:lnTo>
                  <a:pt x="3277" y="1285"/>
                </a:lnTo>
                <a:lnTo>
                  <a:pt x="3371" y="1248"/>
                </a:lnTo>
                <a:lnTo>
                  <a:pt x="3464" y="1174"/>
                </a:lnTo>
                <a:lnTo>
                  <a:pt x="3631" y="1043"/>
                </a:lnTo>
                <a:lnTo>
                  <a:pt x="3799" y="876"/>
                </a:lnTo>
                <a:lnTo>
                  <a:pt x="4078" y="578"/>
                </a:lnTo>
                <a:lnTo>
                  <a:pt x="4227" y="447"/>
                </a:lnTo>
                <a:lnTo>
                  <a:pt x="4376" y="336"/>
                </a:lnTo>
                <a:lnTo>
                  <a:pt x="4450" y="298"/>
                </a:lnTo>
                <a:lnTo>
                  <a:pt x="4543" y="261"/>
                </a:lnTo>
                <a:lnTo>
                  <a:pt x="4711" y="261"/>
                </a:lnTo>
                <a:lnTo>
                  <a:pt x="4786" y="280"/>
                </a:lnTo>
                <a:lnTo>
                  <a:pt x="4879" y="317"/>
                </a:lnTo>
                <a:lnTo>
                  <a:pt x="4953" y="392"/>
                </a:lnTo>
                <a:lnTo>
                  <a:pt x="5046" y="485"/>
                </a:lnTo>
                <a:lnTo>
                  <a:pt x="5195" y="671"/>
                </a:lnTo>
                <a:lnTo>
                  <a:pt x="5344" y="857"/>
                </a:lnTo>
                <a:lnTo>
                  <a:pt x="5474" y="1043"/>
                </a:lnTo>
                <a:lnTo>
                  <a:pt x="5623" y="1211"/>
                </a:lnTo>
                <a:lnTo>
                  <a:pt x="5716" y="1267"/>
                </a:lnTo>
                <a:lnTo>
                  <a:pt x="5810" y="1322"/>
                </a:lnTo>
                <a:lnTo>
                  <a:pt x="5903" y="1378"/>
                </a:lnTo>
                <a:lnTo>
                  <a:pt x="5996" y="1397"/>
                </a:lnTo>
                <a:lnTo>
                  <a:pt x="6107" y="1416"/>
                </a:lnTo>
                <a:lnTo>
                  <a:pt x="6219" y="1397"/>
                </a:lnTo>
                <a:lnTo>
                  <a:pt x="6349" y="1378"/>
                </a:lnTo>
                <a:lnTo>
                  <a:pt x="6498" y="1322"/>
                </a:lnTo>
                <a:lnTo>
                  <a:pt x="6591" y="1267"/>
                </a:lnTo>
                <a:lnTo>
                  <a:pt x="6703" y="1211"/>
                </a:lnTo>
                <a:lnTo>
                  <a:pt x="6908" y="1043"/>
                </a:lnTo>
                <a:lnTo>
                  <a:pt x="7131" y="894"/>
                </a:lnTo>
                <a:lnTo>
                  <a:pt x="7336" y="727"/>
                </a:lnTo>
                <a:lnTo>
                  <a:pt x="7448" y="671"/>
                </a:lnTo>
                <a:lnTo>
                  <a:pt x="7560" y="615"/>
                </a:lnTo>
                <a:lnTo>
                  <a:pt x="7671" y="578"/>
                </a:lnTo>
                <a:lnTo>
                  <a:pt x="7895" y="578"/>
                </a:lnTo>
                <a:lnTo>
                  <a:pt x="8006" y="615"/>
                </a:lnTo>
                <a:lnTo>
                  <a:pt x="8137" y="671"/>
                </a:lnTo>
                <a:lnTo>
                  <a:pt x="8248" y="764"/>
                </a:lnTo>
                <a:lnTo>
                  <a:pt x="8397" y="931"/>
                </a:lnTo>
                <a:lnTo>
                  <a:pt x="8528" y="1099"/>
                </a:lnTo>
                <a:lnTo>
                  <a:pt x="8677" y="1248"/>
                </a:lnTo>
                <a:lnTo>
                  <a:pt x="8826" y="1397"/>
                </a:lnTo>
                <a:lnTo>
                  <a:pt x="8900" y="1453"/>
                </a:lnTo>
                <a:lnTo>
                  <a:pt x="8993" y="1509"/>
                </a:lnTo>
                <a:lnTo>
                  <a:pt x="9068" y="1546"/>
                </a:lnTo>
                <a:lnTo>
                  <a:pt x="9161" y="1564"/>
                </a:lnTo>
                <a:lnTo>
                  <a:pt x="9272" y="1564"/>
                </a:lnTo>
                <a:lnTo>
                  <a:pt x="9366" y="1546"/>
                </a:lnTo>
                <a:lnTo>
                  <a:pt x="9477" y="1527"/>
                </a:lnTo>
                <a:lnTo>
                  <a:pt x="9608" y="1471"/>
                </a:lnTo>
                <a:lnTo>
                  <a:pt x="9757" y="1360"/>
                </a:lnTo>
                <a:lnTo>
                  <a:pt x="9924" y="1211"/>
                </a:lnTo>
                <a:lnTo>
                  <a:pt x="10110" y="1043"/>
                </a:lnTo>
                <a:lnTo>
                  <a:pt x="10296" y="876"/>
                </a:lnTo>
                <a:lnTo>
                  <a:pt x="10483" y="745"/>
                </a:lnTo>
                <a:lnTo>
                  <a:pt x="10576" y="708"/>
                </a:lnTo>
                <a:lnTo>
                  <a:pt x="10687" y="671"/>
                </a:lnTo>
                <a:lnTo>
                  <a:pt x="10781" y="652"/>
                </a:lnTo>
                <a:lnTo>
                  <a:pt x="10874" y="652"/>
                </a:lnTo>
                <a:lnTo>
                  <a:pt x="10967" y="689"/>
                </a:lnTo>
                <a:lnTo>
                  <a:pt x="11078" y="727"/>
                </a:lnTo>
                <a:lnTo>
                  <a:pt x="11172" y="801"/>
                </a:lnTo>
                <a:lnTo>
                  <a:pt x="11246" y="894"/>
                </a:lnTo>
                <a:lnTo>
                  <a:pt x="11395" y="1099"/>
                </a:lnTo>
                <a:lnTo>
                  <a:pt x="11544" y="1304"/>
                </a:lnTo>
                <a:lnTo>
                  <a:pt x="11637" y="1378"/>
                </a:lnTo>
                <a:lnTo>
                  <a:pt x="11730" y="1453"/>
                </a:lnTo>
                <a:lnTo>
                  <a:pt x="11879" y="1509"/>
                </a:lnTo>
                <a:lnTo>
                  <a:pt x="12028" y="1527"/>
                </a:lnTo>
                <a:lnTo>
                  <a:pt x="12177" y="1509"/>
                </a:lnTo>
                <a:lnTo>
                  <a:pt x="12326" y="1471"/>
                </a:lnTo>
                <a:lnTo>
                  <a:pt x="12456" y="1397"/>
                </a:lnTo>
                <a:lnTo>
                  <a:pt x="12586" y="1304"/>
                </a:lnTo>
                <a:lnTo>
                  <a:pt x="12810" y="1099"/>
                </a:lnTo>
                <a:lnTo>
                  <a:pt x="13015" y="894"/>
                </a:lnTo>
                <a:lnTo>
                  <a:pt x="13126" y="801"/>
                </a:lnTo>
                <a:lnTo>
                  <a:pt x="13238" y="708"/>
                </a:lnTo>
                <a:lnTo>
                  <a:pt x="13368" y="615"/>
                </a:lnTo>
                <a:lnTo>
                  <a:pt x="13517" y="578"/>
                </a:lnTo>
                <a:lnTo>
                  <a:pt x="13573" y="559"/>
                </a:lnTo>
                <a:lnTo>
                  <a:pt x="13648" y="559"/>
                </a:lnTo>
                <a:lnTo>
                  <a:pt x="13722" y="578"/>
                </a:lnTo>
                <a:lnTo>
                  <a:pt x="13778" y="615"/>
                </a:lnTo>
                <a:lnTo>
                  <a:pt x="13890" y="671"/>
                </a:lnTo>
                <a:lnTo>
                  <a:pt x="13964" y="764"/>
                </a:lnTo>
                <a:lnTo>
                  <a:pt x="14095" y="969"/>
                </a:lnTo>
                <a:lnTo>
                  <a:pt x="14169" y="1062"/>
                </a:lnTo>
                <a:lnTo>
                  <a:pt x="14243" y="1155"/>
                </a:lnTo>
                <a:lnTo>
                  <a:pt x="14337" y="1248"/>
                </a:lnTo>
                <a:lnTo>
                  <a:pt x="14448" y="1304"/>
                </a:lnTo>
                <a:lnTo>
                  <a:pt x="14597" y="1341"/>
                </a:lnTo>
                <a:lnTo>
                  <a:pt x="14746" y="1360"/>
                </a:lnTo>
                <a:lnTo>
                  <a:pt x="14895" y="1341"/>
                </a:lnTo>
                <a:lnTo>
                  <a:pt x="15025" y="1304"/>
                </a:lnTo>
                <a:lnTo>
                  <a:pt x="15156" y="1229"/>
                </a:lnTo>
                <a:lnTo>
                  <a:pt x="15286" y="1155"/>
                </a:lnTo>
                <a:lnTo>
                  <a:pt x="15398" y="1062"/>
                </a:lnTo>
                <a:lnTo>
                  <a:pt x="15510" y="950"/>
                </a:lnTo>
                <a:lnTo>
                  <a:pt x="15677" y="745"/>
                </a:lnTo>
                <a:lnTo>
                  <a:pt x="15770" y="634"/>
                </a:lnTo>
                <a:lnTo>
                  <a:pt x="15826" y="503"/>
                </a:lnTo>
                <a:lnTo>
                  <a:pt x="15882" y="410"/>
                </a:lnTo>
                <a:lnTo>
                  <a:pt x="15900" y="354"/>
                </a:lnTo>
                <a:lnTo>
                  <a:pt x="15882" y="298"/>
                </a:lnTo>
                <a:lnTo>
                  <a:pt x="15845" y="243"/>
                </a:lnTo>
                <a:lnTo>
                  <a:pt x="15770" y="205"/>
                </a:lnTo>
                <a:lnTo>
                  <a:pt x="15714" y="224"/>
                </a:lnTo>
                <a:lnTo>
                  <a:pt x="15677" y="243"/>
                </a:lnTo>
                <a:lnTo>
                  <a:pt x="15658" y="280"/>
                </a:lnTo>
                <a:lnTo>
                  <a:pt x="15528" y="466"/>
                </a:lnTo>
                <a:lnTo>
                  <a:pt x="15379" y="652"/>
                </a:lnTo>
                <a:lnTo>
                  <a:pt x="15212" y="820"/>
                </a:lnTo>
                <a:lnTo>
                  <a:pt x="15044" y="969"/>
                </a:lnTo>
                <a:lnTo>
                  <a:pt x="14951" y="1025"/>
                </a:lnTo>
                <a:lnTo>
                  <a:pt x="14858" y="1043"/>
                </a:lnTo>
                <a:lnTo>
                  <a:pt x="14765" y="1062"/>
                </a:lnTo>
                <a:lnTo>
                  <a:pt x="14653" y="1062"/>
                </a:lnTo>
                <a:lnTo>
                  <a:pt x="14560" y="1043"/>
                </a:lnTo>
                <a:lnTo>
                  <a:pt x="14467" y="987"/>
                </a:lnTo>
                <a:lnTo>
                  <a:pt x="14355" y="913"/>
                </a:lnTo>
                <a:lnTo>
                  <a:pt x="14262" y="801"/>
                </a:lnTo>
                <a:lnTo>
                  <a:pt x="14113" y="634"/>
                </a:lnTo>
                <a:lnTo>
                  <a:pt x="14039" y="540"/>
                </a:lnTo>
                <a:lnTo>
                  <a:pt x="13964" y="466"/>
                </a:lnTo>
                <a:lnTo>
                  <a:pt x="13871" y="410"/>
                </a:lnTo>
                <a:lnTo>
                  <a:pt x="13778" y="373"/>
                </a:lnTo>
                <a:lnTo>
                  <a:pt x="13666" y="336"/>
                </a:lnTo>
                <a:lnTo>
                  <a:pt x="13536" y="336"/>
                </a:lnTo>
                <a:lnTo>
                  <a:pt x="13424" y="354"/>
                </a:lnTo>
                <a:lnTo>
                  <a:pt x="13331" y="392"/>
                </a:lnTo>
                <a:lnTo>
                  <a:pt x="13238" y="429"/>
                </a:lnTo>
                <a:lnTo>
                  <a:pt x="13145" y="485"/>
                </a:lnTo>
                <a:lnTo>
                  <a:pt x="12977" y="615"/>
                </a:lnTo>
                <a:lnTo>
                  <a:pt x="12810" y="764"/>
                </a:lnTo>
                <a:lnTo>
                  <a:pt x="12661" y="913"/>
                </a:lnTo>
                <a:lnTo>
                  <a:pt x="12493" y="1043"/>
                </a:lnTo>
                <a:lnTo>
                  <a:pt x="12400" y="1118"/>
                </a:lnTo>
                <a:lnTo>
                  <a:pt x="12307" y="1174"/>
                </a:lnTo>
                <a:lnTo>
                  <a:pt x="12214" y="1211"/>
                </a:lnTo>
                <a:lnTo>
                  <a:pt x="12102" y="1248"/>
                </a:lnTo>
                <a:lnTo>
                  <a:pt x="11991" y="1248"/>
                </a:lnTo>
                <a:lnTo>
                  <a:pt x="11898" y="1229"/>
                </a:lnTo>
                <a:lnTo>
                  <a:pt x="11805" y="1192"/>
                </a:lnTo>
                <a:lnTo>
                  <a:pt x="11730" y="1118"/>
                </a:lnTo>
                <a:lnTo>
                  <a:pt x="11656" y="1043"/>
                </a:lnTo>
                <a:lnTo>
                  <a:pt x="11600" y="969"/>
                </a:lnTo>
                <a:lnTo>
                  <a:pt x="11469" y="783"/>
                </a:lnTo>
                <a:lnTo>
                  <a:pt x="11376" y="671"/>
                </a:lnTo>
                <a:lnTo>
                  <a:pt x="11283" y="578"/>
                </a:lnTo>
                <a:lnTo>
                  <a:pt x="11190" y="503"/>
                </a:lnTo>
                <a:lnTo>
                  <a:pt x="11097" y="447"/>
                </a:lnTo>
                <a:lnTo>
                  <a:pt x="10985" y="429"/>
                </a:lnTo>
                <a:lnTo>
                  <a:pt x="10892" y="410"/>
                </a:lnTo>
                <a:lnTo>
                  <a:pt x="10706" y="410"/>
                </a:lnTo>
                <a:lnTo>
                  <a:pt x="10613" y="447"/>
                </a:lnTo>
                <a:lnTo>
                  <a:pt x="10501" y="485"/>
                </a:lnTo>
                <a:lnTo>
                  <a:pt x="10315" y="596"/>
                </a:lnTo>
                <a:lnTo>
                  <a:pt x="10110" y="727"/>
                </a:lnTo>
                <a:lnTo>
                  <a:pt x="9924" y="894"/>
                </a:lnTo>
                <a:lnTo>
                  <a:pt x="9775" y="1006"/>
                </a:lnTo>
                <a:lnTo>
                  <a:pt x="9608" y="1136"/>
                </a:lnTo>
                <a:lnTo>
                  <a:pt x="9533" y="1192"/>
                </a:lnTo>
                <a:lnTo>
                  <a:pt x="9440" y="1229"/>
                </a:lnTo>
                <a:lnTo>
                  <a:pt x="9347" y="1248"/>
                </a:lnTo>
                <a:lnTo>
                  <a:pt x="9254" y="1267"/>
                </a:lnTo>
                <a:lnTo>
                  <a:pt x="9142" y="1267"/>
                </a:lnTo>
                <a:lnTo>
                  <a:pt x="9049" y="1229"/>
                </a:lnTo>
                <a:lnTo>
                  <a:pt x="8956" y="1174"/>
                </a:lnTo>
                <a:lnTo>
                  <a:pt x="8863" y="1118"/>
                </a:lnTo>
                <a:lnTo>
                  <a:pt x="8714" y="950"/>
                </a:lnTo>
                <a:lnTo>
                  <a:pt x="8584" y="801"/>
                </a:lnTo>
                <a:lnTo>
                  <a:pt x="8435" y="615"/>
                </a:lnTo>
                <a:lnTo>
                  <a:pt x="8267" y="466"/>
                </a:lnTo>
                <a:lnTo>
                  <a:pt x="8155" y="392"/>
                </a:lnTo>
                <a:lnTo>
                  <a:pt x="8062" y="354"/>
                </a:lnTo>
                <a:lnTo>
                  <a:pt x="7951" y="317"/>
                </a:lnTo>
                <a:lnTo>
                  <a:pt x="7820" y="298"/>
                </a:lnTo>
                <a:lnTo>
                  <a:pt x="7690" y="317"/>
                </a:lnTo>
                <a:lnTo>
                  <a:pt x="7541" y="336"/>
                </a:lnTo>
                <a:lnTo>
                  <a:pt x="7411" y="392"/>
                </a:lnTo>
                <a:lnTo>
                  <a:pt x="7280" y="466"/>
                </a:lnTo>
                <a:lnTo>
                  <a:pt x="7057" y="615"/>
                </a:lnTo>
                <a:lnTo>
                  <a:pt x="6833" y="783"/>
                </a:lnTo>
                <a:lnTo>
                  <a:pt x="6629" y="931"/>
                </a:lnTo>
                <a:lnTo>
                  <a:pt x="6517" y="1006"/>
                </a:lnTo>
                <a:lnTo>
                  <a:pt x="6405" y="1062"/>
                </a:lnTo>
                <a:lnTo>
                  <a:pt x="6294" y="1099"/>
                </a:lnTo>
                <a:lnTo>
                  <a:pt x="6182" y="1118"/>
                </a:lnTo>
                <a:lnTo>
                  <a:pt x="6052" y="1118"/>
                </a:lnTo>
                <a:lnTo>
                  <a:pt x="5921" y="1080"/>
                </a:lnTo>
                <a:lnTo>
                  <a:pt x="5828" y="1025"/>
                </a:lnTo>
                <a:lnTo>
                  <a:pt x="5754" y="950"/>
                </a:lnTo>
                <a:lnTo>
                  <a:pt x="5661" y="876"/>
                </a:lnTo>
                <a:lnTo>
                  <a:pt x="5586" y="783"/>
                </a:lnTo>
                <a:lnTo>
                  <a:pt x="5325" y="410"/>
                </a:lnTo>
                <a:lnTo>
                  <a:pt x="5232" y="298"/>
                </a:lnTo>
                <a:lnTo>
                  <a:pt x="5139" y="205"/>
                </a:lnTo>
                <a:lnTo>
                  <a:pt x="5028" y="131"/>
                </a:lnTo>
                <a:lnTo>
                  <a:pt x="4897" y="56"/>
                </a:lnTo>
                <a:lnTo>
                  <a:pt x="4786" y="19"/>
                </a:lnTo>
                <a:lnTo>
                  <a:pt x="46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>
                <a:latin typeface="華康細圓體(P)" panose="020F0300000000000000" pitchFamily="34" charset="-120"/>
                <a:ea typeface="華康細圓體(P)" panose="020F0300000000000000" pitchFamily="34" charset="-120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9pPr>
          </a:lstStyle>
          <a:p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B5D4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144225" y="157125"/>
            <a:ext cx="8855455" cy="4829191"/>
          </a:xfrm>
          <a:custGeom>
            <a:avLst/>
            <a:gdLst/>
            <a:ahLst/>
            <a:cxnLst/>
            <a:rect l="l" t="t" r="r" b="b"/>
            <a:pathLst>
              <a:path w="91397" h="49842" extrusionOk="0">
                <a:moveTo>
                  <a:pt x="37497" y="57"/>
                </a:moveTo>
                <a:lnTo>
                  <a:pt x="37348" y="75"/>
                </a:lnTo>
                <a:lnTo>
                  <a:pt x="37218" y="94"/>
                </a:lnTo>
                <a:lnTo>
                  <a:pt x="37106" y="150"/>
                </a:lnTo>
                <a:lnTo>
                  <a:pt x="37069" y="168"/>
                </a:lnTo>
                <a:lnTo>
                  <a:pt x="37051" y="206"/>
                </a:lnTo>
                <a:lnTo>
                  <a:pt x="37051" y="243"/>
                </a:lnTo>
                <a:lnTo>
                  <a:pt x="37051" y="280"/>
                </a:lnTo>
                <a:lnTo>
                  <a:pt x="37069" y="317"/>
                </a:lnTo>
                <a:lnTo>
                  <a:pt x="37125" y="336"/>
                </a:lnTo>
                <a:lnTo>
                  <a:pt x="37237" y="373"/>
                </a:lnTo>
                <a:lnTo>
                  <a:pt x="37888" y="373"/>
                </a:lnTo>
                <a:lnTo>
                  <a:pt x="38075" y="392"/>
                </a:lnTo>
                <a:lnTo>
                  <a:pt x="38372" y="410"/>
                </a:lnTo>
                <a:lnTo>
                  <a:pt x="38521" y="410"/>
                </a:lnTo>
                <a:lnTo>
                  <a:pt x="38652" y="392"/>
                </a:lnTo>
                <a:lnTo>
                  <a:pt x="38726" y="355"/>
                </a:lnTo>
                <a:lnTo>
                  <a:pt x="38763" y="317"/>
                </a:lnTo>
                <a:lnTo>
                  <a:pt x="38782" y="280"/>
                </a:lnTo>
                <a:lnTo>
                  <a:pt x="38763" y="224"/>
                </a:lnTo>
                <a:lnTo>
                  <a:pt x="38745" y="187"/>
                </a:lnTo>
                <a:lnTo>
                  <a:pt x="38726" y="168"/>
                </a:lnTo>
                <a:lnTo>
                  <a:pt x="38689" y="131"/>
                </a:lnTo>
                <a:lnTo>
                  <a:pt x="38577" y="94"/>
                </a:lnTo>
                <a:lnTo>
                  <a:pt x="38466" y="75"/>
                </a:lnTo>
                <a:lnTo>
                  <a:pt x="38205" y="57"/>
                </a:lnTo>
                <a:close/>
                <a:moveTo>
                  <a:pt x="22305" y="1"/>
                </a:moveTo>
                <a:lnTo>
                  <a:pt x="22156" y="19"/>
                </a:lnTo>
                <a:lnTo>
                  <a:pt x="22026" y="38"/>
                </a:lnTo>
                <a:lnTo>
                  <a:pt x="21989" y="57"/>
                </a:lnTo>
                <a:lnTo>
                  <a:pt x="21951" y="75"/>
                </a:lnTo>
                <a:lnTo>
                  <a:pt x="21914" y="131"/>
                </a:lnTo>
                <a:lnTo>
                  <a:pt x="21895" y="168"/>
                </a:lnTo>
                <a:lnTo>
                  <a:pt x="21877" y="206"/>
                </a:lnTo>
                <a:lnTo>
                  <a:pt x="21895" y="243"/>
                </a:lnTo>
                <a:lnTo>
                  <a:pt x="21951" y="299"/>
                </a:lnTo>
                <a:lnTo>
                  <a:pt x="22026" y="336"/>
                </a:lnTo>
                <a:lnTo>
                  <a:pt x="22138" y="373"/>
                </a:lnTo>
                <a:lnTo>
                  <a:pt x="22249" y="392"/>
                </a:lnTo>
                <a:lnTo>
                  <a:pt x="22435" y="410"/>
                </a:lnTo>
                <a:lnTo>
                  <a:pt x="22696" y="429"/>
                </a:lnTo>
                <a:lnTo>
                  <a:pt x="22975" y="466"/>
                </a:lnTo>
                <a:lnTo>
                  <a:pt x="23124" y="466"/>
                </a:lnTo>
                <a:lnTo>
                  <a:pt x="23255" y="448"/>
                </a:lnTo>
                <a:lnTo>
                  <a:pt x="23385" y="429"/>
                </a:lnTo>
                <a:lnTo>
                  <a:pt x="23497" y="392"/>
                </a:lnTo>
                <a:lnTo>
                  <a:pt x="23571" y="355"/>
                </a:lnTo>
                <a:lnTo>
                  <a:pt x="23608" y="317"/>
                </a:lnTo>
                <a:lnTo>
                  <a:pt x="23627" y="299"/>
                </a:lnTo>
                <a:lnTo>
                  <a:pt x="23608" y="261"/>
                </a:lnTo>
                <a:lnTo>
                  <a:pt x="23590" y="243"/>
                </a:lnTo>
                <a:lnTo>
                  <a:pt x="23552" y="206"/>
                </a:lnTo>
                <a:lnTo>
                  <a:pt x="23459" y="168"/>
                </a:lnTo>
                <a:lnTo>
                  <a:pt x="23199" y="94"/>
                </a:lnTo>
                <a:lnTo>
                  <a:pt x="23031" y="57"/>
                </a:lnTo>
                <a:lnTo>
                  <a:pt x="22789" y="38"/>
                </a:lnTo>
                <a:lnTo>
                  <a:pt x="22473" y="1"/>
                </a:lnTo>
                <a:close/>
                <a:moveTo>
                  <a:pt x="30553" y="94"/>
                </a:moveTo>
                <a:lnTo>
                  <a:pt x="30367" y="113"/>
                </a:lnTo>
                <a:lnTo>
                  <a:pt x="30199" y="113"/>
                </a:lnTo>
                <a:lnTo>
                  <a:pt x="29901" y="150"/>
                </a:lnTo>
                <a:lnTo>
                  <a:pt x="29734" y="168"/>
                </a:lnTo>
                <a:lnTo>
                  <a:pt x="29603" y="187"/>
                </a:lnTo>
                <a:lnTo>
                  <a:pt x="29510" y="224"/>
                </a:lnTo>
                <a:lnTo>
                  <a:pt x="29492" y="243"/>
                </a:lnTo>
                <a:lnTo>
                  <a:pt x="29473" y="261"/>
                </a:lnTo>
                <a:lnTo>
                  <a:pt x="29492" y="299"/>
                </a:lnTo>
                <a:lnTo>
                  <a:pt x="29510" y="336"/>
                </a:lnTo>
                <a:lnTo>
                  <a:pt x="29585" y="373"/>
                </a:lnTo>
                <a:lnTo>
                  <a:pt x="29696" y="410"/>
                </a:lnTo>
                <a:lnTo>
                  <a:pt x="29827" y="429"/>
                </a:lnTo>
                <a:lnTo>
                  <a:pt x="30106" y="448"/>
                </a:lnTo>
                <a:lnTo>
                  <a:pt x="30478" y="448"/>
                </a:lnTo>
                <a:lnTo>
                  <a:pt x="30758" y="466"/>
                </a:lnTo>
                <a:lnTo>
                  <a:pt x="30907" y="448"/>
                </a:lnTo>
                <a:lnTo>
                  <a:pt x="31018" y="429"/>
                </a:lnTo>
                <a:lnTo>
                  <a:pt x="31111" y="373"/>
                </a:lnTo>
                <a:lnTo>
                  <a:pt x="31149" y="355"/>
                </a:lnTo>
                <a:lnTo>
                  <a:pt x="31167" y="317"/>
                </a:lnTo>
                <a:lnTo>
                  <a:pt x="31167" y="261"/>
                </a:lnTo>
                <a:lnTo>
                  <a:pt x="31167" y="206"/>
                </a:lnTo>
                <a:lnTo>
                  <a:pt x="31130" y="168"/>
                </a:lnTo>
                <a:lnTo>
                  <a:pt x="31093" y="150"/>
                </a:lnTo>
                <a:lnTo>
                  <a:pt x="30981" y="113"/>
                </a:lnTo>
                <a:lnTo>
                  <a:pt x="30851" y="94"/>
                </a:lnTo>
                <a:close/>
                <a:moveTo>
                  <a:pt x="40756" y="113"/>
                </a:moveTo>
                <a:lnTo>
                  <a:pt x="40495" y="131"/>
                </a:lnTo>
                <a:lnTo>
                  <a:pt x="40309" y="131"/>
                </a:lnTo>
                <a:lnTo>
                  <a:pt x="39992" y="168"/>
                </a:lnTo>
                <a:lnTo>
                  <a:pt x="39843" y="187"/>
                </a:lnTo>
                <a:lnTo>
                  <a:pt x="39713" y="224"/>
                </a:lnTo>
                <a:lnTo>
                  <a:pt x="39638" y="261"/>
                </a:lnTo>
                <a:lnTo>
                  <a:pt x="39601" y="280"/>
                </a:lnTo>
                <a:lnTo>
                  <a:pt x="39601" y="317"/>
                </a:lnTo>
                <a:lnTo>
                  <a:pt x="39620" y="355"/>
                </a:lnTo>
                <a:lnTo>
                  <a:pt x="39676" y="373"/>
                </a:lnTo>
                <a:lnTo>
                  <a:pt x="39843" y="429"/>
                </a:lnTo>
                <a:lnTo>
                  <a:pt x="40067" y="448"/>
                </a:lnTo>
                <a:lnTo>
                  <a:pt x="40346" y="466"/>
                </a:lnTo>
                <a:lnTo>
                  <a:pt x="40867" y="448"/>
                </a:lnTo>
                <a:lnTo>
                  <a:pt x="41053" y="429"/>
                </a:lnTo>
                <a:lnTo>
                  <a:pt x="41165" y="410"/>
                </a:lnTo>
                <a:lnTo>
                  <a:pt x="41240" y="373"/>
                </a:lnTo>
                <a:lnTo>
                  <a:pt x="41277" y="317"/>
                </a:lnTo>
                <a:lnTo>
                  <a:pt x="41258" y="280"/>
                </a:lnTo>
                <a:lnTo>
                  <a:pt x="41221" y="243"/>
                </a:lnTo>
                <a:lnTo>
                  <a:pt x="41091" y="168"/>
                </a:lnTo>
                <a:lnTo>
                  <a:pt x="41016" y="131"/>
                </a:lnTo>
                <a:lnTo>
                  <a:pt x="40886" y="113"/>
                </a:lnTo>
                <a:close/>
                <a:moveTo>
                  <a:pt x="17539" y="113"/>
                </a:moveTo>
                <a:lnTo>
                  <a:pt x="17260" y="131"/>
                </a:lnTo>
                <a:lnTo>
                  <a:pt x="17129" y="168"/>
                </a:lnTo>
                <a:lnTo>
                  <a:pt x="17036" y="206"/>
                </a:lnTo>
                <a:lnTo>
                  <a:pt x="16943" y="261"/>
                </a:lnTo>
                <a:lnTo>
                  <a:pt x="16906" y="317"/>
                </a:lnTo>
                <a:lnTo>
                  <a:pt x="16906" y="336"/>
                </a:lnTo>
                <a:lnTo>
                  <a:pt x="16906" y="355"/>
                </a:lnTo>
                <a:lnTo>
                  <a:pt x="16962" y="392"/>
                </a:lnTo>
                <a:lnTo>
                  <a:pt x="17111" y="429"/>
                </a:lnTo>
                <a:lnTo>
                  <a:pt x="17297" y="448"/>
                </a:lnTo>
                <a:lnTo>
                  <a:pt x="17576" y="485"/>
                </a:lnTo>
                <a:lnTo>
                  <a:pt x="18135" y="485"/>
                </a:lnTo>
                <a:lnTo>
                  <a:pt x="18284" y="466"/>
                </a:lnTo>
                <a:lnTo>
                  <a:pt x="18395" y="429"/>
                </a:lnTo>
                <a:lnTo>
                  <a:pt x="18470" y="410"/>
                </a:lnTo>
                <a:lnTo>
                  <a:pt x="18488" y="355"/>
                </a:lnTo>
                <a:lnTo>
                  <a:pt x="18488" y="280"/>
                </a:lnTo>
                <a:lnTo>
                  <a:pt x="18470" y="224"/>
                </a:lnTo>
                <a:lnTo>
                  <a:pt x="18451" y="187"/>
                </a:lnTo>
                <a:lnTo>
                  <a:pt x="18395" y="168"/>
                </a:lnTo>
                <a:lnTo>
                  <a:pt x="18284" y="131"/>
                </a:lnTo>
                <a:lnTo>
                  <a:pt x="18042" y="131"/>
                </a:lnTo>
                <a:lnTo>
                  <a:pt x="17818" y="113"/>
                </a:lnTo>
                <a:close/>
                <a:moveTo>
                  <a:pt x="20536" y="113"/>
                </a:moveTo>
                <a:lnTo>
                  <a:pt x="20425" y="131"/>
                </a:lnTo>
                <a:lnTo>
                  <a:pt x="20220" y="150"/>
                </a:lnTo>
                <a:lnTo>
                  <a:pt x="20052" y="168"/>
                </a:lnTo>
                <a:lnTo>
                  <a:pt x="19829" y="187"/>
                </a:lnTo>
                <a:lnTo>
                  <a:pt x="19717" y="206"/>
                </a:lnTo>
                <a:lnTo>
                  <a:pt x="19661" y="224"/>
                </a:lnTo>
                <a:lnTo>
                  <a:pt x="19624" y="243"/>
                </a:lnTo>
                <a:lnTo>
                  <a:pt x="19587" y="299"/>
                </a:lnTo>
                <a:lnTo>
                  <a:pt x="19550" y="355"/>
                </a:lnTo>
                <a:lnTo>
                  <a:pt x="19550" y="392"/>
                </a:lnTo>
                <a:lnTo>
                  <a:pt x="19568" y="410"/>
                </a:lnTo>
                <a:lnTo>
                  <a:pt x="19587" y="448"/>
                </a:lnTo>
                <a:lnTo>
                  <a:pt x="19624" y="466"/>
                </a:lnTo>
                <a:lnTo>
                  <a:pt x="19922" y="485"/>
                </a:lnTo>
                <a:lnTo>
                  <a:pt x="20164" y="485"/>
                </a:lnTo>
                <a:lnTo>
                  <a:pt x="20387" y="466"/>
                </a:lnTo>
                <a:lnTo>
                  <a:pt x="20611" y="448"/>
                </a:lnTo>
                <a:lnTo>
                  <a:pt x="20685" y="410"/>
                </a:lnTo>
                <a:lnTo>
                  <a:pt x="20760" y="392"/>
                </a:lnTo>
                <a:lnTo>
                  <a:pt x="20816" y="355"/>
                </a:lnTo>
                <a:lnTo>
                  <a:pt x="20834" y="299"/>
                </a:lnTo>
                <a:lnTo>
                  <a:pt x="20816" y="261"/>
                </a:lnTo>
                <a:lnTo>
                  <a:pt x="20778" y="187"/>
                </a:lnTo>
                <a:lnTo>
                  <a:pt x="20723" y="150"/>
                </a:lnTo>
                <a:lnTo>
                  <a:pt x="20629" y="131"/>
                </a:lnTo>
                <a:lnTo>
                  <a:pt x="20536" y="113"/>
                </a:lnTo>
                <a:close/>
                <a:moveTo>
                  <a:pt x="15509" y="150"/>
                </a:moveTo>
                <a:lnTo>
                  <a:pt x="15342" y="187"/>
                </a:lnTo>
                <a:lnTo>
                  <a:pt x="15118" y="168"/>
                </a:lnTo>
                <a:lnTo>
                  <a:pt x="14783" y="187"/>
                </a:lnTo>
                <a:lnTo>
                  <a:pt x="14634" y="187"/>
                </a:lnTo>
                <a:lnTo>
                  <a:pt x="14485" y="224"/>
                </a:lnTo>
                <a:lnTo>
                  <a:pt x="14374" y="261"/>
                </a:lnTo>
                <a:lnTo>
                  <a:pt x="14337" y="299"/>
                </a:lnTo>
                <a:lnTo>
                  <a:pt x="14299" y="336"/>
                </a:lnTo>
                <a:lnTo>
                  <a:pt x="14299" y="373"/>
                </a:lnTo>
                <a:lnTo>
                  <a:pt x="14299" y="392"/>
                </a:lnTo>
                <a:lnTo>
                  <a:pt x="14318" y="429"/>
                </a:lnTo>
                <a:lnTo>
                  <a:pt x="14355" y="448"/>
                </a:lnTo>
                <a:lnTo>
                  <a:pt x="14448" y="466"/>
                </a:lnTo>
                <a:lnTo>
                  <a:pt x="14579" y="485"/>
                </a:lnTo>
                <a:lnTo>
                  <a:pt x="14821" y="504"/>
                </a:lnTo>
                <a:lnTo>
                  <a:pt x="14988" y="485"/>
                </a:lnTo>
                <a:lnTo>
                  <a:pt x="15212" y="504"/>
                </a:lnTo>
                <a:lnTo>
                  <a:pt x="15696" y="504"/>
                </a:lnTo>
                <a:lnTo>
                  <a:pt x="15826" y="485"/>
                </a:lnTo>
                <a:lnTo>
                  <a:pt x="15938" y="448"/>
                </a:lnTo>
                <a:lnTo>
                  <a:pt x="15975" y="410"/>
                </a:lnTo>
                <a:lnTo>
                  <a:pt x="15994" y="373"/>
                </a:lnTo>
                <a:lnTo>
                  <a:pt x="16012" y="317"/>
                </a:lnTo>
                <a:lnTo>
                  <a:pt x="16012" y="261"/>
                </a:lnTo>
                <a:lnTo>
                  <a:pt x="15994" y="224"/>
                </a:lnTo>
                <a:lnTo>
                  <a:pt x="15975" y="206"/>
                </a:lnTo>
                <a:lnTo>
                  <a:pt x="15882" y="168"/>
                </a:lnTo>
                <a:lnTo>
                  <a:pt x="15770" y="150"/>
                </a:lnTo>
                <a:close/>
                <a:moveTo>
                  <a:pt x="25414" y="113"/>
                </a:moveTo>
                <a:lnTo>
                  <a:pt x="25135" y="150"/>
                </a:lnTo>
                <a:lnTo>
                  <a:pt x="24837" y="168"/>
                </a:lnTo>
                <a:lnTo>
                  <a:pt x="24595" y="224"/>
                </a:lnTo>
                <a:lnTo>
                  <a:pt x="24409" y="280"/>
                </a:lnTo>
                <a:lnTo>
                  <a:pt x="24353" y="317"/>
                </a:lnTo>
                <a:lnTo>
                  <a:pt x="24334" y="355"/>
                </a:lnTo>
                <a:lnTo>
                  <a:pt x="24334" y="373"/>
                </a:lnTo>
                <a:lnTo>
                  <a:pt x="24353" y="392"/>
                </a:lnTo>
                <a:lnTo>
                  <a:pt x="24446" y="429"/>
                </a:lnTo>
                <a:lnTo>
                  <a:pt x="24558" y="466"/>
                </a:lnTo>
                <a:lnTo>
                  <a:pt x="24707" y="485"/>
                </a:lnTo>
                <a:lnTo>
                  <a:pt x="24986" y="504"/>
                </a:lnTo>
                <a:lnTo>
                  <a:pt x="25154" y="504"/>
                </a:lnTo>
                <a:lnTo>
                  <a:pt x="25452" y="466"/>
                </a:lnTo>
                <a:lnTo>
                  <a:pt x="25656" y="448"/>
                </a:lnTo>
                <a:lnTo>
                  <a:pt x="25880" y="392"/>
                </a:lnTo>
                <a:lnTo>
                  <a:pt x="26066" y="355"/>
                </a:lnTo>
                <a:lnTo>
                  <a:pt x="26122" y="317"/>
                </a:lnTo>
                <a:lnTo>
                  <a:pt x="26159" y="280"/>
                </a:lnTo>
                <a:lnTo>
                  <a:pt x="26178" y="243"/>
                </a:lnTo>
                <a:lnTo>
                  <a:pt x="26159" y="206"/>
                </a:lnTo>
                <a:lnTo>
                  <a:pt x="26103" y="168"/>
                </a:lnTo>
                <a:lnTo>
                  <a:pt x="26010" y="131"/>
                </a:lnTo>
                <a:lnTo>
                  <a:pt x="25898" y="113"/>
                </a:lnTo>
                <a:close/>
                <a:moveTo>
                  <a:pt x="12624" y="187"/>
                </a:moveTo>
                <a:lnTo>
                  <a:pt x="12233" y="206"/>
                </a:lnTo>
                <a:lnTo>
                  <a:pt x="12009" y="224"/>
                </a:lnTo>
                <a:lnTo>
                  <a:pt x="11935" y="243"/>
                </a:lnTo>
                <a:lnTo>
                  <a:pt x="11898" y="261"/>
                </a:lnTo>
                <a:lnTo>
                  <a:pt x="11879" y="317"/>
                </a:lnTo>
                <a:lnTo>
                  <a:pt x="11898" y="373"/>
                </a:lnTo>
                <a:lnTo>
                  <a:pt x="11953" y="410"/>
                </a:lnTo>
                <a:lnTo>
                  <a:pt x="12028" y="448"/>
                </a:lnTo>
                <a:lnTo>
                  <a:pt x="12233" y="504"/>
                </a:lnTo>
                <a:lnTo>
                  <a:pt x="12493" y="522"/>
                </a:lnTo>
                <a:lnTo>
                  <a:pt x="12996" y="522"/>
                </a:lnTo>
                <a:lnTo>
                  <a:pt x="13201" y="485"/>
                </a:lnTo>
                <a:lnTo>
                  <a:pt x="13313" y="448"/>
                </a:lnTo>
                <a:lnTo>
                  <a:pt x="13368" y="410"/>
                </a:lnTo>
                <a:lnTo>
                  <a:pt x="13387" y="373"/>
                </a:lnTo>
                <a:lnTo>
                  <a:pt x="13387" y="336"/>
                </a:lnTo>
                <a:lnTo>
                  <a:pt x="13368" y="317"/>
                </a:lnTo>
                <a:lnTo>
                  <a:pt x="13275" y="261"/>
                </a:lnTo>
                <a:lnTo>
                  <a:pt x="13145" y="224"/>
                </a:lnTo>
                <a:lnTo>
                  <a:pt x="12828" y="187"/>
                </a:lnTo>
                <a:close/>
                <a:moveTo>
                  <a:pt x="27295" y="150"/>
                </a:moveTo>
                <a:lnTo>
                  <a:pt x="27164" y="168"/>
                </a:lnTo>
                <a:lnTo>
                  <a:pt x="27053" y="187"/>
                </a:lnTo>
                <a:lnTo>
                  <a:pt x="26997" y="224"/>
                </a:lnTo>
                <a:lnTo>
                  <a:pt x="26960" y="243"/>
                </a:lnTo>
                <a:lnTo>
                  <a:pt x="26941" y="280"/>
                </a:lnTo>
                <a:lnTo>
                  <a:pt x="26941" y="336"/>
                </a:lnTo>
                <a:lnTo>
                  <a:pt x="26941" y="373"/>
                </a:lnTo>
                <a:lnTo>
                  <a:pt x="26960" y="410"/>
                </a:lnTo>
                <a:lnTo>
                  <a:pt x="26997" y="429"/>
                </a:lnTo>
                <a:lnTo>
                  <a:pt x="27053" y="466"/>
                </a:lnTo>
                <a:lnTo>
                  <a:pt x="27164" y="504"/>
                </a:lnTo>
                <a:lnTo>
                  <a:pt x="27295" y="504"/>
                </a:lnTo>
                <a:lnTo>
                  <a:pt x="27593" y="522"/>
                </a:lnTo>
                <a:lnTo>
                  <a:pt x="27779" y="504"/>
                </a:lnTo>
                <a:lnTo>
                  <a:pt x="27984" y="522"/>
                </a:lnTo>
                <a:lnTo>
                  <a:pt x="28263" y="522"/>
                </a:lnTo>
                <a:lnTo>
                  <a:pt x="28412" y="504"/>
                </a:lnTo>
                <a:lnTo>
                  <a:pt x="28524" y="485"/>
                </a:lnTo>
                <a:lnTo>
                  <a:pt x="28579" y="448"/>
                </a:lnTo>
                <a:lnTo>
                  <a:pt x="28617" y="410"/>
                </a:lnTo>
                <a:lnTo>
                  <a:pt x="28635" y="373"/>
                </a:lnTo>
                <a:lnTo>
                  <a:pt x="28654" y="336"/>
                </a:lnTo>
                <a:lnTo>
                  <a:pt x="28635" y="280"/>
                </a:lnTo>
                <a:lnTo>
                  <a:pt x="28617" y="243"/>
                </a:lnTo>
                <a:lnTo>
                  <a:pt x="28579" y="224"/>
                </a:lnTo>
                <a:lnTo>
                  <a:pt x="28524" y="187"/>
                </a:lnTo>
                <a:lnTo>
                  <a:pt x="28412" y="150"/>
                </a:lnTo>
                <a:close/>
                <a:moveTo>
                  <a:pt x="50456" y="113"/>
                </a:moveTo>
                <a:lnTo>
                  <a:pt x="50307" y="150"/>
                </a:lnTo>
                <a:lnTo>
                  <a:pt x="50046" y="243"/>
                </a:lnTo>
                <a:lnTo>
                  <a:pt x="49916" y="299"/>
                </a:lnTo>
                <a:lnTo>
                  <a:pt x="49841" y="355"/>
                </a:lnTo>
                <a:lnTo>
                  <a:pt x="49823" y="373"/>
                </a:lnTo>
                <a:lnTo>
                  <a:pt x="49823" y="410"/>
                </a:lnTo>
                <a:lnTo>
                  <a:pt x="49841" y="429"/>
                </a:lnTo>
                <a:lnTo>
                  <a:pt x="49897" y="448"/>
                </a:lnTo>
                <a:lnTo>
                  <a:pt x="50009" y="485"/>
                </a:lnTo>
                <a:lnTo>
                  <a:pt x="50120" y="504"/>
                </a:lnTo>
                <a:lnTo>
                  <a:pt x="50400" y="522"/>
                </a:lnTo>
                <a:lnTo>
                  <a:pt x="50660" y="522"/>
                </a:lnTo>
                <a:lnTo>
                  <a:pt x="50921" y="504"/>
                </a:lnTo>
                <a:lnTo>
                  <a:pt x="51051" y="504"/>
                </a:lnTo>
                <a:lnTo>
                  <a:pt x="51126" y="485"/>
                </a:lnTo>
                <a:lnTo>
                  <a:pt x="51200" y="448"/>
                </a:lnTo>
                <a:lnTo>
                  <a:pt x="51238" y="410"/>
                </a:lnTo>
                <a:lnTo>
                  <a:pt x="51275" y="355"/>
                </a:lnTo>
                <a:lnTo>
                  <a:pt x="51256" y="280"/>
                </a:lnTo>
                <a:lnTo>
                  <a:pt x="51182" y="206"/>
                </a:lnTo>
                <a:lnTo>
                  <a:pt x="51126" y="150"/>
                </a:lnTo>
                <a:lnTo>
                  <a:pt x="51033" y="131"/>
                </a:lnTo>
                <a:lnTo>
                  <a:pt x="50828" y="113"/>
                </a:lnTo>
                <a:close/>
                <a:moveTo>
                  <a:pt x="4543" y="131"/>
                </a:moveTo>
                <a:lnTo>
                  <a:pt x="4413" y="168"/>
                </a:lnTo>
                <a:lnTo>
                  <a:pt x="4320" y="206"/>
                </a:lnTo>
                <a:lnTo>
                  <a:pt x="4246" y="261"/>
                </a:lnTo>
                <a:lnTo>
                  <a:pt x="4246" y="299"/>
                </a:lnTo>
                <a:lnTo>
                  <a:pt x="4227" y="336"/>
                </a:lnTo>
                <a:lnTo>
                  <a:pt x="4246" y="373"/>
                </a:lnTo>
                <a:lnTo>
                  <a:pt x="4264" y="410"/>
                </a:lnTo>
                <a:lnTo>
                  <a:pt x="4357" y="448"/>
                </a:lnTo>
                <a:lnTo>
                  <a:pt x="4488" y="485"/>
                </a:lnTo>
                <a:lnTo>
                  <a:pt x="5158" y="485"/>
                </a:lnTo>
                <a:lnTo>
                  <a:pt x="5325" y="522"/>
                </a:lnTo>
                <a:lnTo>
                  <a:pt x="5530" y="541"/>
                </a:lnTo>
                <a:lnTo>
                  <a:pt x="5642" y="541"/>
                </a:lnTo>
                <a:lnTo>
                  <a:pt x="5735" y="504"/>
                </a:lnTo>
                <a:lnTo>
                  <a:pt x="5809" y="448"/>
                </a:lnTo>
                <a:lnTo>
                  <a:pt x="5828" y="410"/>
                </a:lnTo>
                <a:lnTo>
                  <a:pt x="5847" y="373"/>
                </a:lnTo>
                <a:lnTo>
                  <a:pt x="5847" y="317"/>
                </a:lnTo>
                <a:lnTo>
                  <a:pt x="5828" y="280"/>
                </a:lnTo>
                <a:lnTo>
                  <a:pt x="5809" y="243"/>
                </a:lnTo>
                <a:lnTo>
                  <a:pt x="5754" y="206"/>
                </a:lnTo>
                <a:lnTo>
                  <a:pt x="5642" y="168"/>
                </a:lnTo>
                <a:lnTo>
                  <a:pt x="5493" y="131"/>
                </a:lnTo>
                <a:close/>
                <a:moveTo>
                  <a:pt x="42506" y="187"/>
                </a:moveTo>
                <a:lnTo>
                  <a:pt x="42375" y="206"/>
                </a:lnTo>
                <a:lnTo>
                  <a:pt x="42264" y="224"/>
                </a:lnTo>
                <a:lnTo>
                  <a:pt x="42171" y="261"/>
                </a:lnTo>
                <a:lnTo>
                  <a:pt x="42133" y="280"/>
                </a:lnTo>
                <a:lnTo>
                  <a:pt x="42133" y="317"/>
                </a:lnTo>
                <a:lnTo>
                  <a:pt x="42133" y="336"/>
                </a:lnTo>
                <a:lnTo>
                  <a:pt x="42171" y="373"/>
                </a:lnTo>
                <a:lnTo>
                  <a:pt x="42319" y="429"/>
                </a:lnTo>
                <a:lnTo>
                  <a:pt x="42431" y="466"/>
                </a:lnTo>
                <a:lnTo>
                  <a:pt x="42543" y="504"/>
                </a:lnTo>
                <a:lnTo>
                  <a:pt x="42822" y="522"/>
                </a:lnTo>
                <a:lnTo>
                  <a:pt x="43083" y="522"/>
                </a:lnTo>
                <a:lnTo>
                  <a:pt x="43325" y="541"/>
                </a:lnTo>
                <a:lnTo>
                  <a:pt x="43548" y="541"/>
                </a:lnTo>
                <a:lnTo>
                  <a:pt x="43679" y="522"/>
                </a:lnTo>
                <a:lnTo>
                  <a:pt x="43716" y="504"/>
                </a:lnTo>
                <a:lnTo>
                  <a:pt x="43753" y="485"/>
                </a:lnTo>
                <a:lnTo>
                  <a:pt x="43790" y="429"/>
                </a:lnTo>
                <a:lnTo>
                  <a:pt x="43809" y="355"/>
                </a:lnTo>
                <a:lnTo>
                  <a:pt x="43790" y="336"/>
                </a:lnTo>
                <a:lnTo>
                  <a:pt x="43790" y="299"/>
                </a:lnTo>
                <a:lnTo>
                  <a:pt x="43753" y="280"/>
                </a:lnTo>
                <a:lnTo>
                  <a:pt x="43716" y="261"/>
                </a:lnTo>
                <a:lnTo>
                  <a:pt x="43474" y="206"/>
                </a:lnTo>
                <a:lnTo>
                  <a:pt x="43232" y="187"/>
                </a:lnTo>
                <a:close/>
                <a:moveTo>
                  <a:pt x="45094" y="150"/>
                </a:moveTo>
                <a:lnTo>
                  <a:pt x="44926" y="168"/>
                </a:lnTo>
                <a:lnTo>
                  <a:pt x="44777" y="187"/>
                </a:lnTo>
                <a:lnTo>
                  <a:pt x="44647" y="224"/>
                </a:lnTo>
                <a:lnTo>
                  <a:pt x="44610" y="261"/>
                </a:lnTo>
                <a:lnTo>
                  <a:pt x="44591" y="299"/>
                </a:lnTo>
                <a:lnTo>
                  <a:pt x="44572" y="336"/>
                </a:lnTo>
                <a:lnTo>
                  <a:pt x="44591" y="373"/>
                </a:lnTo>
                <a:lnTo>
                  <a:pt x="44610" y="410"/>
                </a:lnTo>
                <a:lnTo>
                  <a:pt x="44647" y="429"/>
                </a:lnTo>
                <a:lnTo>
                  <a:pt x="44758" y="466"/>
                </a:lnTo>
                <a:lnTo>
                  <a:pt x="44889" y="466"/>
                </a:lnTo>
                <a:lnTo>
                  <a:pt x="45187" y="485"/>
                </a:lnTo>
                <a:lnTo>
                  <a:pt x="45373" y="466"/>
                </a:lnTo>
                <a:lnTo>
                  <a:pt x="45596" y="504"/>
                </a:lnTo>
                <a:lnTo>
                  <a:pt x="45931" y="541"/>
                </a:lnTo>
                <a:lnTo>
                  <a:pt x="46229" y="541"/>
                </a:lnTo>
                <a:lnTo>
                  <a:pt x="46341" y="504"/>
                </a:lnTo>
                <a:lnTo>
                  <a:pt x="46378" y="466"/>
                </a:lnTo>
                <a:lnTo>
                  <a:pt x="46397" y="429"/>
                </a:lnTo>
                <a:lnTo>
                  <a:pt x="46415" y="373"/>
                </a:lnTo>
                <a:lnTo>
                  <a:pt x="46415" y="317"/>
                </a:lnTo>
                <a:lnTo>
                  <a:pt x="46397" y="280"/>
                </a:lnTo>
                <a:lnTo>
                  <a:pt x="46360" y="243"/>
                </a:lnTo>
                <a:lnTo>
                  <a:pt x="46267" y="187"/>
                </a:lnTo>
                <a:lnTo>
                  <a:pt x="46136" y="168"/>
                </a:lnTo>
                <a:lnTo>
                  <a:pt x="45987" y="150"/>
                </a:lnTo>
                <a:close/>
                <a:moveTo>
                  <a:pt x="2868" y="187"/>
                </a:moveTo>
                <a:lnTo>
                  <a:pt x="2663" y="206"/>
                </a:lnTo>
                <a:lnTo>
                  <a:pt x="2495" y="224"/>
                </a:lnTo>
                <a:lnTo>
                  <a:pt x="2347" y="224"/>
                </a:lnTo>
                <a:lnTo>
                  <a:pt x="2104" y="243"/>
                </a:lnTo>
                <a:lnTo>
                  <a:pt x="1974" y="280"/>
                </a:lnTo>
                <a:lnTo>
                  <a:pt x="1881" y="299"/>
                </a:lnTo>
                <a:lnTo>
                  <a:pt x="1825" y="355"/>
                </a:lnTo>
                <a:lnTo>
                  <a:pt x="1807" y="373"/>
                </a:lnTo>
                <a:lnTo>
                  <a:pt x="1788" y="410"/>
                </a:lnTo>
                <a:lnTo>
                  <a:pt x="1807" y="429"/>
                </a:lnTo>
                <a:lnTo>
                  <a:pt x="1825" y="466"/>
                </a:lnTo>
                <a:lnTo>
                  <a:pt x="1900" y="504"/>
                </a:lnTo>
                <a:lnTo>
                  <a:pt x="1993" y="541"/>
                </a:lnTo>
                <a:lnTo>
                  <a:pt x="2104" y="541"/>
                </a:lnTo>
                <a:lnTo>
                  <a:pt x="2328" y="559"/>
                </a:lnTo>
                <a:lnTo>
                  <a:pt x="2663" y="559"/>
                </a:lnTo>
                <a:lnTo>
                  <a:pt x="2961" y="541"/>
                </a:lnTo>
                <a:lnTo>
                  <a:pt x="3073" y="522"/>
                </a:lnTo>
                <a:lnTo>
                  <a:pt x="3184" y="466"/>
                </a:lnTo>
                <a:lnTo>
                  <a:pt x="3203" y="448"/>
                </a:lnTo>
                <a:lnTo>
                  <a:pt x="3222" y="410"/>
                </a:lnTo>
                <a:lnTo>
                  <a:pt x="3222" y="355"/>
                </a:lnTo>
                <a:lnTo>
                  <a:pt x="3203" y="299"/>
                </a:lnTo>
                <a:lnTo>
                  <a:pt x="3147" y="243"/>
                </a:lnTo>
                <a:lnTo>
                  <a:pt x="3073" y="206"/>
                </a:lnTo>
                <a:lnTo>
                  <a:pt x="2980" y="187"/>
                </a:lnTo>
                <a:close/>
                <a:moveTo>
                  <a:pt x="35114" y="113"/>
                </a:moveTo>
                <a:lnTo>
                  <a:pt x="34891" y="150"/>
                </a:lnTo>
                <a:lnTo>
                  <a:pt x="34798" y="168"/>
                </a:lnTo>
                <a:lnTo>
                  <a:pt x="34723" y="206"/>
                </a:lnTo>
                <a:lnTo>
                  <a:pt x="34612" y="299"/>
                </a:lnTo>
                <a:lnTo>
                  <a:pt x="34612" y="336"/>
                </a:lnTo>
                <a:lnTo>
                  <a:pt x="34612" y="355"/>
                </a:lnTo>
                <a:lnTo>
                  <a:pt x="34630" y="373"/>
                </a:lnTo>
                <a:lnTo>
                  <a:pt x="34649" y="392"/>
                </a:lnTo>
                <a:lnTo>
                  <a:pt x="34742" y="429"/>
                </a:lnTo>
                <a:lnTo>
                  <a:pt x="35003" y="448"/>
                </a:lnTo>
                <a:lnTo>
                  <a:pt x="35207" y="448"/>
                </a:lnTo>
                <a:lnTo>
                  <a:pt x="35412" y="485"/>
                </a:lnTo>
                <a:lnTo>
                  <a:pt x="35691" y="541"/>
                </a:lnTo>
                <a:lnTo>
                  <a:pt x="35822" y="559"/>
                </a:lnTo>
                <a:lnTo>
                  <a:pt x="35952" y="559"/>
                </a:lnTo>
                <a:lnTo>
                  <a:pt x="36045" y="541"/>
                </a:lnTo>
                <a:lnTo>
                  <a:pt x="36120" y="504"/>
                </a:lnTo>
                <a:lnTo>
                  <a:pt x="36176" y="466"/>
                </a:lnTo>
                <a:lnTo>
                  <a:pt x="36194" y="410"/>
                </a:lnTo>
                <a:lnTo>
                  <a:pt x="36194" y="373"/>
                </a:lnTo>
                <a:lnTo>
                  <a:pt x="36176" y="336"/>
                </a:lnTo>
                <a:lnTo>
                  <a:pt x="36138" y="299"/>
                </a:lnTo>
                <a:lnTo>
                  <a:pt x="36101" y="261"/>
                </a:lnTo>
                <a:lnTo>
                  <a:pt x="35989" y="224"/>
                </a:lnTo>
                <a:lnTo>
                  <a:pt x="35840" y="187"/>
                </a:lnTo>
                <a:lnTo>
                  <a:pt x="35710" y="168"/>
                </a:lnTo>
                <a:lnTo>
                  <a:pt x="35524" y="150"/>
                </a:lnTo>
                <a:lnTo>
                  <a:pt x="35338" y="131"/>
                </a:lnTo>
                <a:lnTo>
                  <a:pt x="35114" y="113"/>
                </a:lnTo>
                <a:close/>
                <a:moveTo>
                  <a:pt x="47849" y="206"/>
                </a:moveTo>
                <a:lnTo>
                  <a:pt x="47719" y="224"/>
                </a:lnTo>
                <a:lnTo>
                  <a:pt x="47495" y="261"/>
                </a:lnTo>
                <a:lnTo>
                  <a:pt x="47384" y="299"/>
                </a:lnTo>
                <a:lnTo>
                  <a:pt x="47328" y="355"/>
                </a:lnTo>
                <a:lnTo>
                  <a:pt x="47328" y="373"/>
                </a:lnTo>
                <a:lnTo>
                  <a:pt x="47328" y="392"/>
                </a:lnTo>
                <a:lnTo>
                  <a:pt x="47365" y="429"/>
                </a:lnTo>
                <a:lnTo>
                  <a:pt x="47421" y="448"/>
                </a:lnTo>
                <a:lnTo>
                  <a:pt x="47533" y="485"/>
                </a:lnTo>
                <a:lnTo>
                  <a:pt x="47737" y="522"/>
                </a:lnTo>
                <a:lnTo>
                  <a:pt x="47979" y="559"/>
                </a:lnTo>
                <a:lnTo>
                  <a:pt x="48221" y="578"/>
                </a:lnTo>
                <a:lnTo>
                  <a:pt x="48445" y="578"/>
                </a:lnTo>
                <a:lnTo>
                  <a:pt x="48519" y="559"/>
                </a:lnTo>
                <a:lnTo>
                  <a:pt x="48594" y="541"/>
                </a:lnTo>
                <a:lnTo>
                  <a:pt x="48631" y="504"/>
                </a:lnTo>
                <a:lnTo>
                  <a:pt x="48650" y="466"/>
                </a:lnTo>
                <a:lnTo>
                  <a:pt x="48631" y="410"/>
                </a:lnTo>
                <a:lnTo>
                  <a:pt x="48575" y="336"/>
                </a:lnTo>
                <a:lnTo>
                  <a:pt x="48501" y="280"/>
                </a:lnTo>
                <a:lnTo>
                  <a:pt x="48426" y="261"/>
                </a:lnTo>
                <a:lnTo>
                  <a:pt x="48221" y="224"/>
                </a:lnTo>
                <a:lnTo>
                  <a:pt x="48017" y="206"/>
                </a:lnTo>
                <a:close/>
                <a:moveTo>
                  <a:pt x="57940" y="113"/>
                </a:moveTo>
                <a:lnTo>
                  <a:pt x="57679" y="131"/>
                </a:lnTo>
                <a:lnTo>
                  <a:pt x="57586" y="150"/>
                </a:lnTo>
                <a:lnTo>
                  <a:pt x="57493" y="168"/>
                </a:lnTo>
                <a:lnTo>
                  <a:pt x="57419" y="224"/>
                </a:lnTo>
                <a:lnTo>
                  <a:pt x="57363" y="261"/>
                </a:lnTo>
                <a:lnTo>
                  <a:pt x="57344" y="317"/>
                </a:lnTo>
                <a:lnTo>
                  <a:pt x="57381" y="373"/>
                </a:lnTo>
                <a:lnTo>
                  <a:pt x="57437" y="410"/>
                </a:lnTo>
                <a:lnTo>
                  <a:pt x="57568" y="466"/>
                </a:lnTo>
                <a:lnTo>
                  <a:pt x="57847" y="504"/>
                </a:lnTo>
                <a:lnTo>
                  <a:pt x="58145" y="522"/>
                </a:lnTo>
                <a:lnTo>
                  <a:pt x="58443" y="541"/>
                </a:lnTo>
                <a:lnTo>
                  <a:pt x="58722" y="578"/>
                </a:lnTo>
                <a:lnTo>
                  <a:pt x="58815" y="578"/>
                </a:lnTo>
                <a:lnTo>
                  <a:pt x="58890" y="541"/>
                </a:lnTo>
                <a:lnTo>
                  <a:pt x="58908" y="504"/>
                </a:lnTo>
                <a:lnTo>
                  <a:pt x="58927" y="429"/>
                </a:lnTo>
                <a:lnTo>
                  <a:pt x="58890" y="373"/>
                </a:lnTo>
                <a:lnTo>
                  <a:pt x="58852" y="299"/>
                </a:lnTo>
                <a:lnTo>
                  <a:pt x="58796" y="243"/>
                </a:lnTo>
                <a:lnTo>
                  <a:pt x="58722" y="206"/>
                </a:lnTo>
                <a:lnTo>
                  <a:pt x="58610" y="168"/>
                </a:lnTo>
                <a:lnTo>
                  <a:pt x="58499" y="150"/>
                </a:lnTo>
                <a:lnTo>
                  <a:pt x="58219" y="113"/>
                </a:lnTo>
                <a:close/>
                <a:moveTo>
                  <a:pt x="65238" y="168"/>
                </a:moveTo>
                <a:lnTo>
                  <a:pt x="65071" y="187"/>
                </a:lnTo>
                <a:lnTo>
                  <a:pt x="64922" y="224"/>
                </a:lnTo>
                <a:lnTo>
                  <a:pt x="64791" y="280"/>
                </a:lnTo>
                <a:lnTo>
                  <a:pt x="64754" y="317"/>
                </a:lnTo>
                <a:lnTo>
                  <a:pt x="64736" y="355"/>
                </a:lnTo>
                <a:lnTo>
                  <a:pt x="64736" y="392"/>
                </a:lnTo>
                <a:lnTo>
                  <a:pt x="64754" y="410"/>
                </a:lnTo>
                <a:lnTo>
                  <a:pt x="64829" y="466"/>
                </a:lnTo>
                <a:lnTo>
                  <a:pt x="64940" y="485"/>
                </a:lnTo>
                <a:lnTo>
                  <a:pt x="65108" y="504"/>
                </a:lnTo>
                <a:lnTo>
                  <a:pt x="65406" y="522"/>
                </a:lnTo>
                <a:lnTo>
                  <a:pt x="65592" y="522"/>
                </a:lnTo>
                <a:lnTo>
                  <a:pt x="65834" y="541"/>
                </a:lnTo>
                <a:lnTo>
                  <a:pt x="66169" y="578"/>
                </a:lnTo>
                <a:lnTo>
                  <a:pt x="66504" y="578"/>
                </a:lnTo>
                <a:lnTo>
                  <a:pt x="66579" y="559"/>
                </a:lnTo>
                <a:lnTo>
                  <a:pt x="66616" y="541"/>
                </a:lnTo>
                <a:lnTo>
                  <a:pt x="66653" y="504"/>
                </a:lnTo>
                <a:lnTo>
                  <a:pt x="66672" y="466"/>
                </a:lnTo>
                <a:lnTo>
                  <a:pt x="66691" y="410"/>
                </a:lnTo>
                <a:lnTo>
                  <a:pt x="66672" y="355"/>
                </a:lnTo>
                <a:lnTo>
                  <a:pt x="66653" y="317"/>
                </a:lnTo>
                <a:lnTo>
                  <a:pt x="66597" y="280"/>
                </a:lnTo>
                <a:lnTo>
                  <a:pt x="66486" y="224"/>
                </a:lnTo>
                <a:lnTo>
                  <a:pt x="66337" y="187"/>
                </a:lnTo>
                <a:lnTo>
                  <a:pt x="66188" y="168"/>
                </a:lnTo>
                <a:close/>
                <a:moveTo>
                  <a:pt x="7560" y="206"/>
                </a:moveTo>
                <a:lnTo>
                  <a:pt x="7038" y="224"/>
                </a:lnTo>
                <a:lnTo>
                  <a:pt x="6908" y="243"/>
                </a:lnTo>
                <a:lnTo>
                  <a:pt x="6833" y="280"/>
                </a:lnTo>
                <a:lnTo>
                  <a:pt x="6778" y="317"/>
                </a:lnTo>
                <a:lnTo>
                  <a:pt x="6740" y="355"/>
                </a:lnTo>
                <a:lnTo>
                  <a:pt x="6722" y="410"/>
                </a:lnTo>
                <a:lnTo>
                  <a:pt x="6759" y="448"/>
                </a:lnTo>
                <a:lnTo>
                  <a:pt x="6852" y="485"/>
                </a:lnTo>
                <a:lnTo>
                  <a:pt x="7150" y="559"/>
                </a:lnTo>
                <a:lnTo>
                  <a:pt x="7448" y="597"/>
                </a:lnTo>
                <a:lnTo>
                  <a:pt x="7746" y="597"/>
                </a:lnTo>
                <a:lnTo>
                  <a:pt x="7913" y="578"/>
                </a:lnTo>
                <a:lnTo>
                  <a:pt x="8062" y="559"/>
                </a:lnTo>
                <a:lnTo>
                  <a:pt x="8174" y="522"/>
                </a:lnTo>
                <a:lnTo>
                  <a:pt x="8267" y="466"/>
                </a:lnTo>
                <a:lnTo>
                  <a:pt x="8323" y="410"/>
                </a:lnTo>
                <a:lnTo>
                  <a:pt x="8360" y="355"/>
                </a:lnTo>
                <a:lnTo>
                  <a:pt x="8360" y="317"/>
                </a:lnTo>
                <a:lnTo>
                  <a:pt x="8323" y="261"/>
                </a:lnTo>
                <a:lnTo>
                  <a:pt x="8230" y="243"/>
                </a:lnTo>
                <a:lnTo>
                  <a:pt x="8081" y="224"/>
                </a:lnTo>
                <a:lnTo>
                  <a:pt x="7560" y="206"/>
                </a:lnTo>
                <a:close/>
                <a:moveTo>
                  <a:pt x="10706" y="261"/>
                </a:moveTo>
                <a:lnTo>
                  <a:pt x="10576" y="280"/>
                </a:lnTo>
                <a:lnTo>
                  <a:pt x="10445" y="317"/>
                </a:lnTo>
                <a:lnTo>
                  <a:pt x="10334" y="355"/>
                </a:lnTo>
                <a:lnTo>
                  <a:pt x="10129" y="336"/>
                </a:lnTo>
                <a:lnTo>
                  <a:pt x="9794" y="317"/>
                </a:lnTo>
                <a:lnTo>
                  <a:pt x="9477" y="317"/>
                </a:lnTo>
                <a:lnTo>
                  <a:pt x="9384" y="336"/>
                </a:lnTo>
                <a:lnTo>
                  <a:pt x="9347" y="336"/>
                </a:lnTo>
                <a:lnTo>
                  <a:pt x="9328" y="355"/>
                </a:lnTo>
                <a:lnTo>
                  <a:pt x="9310" y="429"/>
                </a:lnTo>
                <a:lnTo>
                  <a:pt x="9328" y="485"/>
                </a:lnTo>
                <a:lnTo>
                  <a:pt x="9384" y="522"/>
                </a:lnTo>
                <a:lnTo>
                  <a:pt x="9459" y="559"/>
                </a:lnTo>
                <a:lnTo>
                  <a:pt x="9552" y="578"/>
                </a:lnTo>
                <a:lnTo>
                  <a:pt x="9663" y="597"/>
                </a:lnTo>
                <a:lnTo>
                  <a:pt x="10203" y="597"/>
                </a:lnTo>
                <a:lnTo>
                  <a:pt x="10464" y="578"/>
                </a:lnTo>
                <a:lnTo>
                  <a:pt x="10780" y="522"/>
                </a:lnTo>
                <a:lnTo>
                  <a:pt x="10836" y="504"/>
                </a:lnTo>
                <a:lnTo>
                  <a:pt x="10855" y="485"/>
                </a:lnTo>
                <a:lnTo>
                  <a:pt x="10874" y="448"/>
                </a:lnTo>
                <a:lnTo>
                  <a:pt x="10874" y="410"/>
                </a:lnTo>
                <a:lnTo>
                  <a:pt x="10855" y="336"/>
                </a:lnTo>
                <a:lnTo>
                  <a:pt x="10836" y="299"/>
                </a:lnTo>
                <a:lnTo>
                  <a:pt x="10799" y="261"/>
                </a:lnTo>
                <a:close/>
                <a:moveTo>
                  <a:pt x="32284" y="206"/>
                </a:moveTo>
                <a:lnTo>
                  <a:pt x="32173" y="224"/>
                </a:lnTo>
                <a:lnTo>
                  <a:pt x="32080" y="261"/>
                </a:lnTo>
                <a:lnTo>
                  <a:pt x="32061" y="280"/>
                </a:lnTo>
                <a:lnTo>
                  <a:pt x="32042" y="317"/>
                </a:lnTo>
                <a:lnTo>
                  <a:pt x="32042" y="373"/>
                </a:lnTo>
                <a:lnTo>
                  <a:pt x="32080" y="429"/>
                </a:lnTo>
                <a:lnTo>
                  <a:pt x="32154" y="466"/>
                </a:lnTo>
                <a:lnTo>
                  <a:pt x="32247" y="504"/>
                </a:lnTo>
                <a:lnTo>
                  <a:pt x="32471" y="559"/>
                </a:lnTo>
                <a:lnTo>
                  <a:pt x="32750" y="597"/>
                </a:lnTo>
                <a:lnTo>
                  <a:pt x="33290" y="597"/>
                </a:lnTo>
                <a:lnTo>
                  <a:pt x="33495" y="578"/>
                </a:lnTo>
                <a:lnTo>
                  <a:pt x="33606" y="559"/>
                </a:lnTo>
                <a:lnTo>
                  <a:pt x="33643" y="522"/>
                </a:lnTo>
                <a:lnTo>
                  <a:pt x="33662" y="485"/>
                </a:lnTo>
                <a:lnTo>
                  <a:pt x="33662" y="448"/>
                </a:lnTo>
                <a:lnTo>
                  <a:pt x="33643" y="429"/>
                </a:lnTo>
                <a:lnTo>
                  <a:pt x="33550" y="373"/>
                </a:lnTo>
                <a:lnTo>
                  <a:pt x="33401" y="336"/>
                </a:lnTo>
                <a:lnTo>
                  <a:pt x="33085" y="280"/>
                </a:lnTo>
                <a:lnTo>
                  <a:pt x="32880" y="261"/>
                </a:lnTo>
                <a:lnTo>
                  <a:pt x="32713" y="243"/>
                </a:lnTo>
                <a:lnTo>
                  <a:pt x="32433" y="206"/>
                </a:lnTo>
                <a:close/>
                <a:moveTo>
                  <a:pt x="53602" y="187"/>
                </a:moveTo>
                <a:lnTo>
                  <a:pt x="53360" y="206"/>
                </a:lnTo>
                <a:lnTo>
                  <a:pt x="53118" y="206"/>
                </a:lnTo>
                <a:lnTo>
                  <a:pt x="52857" y="224"/>
                </a:lnTo>
                <a:lnTo>
                  <a:pt x="52597" y="261"/>
                </a:lnTo>
                <a:lnTo>
                  <a:pt x="52485" y="280"/>
                </a:lnTo>
                <a:lnTo>
                  <a:pt x="52392" y="336"/>
                </a:lnTo>
                <a:lnTo>
                  <a:pt x="52280" y="410"/>
                </a:lnTo>
                <a:lnTo>
                  <a:pt x="52262" y="448"/>
                </a:lnTo>
                <a:lnTo>
                  <a:pt x="52262" y="466"/>
                </a:lnTo>
                <a:lnTo>
                  <a:pt x="52262" y="485"/>
                </a:lnTo>
                <a:lnTo>
                  <a:pt x="52280" y="522"/>
                </a:lnTo>
                <a:lnTo>
                  <a:pt x="52355" y="541"/>
                </a:lnTo>
                <a:lnTo>
                  <a:pt x="52466" y="559"/>
                </a:lnTo>
                <a:lnTo>
                  <a:pt x="52578" y="578"/>
                </a:lnTo>
                <a:lnTo>
                  <a:pt x="52783" y="578"/>
                </a:lnTo>
                <a:lnTo>
                  <a:pt x="53043" y="597"/>
                </a:lnTo>
                <a:lnTo>
                  <a:pt x="53323" y="615"/>
                </a:lnTo>
                <a:lnTo>
                  <a:pt x="53583" y="597"/>
                </a:lnTo>
                <a:lnTo>
                  <a:pt x="53714" y="559"/>
                </a:lnTo>
                <a:lnTo>
                  <a:pt x="53825" y="522"/>
                </a:lnTo>
                <a:lnTo>
                  <a:pt x="53881" y="504"/>
                </a:lnTo>
                <a:lnTo>
                  <a:pt x="53919" y="466"/>
                </a:lnTo>
                <a:lnTo>
                  <a:pt x="53937" y="429"/>
                </a:lnTo>
                <a:lnTo>
                  <a:pt x="53937" y="392"/>
                </a:lnTo>
                <a:lnTo>
                  <a:pt x="53900" y="317"/>
                </a:lnTo>
                <a:lnTo>
                  <a:pt x="53825" y="243"/>
                </a:lnTo>
                <a:lnTo>
                  <a:pt x="53788" y="224"/>
                </a:lnTo>
                <a:lnTo>
                  <a:pt x="53732" y="206"/>
                </a:lnTo>
                <a:lnTo>
                  <a:pt x="53602" y="187"/>
                </a:lnTo>
                <a:close/>
                <a:moveTo>
                  <a:pt x="83000" y="243"/>
                </a:moveTo>
                <a:lnTo>
                  <a:pt x="82814" y="261"/>
                </a:lnTo>
                <a:lnTo>
                  <a:pt x="82646" y="280"/>
                </a:lnTo>
                <a:lnTo>
                  <a:pt x="82516" y="336"/>
                </a:lnTo>
                <a:lnTo>
                  <a:pt x="82479" y="355"/>
                </a:lnTo>
                <a:lnTo>
                  <a:pt x="82479" y="392"/>
                </a:lnTo>
                <a:lnTo>
                  <a:pt x="82479" y="429"/>
                </a:lnTo>
                <a:lnTo>
                  <a:pt x="82535" y="448"/>
                </a:lnTo>
                <a:lnTo>
                  <a:pt x="82702" y="504"/>
                </a:lnTo>
                <a:lnTo>
                  <a:pt x="82963" y="541"/>
                </a:lnTo>
                <a:lnTo>
                  <a:pt x="83279" y="578"/>
                </a:lnTo>
                <a:lnTo>
                  <a:pt x="83875" y="615"/>
                </a:lnTo>
                <a:lnTo>
                  <a:pt x="84098" y="615"/>
                </a:lnTo>
                <a:lnTo>
                  <a:pt x="84229" y="597"/>
                </a:lnTo>
                <a:lnTo>
                  <a:pt x="84285" y="578"/>
                </a:lnTo>
                <a:lnTo>
                  <a:pt x="84322" y="541"/>
                </a:lnTo>
                <a:lnTo>
                  <a:pt x="84322" y="504"/>
                </a:lnTo>
                <a:lnTo>
                  <a:pt x="84322" y="466"/>
                </a:lnTo>
                <a:lnTo>
                  <a:pt x="84285" y="373"/>
                </a:lnTo>
                <a:lnTo>
                  <a:pt x="84229" y="317"/>
                </a:lnTo>
                <a:lnTo>
                  <a:pt x="84173" y="280"/>
                </a:lnTo>
                <a:lnTo>
                  <a:pt x="84098" y="261"/>
                </a:lnTo>
                <a:lnTo>
                  <a:pt x="83931" y="243"/>
                </a:lnTo>
                <a:close/>
                <a:moveTo>
                  <a:pt x="62650" y="206"/>
                </a:moveTo>
                <a:lnTo>
                  <a:pt x="62501" y="224"/>
                </a:lnTo>
                <a:lnTo>
                  <a:pt x="62371" y="243"/>
                </a:lnTo>
                <a:lnTo>
                  <a:pt x="62334" y="261"/>
                </a:lnTo>
                <a:lnTo>
                  <a:pt x="62297" y="299"/>
                </a:lnTo>
                <a:lnTo>
                  <a:pt x="62297" y="336"/>
                </a:lnTo>
                <a:lnTo>
                  <a:pt x="62334" y="392"/>
                </a:lnTo>
                <a:lnTo>
                  <a:pt x="62390" y="429"/>
                </a:lnTo>
                <a:lnTo>
                  <a:pt x="62483" y="466"/>
                </a:lnTo>
                <a:lnTo>
                  <a:pt x="62725" y="541"/>
                </a:lnTo>
                <a:lnTo>
                  <a:pt x="63041" y="597"/>
                </a:lnTo>
                <a:lnTo>
                  <a:pt x="63358" y="634"/>
                </a:lnTo>
                <a:lnTo>
                  <a:pt x="63656" y="634"/>
                </a:lnTo>
                <a:lnTo>
                  <a:pt x="63898" y="615"/>
                </a:lnTo>
                <a:lnTo>
                  <a:pt x="63991" y="597"/>
                </a:lnTo>
                <a:lnTo>
                  <a:pt x="64047" y="559"/>
                </a:lnTo>
                <a:lnTo>
                  <a:pt x="64084" y="522"/>
                </a:lnTo>
                <a:lnTo>
                  <a:pt x="64103" y="504"/>
                </a:lnTo>
                <a:lnTo>
                  <a:pt x="64103" y="466"/>
                </a:lnTo>
                <a:lnTo>
                  <a:pt x="64084" y="429"/>
                </a:lnTo>
                <a:lnTo>
                  <a:pt x="63991" y="392"/>
                </a:lnTo>
                <a:lnTo>
                  <a:pt x="63879" y="355"/>
                </a:lnTo>
                <a:lnTo>
                  <a:pt x="63600" y="299"/>
                </a:lnTo>
                <a:lnTo>
                  <a:pt x="63432" y="280"/>
                </a:lnTo>
                <a:lnTo>
                  <a:pt x="63209" y="261"/>
                </a:lnTo>
                <a:lnTo>
                  <a:pt x="62837" y="224"/>
                </a:lnTo>
                <a:lnTo>
                  <a:pt x="62650" y="206"/>
                </a:lnTo>
                <a:close/>
                <a:moveTo>
                  <a:pt x="559" y="224"/>
                </a:moveTo>
                <a:lnTo>
                  <a:pt x="410" y="261"/>
                </a:lnTo>
                <a:lnTo>
                  <a:pt x="299" y="280"/>
                </a:lnTo>
                <a:lnTo>
                  <a:pt x="94" y="280"/>
                </a:lnTo>
                <a:lnTo>
                  <a:pt x="56" y="299"/>
                </a:lnTo>
                <a:lnTo>
                  <a:pt x="38" y="336"/>
                </a:lnTo>
                <a:lnTo>
                  <a:pt x="19" y="392"/>
                </a:lnTo>
                <a:lnTo>
                  <a:pt x="1" y="448"/>
                </a:lnTo>
                <a:lnTo>
                  <a:pt x="1" y="504"/>
                </a:lnTo>
                <a:lnTo>
                  <a:pt x="38" y="559"/>
                </a:lnTo>
                <a:lnTo>
                  <a:pt x="112" y="597"/>
                </a:lnTo>
                <a:lnTo>
                  <a:pt x="205" y="634"/>
                </a:lnTo>
                <a:lnTo>
                  <a:pt x="336" y="652"/>
                </a:lnTo>
                <a:lnTo>
                  <a:pt x="596" y="652"/>
                </a:lnTo>
                <a:lnTo>
                  <a:pt x="652" y="615"/>
                </a:lnTo>
                <a:lnTo>
                  <a:pt x="690" y="597"/>
                </a:lnTo>
                <a:lnTo>
                  <a:pt x="727" y="541"/>
                </a:lnTo>
                <a:lnTo>
                  <a:pt x="764" y="485"/>
                </a:lnTo>
                <a:lnTo>
                  <a:pt x="783" y="429"/>
                </a:lnTo>
                <a:lnTo>
                  <a:pt x="764" y="336"/>
                </a:lnTo>
                <a:lnTo>
                  <a:pt x="745" y="280"/>
                </a:lnTo>
                <a:lnTo>
                  <a:pt x="708" y="243"/>
                </a:lnTo>
                <a:lnTo>
                  <a:pt x="634" y="224"/>
                </a:lnTo>
                <a:close/>
                <a:moveTo>
                  <a:pt x="67863" y="299"/>
                </a:moveTo>
                <a:lnTo>
                  <a:pt x="67696" y="317"/>
                </a:lnTo>
                <a:lnTo>
                  <a:pt x="67547" y="336"/>
                </a:lnTo>
                <a:lnTo>
                  <a:pt x="67454" y="373"/>
                </a:lnTo>
                <a:lnTo>
                  <a:pt x="67417" y="410"/>
                </a:lnTo>
                <a:lnTo>
                  <a:pt x="67398" y="429"/>
                </a:lnTo>
                <a:lnTo>
                  <a:pt x="67417" y="466"/>
                </a:lnTo>
                <a:lnTo>
                  <a:pt x="67454" y="504"/>
                </a:lnTo>
                <a:lnTo>
                  <a:pt x="67603" y="559"/>
                </a:lnTo>
                <a:lnTo>
                  <a:pt x="67845" y="597"/>
                </a:lnTo>
                <a:lnTo>
                  <a:pt x="68124" y="634"/>
                </a:lnTo>
                <a:lnTo>
                  <a:pt x="68403" y="652"/>
                </a:lnTo>
                <a:lnTo>
                  <a:pt x="68869" y="652"/>
                </a:lnTo>
                <a:lnTo>
                  <a:pt x="68981" y="634"/>
                </a:lnTo>
                <a:lnTo>
                  <a:pt x="69036" y="597"/>
                </a:lnTo>
                <a:lnTo>
                  <a:pt x="69074" y="578"/>
                </a:lnTo>
                <a:lnTo>
                  <a:pt x="69092" y="541"/>
                </a:lnTo>
                <a:lnTo>
                  <a:pt x="69074" y="522"/>
                </a:lnTo>
                <a:lnTo>
                  <a:pt x="68999" y="466"/>
                </a:lnTo>
                <a:lnTo>
                  <a:pt x="68887" y="410"/>
                </a:lnTo>
                <a:lnTo>
                  <a:pt x="68590" y="336"/>
                </a:lnTo>
                <a:lnTo>
                  <a:pt x="68403" y="317"/>
                </a:lnTo>
                <a:lnTo>
                  <a:pt x="68180" y="317"/>
                </a:lnTo>
                <a:lnTo>
                  <a:pt x="67863" y="299"/>
                </a:lnTo>
                <a:close/>
                <a:moveTo>
                  <a:pt x="56376" y="280"/>
                </a:moveTo>
                <a:lnTo>
                  <a:pt x="55129" y="299"/>
                </a:lnTo>
                <a:lnTo>
                  <a:pt x="54998" y="317"/>
                </a:lnTo>
                <a:lnTo>
                  <a:pt x="54887" y="336"/>
                </a:lnTo>
                <a:lnTo>
                  <a:pt x="54775" y="373"/>
                </a:lnTo>
                <a:lnTo>
                  <a:pt x="54719" y="410"/>
                </a:lnTo>
                <a:lnTo>
                  <a:pt x="54700" y="429"/>
                </a:lnTo>
                <a:lnTo>
                  <a:pt x="54682" y="466"/>
                </a:lnTo>
                <a:lnTo>
                  <a:pt x="54700" y="485"/>
                </a:lnTo>
                <a:lnTo>
                  <a:pt x="54719" y="504"/>
                </a:lnTo>
                <a:lnTo>
                  <a:pt x="54812" y="559"/>
                </a:lnTo>
                <a:lnTo>
                  <a:pt x="54961" y="615"/>
                </a:lnTo>
                <a:lnTo>
                  <a:pt x="55259" y="671"/>
                </a:lnTo>
                <a:lnTo>
                  <a:pt x="55892" y="671"/>
                </a:lnTo>
                <a:lnTo>
                  <a:pt x="56190" y="634"/>
                </a:lnTo>
                <a:lnTo>
                  <a:pt x="56358" y="615"/>
                </a:lnTo>
                <a:lnTo>
                  <a:pt x="56451" y="578"/>
                </a:lnTo>
                <a:lnTo>
                  <a:pt x="56488" y="559"/>
                </a:lnTo>
                <a:lnTo>
                  <a:pt x="56506" y="522"/>
                </a:lnTo>
                <a:lnTo>
                  <a:pt x="56525" y="429"/>
                </a:lnTo>
                <a:lnTo>
                  <a:pt x="56506" y="355"/>
                </a:lnTo>
                <a:lnTo>
                  <a:pt x="56451" y="299"/>
                </a:lnTo>
                <a:lnTo>
                  <a:pt x="56413" y="280"/>
                </a:lnTo>
                <a:close/>
                <a:moveTo>
                  <a:pt x="60323" y="206"/>
                </a:moveTo>
                <a:lnTo>
                  <a:pt x="60211" y="224"/>
                </a:lnTo>
                <a:lnTo>
                  <a:pt x="60118" y="243"/>
                </a:lnTo>
                <a:lnTo>
                  <a:pt x="60025" y="299"/>
                </a:lnTo>
                <a:lnTo>
                  <a:pt x="59951" y="373"/>
                </a:lnTo>
                <a:lnTo>
                  <a:pt x="59914" y="429"/>
                </a:lnTo>
                <a:lnTo>
                  <a:pt x="59932" y="466"/>
                </a:lnTo>
                <a:lnTo>
                  <a:pt x="59969" y="504"/>
                </a:lnTo>
                <a:lnTo>
                  <a:pt x="60044" y="522"/>
                </a:lnTo>
                <a:lnTo>
                  <a:pt x="60137" y="541"/>
                </a:lnTo>
                <a:lnTo>
                  <a:pt x="60323" y="559"/>
                </a:lnTo>
                <a:lnTo>
                  <a:pt x="60565" y="578"/>
                </a:lnTo>
                <a:lnTo>
                  <a:pt x="60863" y="634"/>
                </a:lnTo>
                <a:lnTo>
                  <a:pt x="61031" y="652"/>
                </a:lnTo>
                <a:lnTo>
                  <a:pt x="61161" y="671"/>
                </a:lnTo>
                <a:lnTo>
                  <a:pt x="61291" y="652"/>
                </a:lnTo>
                <a:lnTo>
                  <a:pt x="61329" y="634"/>
                </a:lnTo>
                <a:lnTo>
                  <a:pt x="61366" y="615"/>
                </a:lnTo>
                <a:lnTo>
                  <a:pt x="61403" y="559"/>
                </a:lnTo>
                <a:lnTo>
                  <a:pt x="61440" y="522"/>
                </a:lnTo>
                <a:lnTo>
                  <a:pt x="61440" y="466"/>
                </a:lnTo>
                <a:lnTo>
                  <a:pt x="61440" y="429"/>
                </a:lnTo>
                <a:lnTo>
                  <a:pt x="61422" y="392"/>
                </a:lnTo>
                <a:lnTo>
                  <a:pt x="61384" y="373"/>
                </a:lnTo>
                <a:lnTo>
                  <a:pt x="61291" y="317"/>
                </a:lnTo>
                <a:lnTo>
                  <a:pt x="61180" y="280"/>
                </a:lnTo>
                <a:lnTo>
                  <a:pt x="61049" y="261"/>
                </a:lnTo>
                <a:lnTo>
                  <a:pt x="60863" y="243"/>
                </a:lnTo>
                <a:lnTo>
                  <a:pt x="60677" y="206"/>
                </a:lnTo>
                <a:close/>
                <a:moveTo>
                  <a:pt x="71010" y="243"/>
                </a:moveTo>
                <a:lnTo>
                  <a:pt x="70768" y="261"/>
                </a:lnTo>
                <a:lnTo>
                  <a:pt x="70544" y="280"/>
                </a:lnTo>
                <a:lnTo>
                  <a:pt x="70321" y="299"/>
                </a:lnTo>
                <a:lnTo>
                  <a:pt x="70191" y="336"/>
                </a:lnTo>
                <a:lnTo>
                  <a:pt x="70079" y="373"/>
                </a:lnTo>
                <a:lnTo>
                  <a:pt x="70005" y="410"/>
                </a:lnTo>
                <a:lnTo>
                  <a:pt x="69986" y="429"/>
                </a:lnTo>
                <a:lnTo>
                  <a:pt x="69986" y="466"/>
                </a:lnTo>
                <a:lnTo>
                  <a:pt x="70005" y="485"/>
                </a:lnTo>
                <a:lnTo>
                  <a:pt x="70042" y="522"/>
                </a:lnTo>
                <a:lnTo>
                  <a:pt x="70191" y="578"/>
                </a:lnTo>
                <a:lnTo>
                  <a:pt x="70284" y="615"/>
                </a:lnTo>
                <a:lnTo>
                  <a:pt x="70414" y="634"/>
                </a:lnTo>
                <a:lnTo>
                  <a:pt x="70675" y="671"/>
                </a:lnTo>
                <a:lnTo>
                  <a:pt x="70935" y="671"/>
                </a:lnTo>
                <a:lnTo>
                  <a:pt x="71177" y="652"/>
                </a:lnTo>
                <a:lnTo>
                  <a:pt x="71326" y="615"/>
                </a:lnTo>
                <a:lnTo>
                  <a:pt x="71420" y="578"/>
                </a:lnTo>
                <a:lnTo>
                  <a:pt x="71513" y="522"/>
                </a:lnTo>
                <a:lnTo>
                  <a:pt x="71568" y="466"/>
                </a:lnTo>
                <a:lnTo>
                  <a:pt x="71587" y="448"/>
                </a:lnTo>
                <a:lnTo>
                  <a:pt x="71606" y="410"/>
                </a:lnTo>
                <a:lnTo>
                  <a:pt x="71587" y="392"/>
                </a:lnTo>
                <a:lnTo>
                  <a:pt x="71568" y="355"/>
                </a:lnTo>
                <a:lnTo>
                  <a:pt x="71475" y="299"/>
                </a:lnTo>
                <a:lnTo>
                  <a:pt x="71364" y="280"/>
                </a:lnTo>
                <a:lnTo>
                  <a:pt x="71252" y="261"/>
                </a:lnTo>
                <a:lnTo>
                  <a:pt x="71010" y="243"/>
                </a:lnTo>
                <a:close/>
                <a:moveTo>
                  <a:pt x="75478" y="243"/>
                </a:moveTo>
                <a:lnTo>
                  <a:pt x="75348" y="261"/>
                </a:lnTo>
                <a:lnTo>
                  <a:pt x="75218" y="299"/>
                </a:lnTo>
                <a:lnTo>
                  <a:pt x="75125" y="336"/>
                </a:lnTo>
                <a:lnTo>
                  <a:pt x="75031" y="410"/>
                </a:lnTo>
                <a:lnTo>
                  <a:pt x="74994" y="466"/>
                </a:lnTo>
                <a:lnTo>
                  <a:pt x="74994" y="485"/>
                </a:lnTo>
                <a:lnTo>
                  <a:pt x="75013" y="504"/>
                </a:lnTo>
                <a:lnTo>
                  <a:pt x="75069" y="541"/>
                </a:lnTo>
                <a:lnTo>
                  <a:pt x="75143" y="578"/>
                </a:lnTo>
                <a:lnTo>
                  <a:pt x="75236" y="597"/>
                </a:lnTo>
                <a:lnTo>
                  <a:pt x="75422" y="615"/>
                </a:lnTo>
                <a:lnTo>
                  <a:pt x="75702" y="652"/>
                </a:lnTo>
                <a:lnTo>
                  <a:pt x="76000" y="671"/>
                </a:lnTo>
                <a:lnTo>
                  <a:pt x="76279" y="652"/>
                </a:lnTo>
                <a:lnTo>
                  <a:pt x="76428" y="652"/>
                </a:lnTo>
                <a:lnTo>
                  <a:pt x="76558" y="615"/>
                </a:lnTo>
                <a:lnTo>
                  <a:pt x="76614" y="597"/>
                </a:lnTo>
                <a:lnTo>
                  <a:pt x="76651" y="578"/>
                </a:lnTo>
                <a:lnTo>
                  <a:pt x="76651" y="541"/>
                </a:lnTo>
                <a:lnTo>
                  <a:pt x="76670" y="504"/>
                </a:lnTo>
                <a:lnTo>
                  <a:pt x="76633" y="429"/>
                </a:lnTo>
                <a:lnTo>
                  <a:pt x="76595" y="355"/>
                </a:lnTo>
                <a:lnTo>
                  <a:pt x="76558" y="317"/>
                </a:lnTo>
                <a:lnTo>
                  <a:pt x="76502" y="299"/>
                </a:lnTo>
                <a:lnTo>
                  <a:pt x="76391" y="261"/>
                </a:lnTo>
                <a:lnTo>
                  <a:pt x="76149" y="261"/>
                </a:lnTo>
                <a:lnTo>
                  <a:pt x="75906" y="243"/>
                </a:lnTo>
                <a:close/>
                <a:moveTo>
                  <a:pt x="78755" y="224"/>
                </a:moveTo>
                <a:lnTo>
                  <a:pt x="78476" y="243"/>
                </a:lnTo>
                <a:lnTo>
                  <a:pt x="78271" y="280"/>
                </a:lnTo>
                <a:lnTo>
                  <a:pt x="78122" y="299"/>
                </a:lnTo>
                <a:lnTo>
                  <a:pt x="77861" y="336"/>
                </a:lnTo>
                <a:lnTo>
                  <a:pt x="77731" y="373"/>
                </a:lnTo>
                <a:lnTo>
                  <a:pt x="77619" y="410"/>
                </a:lnTo>
                <a:lnTo>
                  <a:pt x="77563" y="466"/>
                </a:lnTo>
                <a:lnTo>
                  <a:pt x="77545" y="504"/>
                </a:lnTo>
                <a:lnTo>
                  <a:pt x="77526" y="522"/>
                </a:lnTo>
                <a:lnTo>
                  <a:pt x="77545" y="559"/>
                </a:lnTo>
                <a:lnTo>
                  <a:pt x="77563" y="597"/>
                </a:lnTo>
                <a:lnTo>
                  <a:pt x="77657" y="634"/>
                </a:lnTo>
                <a:lnTo>
                  <a:pt x="77750" y="652"/>
                </a:lnTo>
                <a:lnTo>
                  <a:pt x="77880" y="671"/>
                </a:lnTo>
                <a:lnTo>
                  <a:pt x="78122" y="652"/>
                </a:lnTo>
                <a:lnTo>
                  <a:pt x="78476" y="652"/>
                </a:lnTo>
                <a:lnTo>
                  <a:pt x="78792" y="634"/>
                </a:lnTo>
                <a:lnTo>
                  <a:pt x="78941" y="597"/>
                </a:lnTo>
                <a:lnTo>
                  <a:pt x="79053" y="559"/>
                </a:lnTo>
                <a:lnTo>
                  <a:pt x="79109" y="522"/>
                </a:lnTo>
                <a:lnTo>
                  <a:pt x="79127" y="485"/>
                </a:lnTo>
                <a:lnTo>
                  <a:pt x="79146" y="448"/>
                </a:lnTo>
                <a:lnTo>
                  <a:pt x="79146" y="392"/>
                </a:lnTo>
                <a:lnTo>
                  <a:pt x="79127" y="336"/>
                </a:lnTo>
                <a:lnTo>
                  <a:pt x="79109" y="299"/>
                </a:lnTo>
                <a:lnTo>
                  <a:pt x="79072" y="261"/>
                </a:lnTo>
                <a:lnTo>
                  <a:pt x="79016" y="243"/>
                </a:lnTo>
                <a:lnTo>
                  <a:pt x="78904" y="224"/>
                </a:lnTo>
                <a:close/>
                <a:moveTo>
                  <a:pt x="72853" y="261"/>
                </a:moveTo>
                <a:lnTo>
                  <a:pt x="72667" y="299"/>
                </a:lnTo>
                <a:lnTo>
                  <a:pt x="72537" y="317"/>
                </a:lnTo>
                <a:lnTo>
                  <a:pt x="72481" y="355"/>
                </a:lnTo>
                <a:lnTo>
                  <a:pt x="72462" y="392"/>
                </a:lnTo>
                <a:lnTo>
                  <a:pt x="72481" y="410"/>
                </a:lnTo>
                <a:lnTo>
                  <a:pt x="72518" y="448"/>
                </a:lnTo>
                <a:lnTo>
                  <a:pt x="72592" y="504"/>
                </a:lnTo>
                <a:lnTo>
                  <a:pt x="72723" y="541"/>
                </a:lnTo>
                <a:lnTo>
                  <a:pt x="72890" y="578"/>
                </a:lnTo>
                <a:lnTo>
                  <a:pt x="73132" y="634"/>
                </a:lnTo>
                <a:lnTo>
                  <a:pt x="73393" y="671"/>
                </a:lnTo>
                <a:lnTo>
                  <a:pt x="73654" y="690"/>
                </a:lnTo>
                <a:lnTo>
                  <a:pt x="73914" y="671"/>
                </a:lnTo>
                <a:lnTo>
                  <a:pt x="73989" y="652"/>
                </a:lnTo>
                <a:lnTo>
                  <a:pt x="74045" y="615"/>
                </a:lnTo>
                <a:lnTo>
                  <a:pt x="74101" y="559"/>
                </a:lnTo>
                <a:lnTo>
                  <a:pt x="74138" y="504"/>
                </a:lnTo>
                <a:lnTo>
                  <a:pt x="74156" y="448"/>
                </a:lnTo>
                <a:lnTo>
                  <a:pt x="74138" y="392"/>
                </a:lnTo>
                <a:lnTo>
                  <a:pt x="74082" y="355"/>
                </a:lnTo>
                <a:lnTo>
                  <a:pt x="73989" y="336"/>
                </a:lnTo>
                <a:lnTo>
                  <a:pt x="73430" y="280"/>
                </a:lnTo>
                <a:lnTo>
                  <a:pt x="73132" y="261"/>
                </a:lnTo>
                <a:close/>
                <a:moveTo>
                  <a:pt x="80393" y="261"/>
                </a:moveTo>
                <a:lnTo>
                  <a:pt x="80282" y="280"/>
                </a:lnTo>
                <a:lnTo>
                  <a:pt x="80170" y="299"/>
                </a:lnTo>
                <a:lnTo>
                  <a:pt x="80040" y="336"/>
                </a:lnTo>
                <a:lnTo>
                  <a:pt x="79947" y="373"/>
                </a:lnTo>
                <a:lnTo>
                  <a:pt x="79891" y="429"/>
                </a:lnTo>
                <a:lnTo>
                  <a:pt x="79872" y="448"/>
                </a:lnTo>
                <a:lnTo>
                  <a:pt x="79891" y="485"/>
                </a:lnTo>
                <a:lnTo>
                  <a:pt x="79909" y="504"/>
                </a:lnTo>
                <a:lnTo>
                  <a:pt x="79947" y="541"/>
                </a:lnTo>
                <a:lnTo>
                  <a:pt x="80114" y="615"/>
                </a:lnTo>
                <a:lnTo>
                  <a:pt x="80226" y="634"/>
                </a:lnTo>
                <a:lnTo>
                  <a:pt x="80375" y="652"/>
                </a:lnTo>
                <a:lnTo>
                  <a:pt x="80673" y="671"/>
                </a:lnTo>
                <a:lnTo>
                  <a:pt x="81231" y="671"/>
                </a:lnTo>
                <a:lnTo>
                  <a:pt x="81548" y="690"/>
                </a:lnTo>
                <a:lnTo>
                  <a:pt x="81734" y="671"/>
                </a:lnTo>
                <a:lnTo>
                  <a:pt x="81808" y="652"/>
                </a:lnTo>
                <a:lnTo>
                  <a:pt x="81846" y="615"/>
                </a:lnTo>
                <a:lnTo>
                  <a:pt x="81883" y="541"/>
                </a:lnTo>
                <a:lnTo>
                  <a:pt x="81883" y="448"/>
                </a:lnTo>
                <a:lnTo>
                  <a:pt x="81846" y="373"/>
                </a:lnTo>
                <a:lnTo>
                  <a:pt x="81827" y="355"/>
                </a:lnTo>
                <a:lnTo>
                  <a:pt x="81771" y="336"/>
                </a:lnTo>
                <a:lnTo>
                  <a:pt x="81436" y="280"/>
                </a:lnTo>
                <a:lnTo>
                  <a:pt x="81082" y="261"/>
                </a:lnTo>
                <a:close/>
                <a:moveTo>
                  <a:pt x="88846" y="261"/>
                </a:moveTo>
                <a:lnTo>
                  <a:pt x="88604" y="280"/>
                </a:lnTo>
                <a:lnTo>
                  <a:pt x="88436" y="317"/>
                </a:lnTo>
                <a:lnTo>
                  <a:pt x="88269" y="336"/>
                </a:lnTo>
                <a:lnTo>
                  <a:pt x="88064" y="373"/>
                </a:lnTo>
                <a:lnTo>
                  <a:pt x="87952" y="392"/>
                </a:lnTo>
                <a:lnTo>
                  <a:pt x="87859" y="429"/>
                </a:lnTo>
                <a:lnTo>
                  <a:pt x="87785" y="485"/>
                </a:lnTo>
                <a:lnTo>
                  <a:pt x="87748" y="541"/>
                </a:lnTo>
                <a:lnTo>
                  <a:pt x="87748" y="578"/>
                </a:lnTo>
                <a:lnTo>
                  <a:pt x="87766" y="615"/>
                </a:lnTo>
                <a:lnTo>
                  <a:pt x="87785" y="634"/>
                </a:lnTo>
                <a:lnTo>
                  <a:pt x="87822" y="671"/>
                </a:lnTo>
                <a:lnTo>
                  <a:pt x="87934" y="690"/>
                </a:lnTo>
                <a:lnTo>
                  <a:pt x="88045" y="708"/>
                </a:lnTo>
                <a:lnTo>
                  <a:pt x="88306" y="708"/>
                </a:lnTo>
                <a:lnTo>
                  <a:pt x="88455" y="690"/>
                </a:lnTo>
                <a:lnTo>
                  <a:pt x="88641" y="690"/>
                </a:lnTo>
                <a:lnTo>
                  <a:pt x="88883" y="671"/>
                </a:lnTo>
                <a:lnTo>
                  <a:pt x="88995" y="634"/>
                </a:lnTo>
                <a:lnTo>
                  <a:pt x="89088" y="597"/>
                </a:lnTo>
                <a:lnTo>
                  <a:pt x="89125" y="559"/>
                </a:lnTo>
                <a:lnTo>
                  <a:pt x="89144" y="522"/>
                </a:lnTo>
                <a:lnTo>
                  <a:pt x="89163" y="485"/>
                </a:lnTo>
                <a:lnTo>
                  <a:pt x="89163" y="429"/>
                </a:lnTo>
                <a:lnTo>
                  <a:pt x="89163" y="392"/>
                </a:lnTo>
                <a:lnTo>
                  <a:pt x="89125" y="336"/>
                </a:lnTo>
                <a:lnTo>
                  <a:pt x="89107" y="317"/>
                </a:lnTo>
                <a:lnTo>
                  <a:pt x="89051" y="299"/>
                </a:lnTo>
                <a:lnTo>
                  <a:pt x="88958" y="261"/>
                </a:lnTo>
                <a:close/>
                <a:moveTo>
                  <a:pt x="86184" y="299"/>
                </a:moveTo>
                <a:lnTo>
                  <a:pt x="85849" y="336"/>
                </a:lnTo>
                <a:lnTo>
                  <a:pt x="85551" y="373"/>
                </a:lnTo>
                <a:lnTo>
                  <a:pt x="85346" y="373"/>
                </a:lnTo>
                <a:lnTo>
                  <a:pt x="85234" y="392"/>
                </a:lnTo>
                <a:lnTo>
                  <a:pt x="85122" y="429"/>
                </a:lnTo>
                <a:lnTo>
                  <a:pt x="85029" y="466"/>
                </a:lnTo>
                <a:lnTo>
                  <a:pt x="85011" y="485"/>
                </a:lnTo>
                <a:lnTo>
                  <a:pt x="84992" y="504"/>
                </a:lnTo>
                <a:lnTo>
                  <a:pt x="84992" y="541"/>
                </a:lnTo>
                <a:lnTo>
                  <a:pt x="84992" y="578"/>
                </a:lnTo>
                <a:lnTo>
                  <a:pt x="85029" y="634"/>
                </a:lnTo>
                <a:lnTo>
                  <a:pt x="85085" y="671"/>
                </a:lnTo>
                <a:lnTo>
                  <a:pt x="85178" y="727"/>
                </a:lnTo>
                <a:lnTo>
                  <a:pt x="85290" y="746"/>
                </a:lnTo>
                <a:lnTo>
                  <a:pt x="85420" y="764"/>
                </a:lnTo>
                <a:lnTo>
                  <a:pt x="85551" y="764"/>
                </a:lnTo>
                <a:lnTo>
                  <a:pt x="86053" y="727"/>
                </a:lnTo>
                <a:lnTo>
                  <a:pt x="86370" y="727"/>
                </a:lnTo>
                <a:lnTo>
                  <a:pt x="86537" y="708"/>
                </a:lnTo>
                <a:lnTo>
                  <a:pt x="86686" y="652"/>
                </a:lnTo>
                <a:lnTo>
                  <a:pt x="86779" y="597"/>
                </a:lnTo>
                <a:lnTo>
                  <a:pt x="86873" y="504"/>
                </a:lnTo>
                <a:lnTo>
                  <a:pt x="86910" y="466"/>
                </a:lnTo>
                <a:lnTo>
                  <a:pt x="86910" y="410"/>
                </a:lnTo>
                <a:lnTo>
                  <a:pt x="86873" y="373"/>
                </a:lnTo>
                <a:lnTo>
                  <a:pt x="86798" y="336"/>
                </a:lnTo>
                <a:lnTo>
                  <a:pt x="86649" y="299"/>
                </a:lnTo>
                <a:close/>
                <a:moveTo>
                  <a:pt x="90689" y="280"/>
                </a:moveTo>
                <a:lnTo>
                  <a:pt x="90503" y="299"/>
                </a:lnTo>
                <a:lnTo>
                  <a:pt x="90354" y="317"/>
                </a:lnTo>
                <a:lnTo>
                  <a:pt x="90261" y="373"/>
                </a:lnTo>
                <a:lnTo>
                  <a:pt x="90205" y="410"/>
                </a:lnTo>
                <a:lnTo>
                  <a:pt x="90168" y="466"/>
                </a:lnTo>
                <a:lnTo>
                  <a:pt x="90168" y="522"/>
                </a:lnTo>
                <a:lnTo>
                  <a:pt x="90187" y="559"/>
                </a:lnTo>
                <a:lnTo>
                  <a:pt x="90242" y="615"/>
                </a:lnTo>
                <a:lnTo>
                  <a:pt x="90298" y="652"/>
                </a:lnTo>
                <a:lnTo>
                  <a:pt x="90373" y="671"/>
                </a:lnTo>
                <a:lnTo>
                  <a:pt x="90522" y="708"/>
                </a:lnTo>
                <a:lnTo>
                  <a:pt x="90671" y="727"/>
                </a:lnTo>
                <a:lnTo>
                  <a:pt x="90820" y="783"/>
                </a:lnTo>
                <a:lnTo>
                  <a:pt x="90894" y="801"/>
                </a:lnTo>
                <a:lnTo>
                  <a:pt x="90931" y="820"/>
                </a:lnTo>
                <a:lnTo>
                  <a:pt x="90968" y="801"/>
                </a:lnTo>
                <a:lnTo>
                  <a:pt x="91006" y="764"/>
                </a:lnTo>
                <a:lnTo>
                  <a:pt x="91043" y="727"/>
                </a:lnTo>
                <a:lnTo>
                  <a:pt x="91062" y="671"/>
                </a:lnTo>
                <a:lnTo>
                  <a:pt x="91080" y="615"/>
                </a:lnTo>
                <a:lnTo>
                  <a:pt x="91080" y="559"/>
                </a:lnTo>
                <a:lnTo>
                  <a:pt x="91062" y="504"/>
                </a:lnTo>
                <a:lnTo>
                  <a:pt x="91043" y="448"/>
                </a:lnTo>
                <a:lnTo>
                  <a:pt x="91006" y="392"/>
                </a:lnTo>
                <a:lnTo>
                  <a:pt x="90950" y="336"/>
                </a:lnTo>
                <a:lnTo>
                  <a:pt x="90857" y="317"/>
                </a:lnTo>
                <a:lnTo>
                  <a:pt x="90782" y="299"/>
                </a:lnTo>
                <a:lnTo>
                  <a:pt x="90689" y="280"/>
                </a:lnTo>
                <a:close/>
                <a:moveTo>
                  <a:pt x="90838" y="1416"/>
                </a:moveTo>
                <a:lnTo>
                  <a:pt x="90782" y="1472"/>
                </a:lnTo>
                <a:lnTo>
                  <a:pt x="90726" y="1565"/>
                </a:lnTo>
                <a:lnTo>
                  <a:pt x="90708" y="1658"/>
                </a:lnTo>
                <a:lnTo>
                  <a:pt x="90708" y="1770"/>
                </a:lnTo>
                <a:lnTo>
                  <a:pt x="90726" y="2012"/>
                </a:lnTo>
                <a:lnTo>
                  <a:pt x="90782" y="2254"/>
                </a:lnTo>
                <a:lnTo>
                  <a:pt x="90820" y="2477"/>
                </a:lnTo>
                <a:lnTo>
                  <a:pt x="90838" y="2700"/>
                </a:lnTo>
                <a:lnTo>
                  <a:pt x="90857" y="2812"/>
                </a:lnTo>
                <a:lnTo>
                  <a:pt x="90894" y="2924"/>
                </a:lnTo>
                <a:lnTo>
                  <a:pt x="90931" y="2998"/>
                </a:lnTo>
                <a:lnTo>
                  <a:pt x="90968" y="3017"/>
                </a:lnTo>
                <a:lnTo>
                  <a:pt x="90987" y="3017"/>
                </a:lnTo>
                <a:lnTo>
                  <a:pt x="91024" y="2998"/>
                </a:lnTo>
                <a:lnTo>
                  <a:pt x="91062" y="2961"/>
                </a:lnTo>
                <a:lnTo>
                  <a:pt x="91136" y="2849"/>
                </a:lnTo>
                <a:lnTo>
                  <a:pt x="91192" y="2719"/>
                </a:lnTo>
                <a:lnTo>
                  <a:pt x="91229" y="2589"/>
                </a:lnTo>
                <a:lnTo>
                  <a:pt x="91229" y="2440"/>
                </a:lnTo>
                <a:lnTo>
                  <a:pt x="91229" y="2291"/>
                </a:lnTo>
                <a:lnTo>
                  <a:pt x="91211" y="1974"/>
                </a:lnTo>
                <a:lnTo>
                  <a:pt x="91155" y="1714"/>
                </a:lnTo>
                <a:lnTo>
                  <a:pt x="91080" y="1583"/>
                </a:lnTo>
                <a:lnTo>
                  <a:pt x="91024" y="1509"/>
                </a:lnTo>
                <a:lnTo>
                  <a:pt x="90968" y="1453"/>
                </a:lnTo>
                <a:lnTo>
                  <a:pt x="90913" y="1416"/>
                </a:lnTo>
                <a:close/>
                <a:moveTo>
                  <a:pt x="299" y="1565"/>
                </a:moveTo>
                <a:lnTo>
                  <a:pt x="224" y="1583"/>
                </a:lnTo>
                <a:lnTo>
                  <a:pt x="168" y="1621"/>
                </a:lnTo>
                <a:lnTo>
                  <a:pt x="150" y="1658"/>
                </a:lnTo>
                <a:lnTo>
                  <a:pt x="131" y="1714"/>
                </a:lnTo>
                <a:lnTo>
                  <a:pt x="131" y="2012"/>
                </a:lnTo>
                <a:lnTo>
                  <a:pt x="131" y="2309"/>
                </a:lnTo>
                <a:lnTo>
                  <a:pt x="187" y="2905"/>
                </a:lnTo>
                <a:lnTo>
                  <a:pt x="205" y="3129"/>
                </a:lnTo>
                <a:lnTo>
                  <a:pt x="224" y="3240"/>
                </a:lnTo>
                <a:lnTo>
                  <a:pt x="243" y="3333"/>
                </a:lnTo>
                <a:lnTo>
                  <a:pt x="280" y="3389"/>
                </a:lnTo>
                <a:lnTo>
                  <a:pt x="299" y="3389"/>
                </a:lnTo>
                <a:lnTo>
                  <a:pt x="317" y="3371"/>
                </a:lnTo>
                <a:lnTo>
                  <a:pt x="373" y="3315"/>
                </a:lnTo>
                <a:lnTo>
                  <a:pt x="447" y="3166"/>
                </a:lnTo>
                <a:lnTo>
                  <a:pt x="485" y="3036"/>
                </a:lnTo>
                <a:lnTo>
                  <a:pt x="503" y="2905"/>
                </a:lnTo>
                <a:lnTo>
                  <a:pt x="522" y="2607"/>
                </a:lnTo>
                <a:lnTo>
                  <a:pt x="522" y="2309"/>
                </a:lnTo>
                <a:lnTo>
                  <a:pt x="503" y="2030"/>
                </a:lnTo>
                <a:lnTo>
                  <a:pt x="485" y="1807"/>
                </a:lnTo>
                <a:lnTo>
                  <a:pt x="447" y="1676"/>
                </a:lnTo>
                <a:lnTo>
                  <a:pt x="429" y="1621"/>
                </a:lnTo>
                <a:lnTo>
                  <a:pt x="392" y="1602"/>
                </a:lnTo>
                <a:lnTo>
                  <a:pt x="299" y="1565"/>
                </a:lnTo>
                <a:close/>
                <a:moveTo>
                  <a:pt x="91062" y="4022"/>
                </a:moveTo>
                <a:lnTo>
                  <a:pt x="91024" y="4041"/>
                </a:lnTo>
                <a:lnTo>
                  <a:pt x="90968" y="4078"/>
                </a:lnTo>
                <a:lnTo>
                  <a:pt x="90931" y="4134"/>
                </a:lnTo>
                <a:lnTo>
                  <a:pt x="90894" y="4208"/>
                </a:lnTo>
                <a:lnTo>
                  <a:pt x="90857" y="4395"/>
                </a:lnTo>
                <a:lnTo>
                  <a:pt x="90820" y="4637"/>
                </a:lnTo>
                <a:lnTo>
                  <a:pt x="90820" y="4879"/>
                </a:lnTo>
                <a:lnTo>
                  <a:pt x="90820" y="5121"/>
                </a:lnTo>
                <a:lnTo>
                  <a:pt x="90857" y="5307"/>
                </a:lnTo>
                <a:lnTo>
                  <a:pt x="90894" y="5363"/>
                </a:lnTo>
                <a:lnTo>
                  <a:pt x="90913" y="5400"/>
                </a:lnTo>
                <a:lnTo>
                  <a:pt x="90968" y="5419"/>
                </a:lnTo>
                <a:lnTo>
                  <a:pt x="91006" y="5419"/>
                </a:lnTo>
                <a:lnTo>
                  <a:pt x="91062" y="5363"/>
                </a:lnTo>
                <a:lnTo>
                  <a:pt x="91099" y="5288"/>
                </a:lnTo>
                <a:lnTo>
                  <a:pt x="91136" y="5195"/>
                </a:lnTo>
                <a:lnTo>
                  <a:pt x="91155" y="5084"/>
                </a:lnTo>
                <a:lnTo>
                  <a:pt x="91192" y="4879"/>
                </a:lnTo>
                <a:lnTo>
                  <a:pt x="91211" y="4711"/>
                </a:lnTo>
                <a:lnTo>
                  <a:pt x="91211" y="4544"/>
                </a:lnTo>
                <a:lnTo>
                  <a:pt x="91211" y="4395"/>
                </a:lnTo>
                <a:lnTo>
                  <a:pt x="91192" y="4264"/>
                </a:lnTo>
                <a:lnTo>
                  <a:pt x="91173" y="4134"/>
                </a:lnTo>
                <a:lnTo>
                  <a:pt x="91117" y="4041"/>
                </a:lnTo>
                <a:lnTo>
                  <a:pt x="91099" y="4022"/>
                </a:lnTo>
                <a:close/>
                <a:moveTo>
                  <a:pt x="261" y="4171"/>
                </a:moveTo>
                <a:lnTo>
                  <a:pt x="224" y="4190"/>
                </a:lnTo>
                <a:lnTo>
                  <a:pt x="187" y="4208"/>
                </a:lnTo>
                <a:lnTo>
                  <a:pt x="150" y="4246"/>
                </a:lnTo>
                <a:lnTo>
                  <a:pt x="131" y="4302"/>
                </a:lnTo>
                <a:lnTo>
                  <a:pt x="112" y="4413"/>
                </a:lnTo>
                <a:lnTo>
                  <a:pt x="112" y="4562"/>
                </a:lnTo>
                <a:lnTo>
                  <a:pt x="131" y="4842"/>
                </a:lnTo>
                <a:lnTo>
                  <a:pt x="150" y="5046"/>
                </a:lnTo>
                <a:lnTo>
                  <a:pt x="150" y="5214"/>
                </a:lnTo>
                <a:lnTo>
                  <a:pt x="168" y="5493"/>
                </a:lnTo>
                <a:lnTo>
                  <a:pt x="187" y="5642"/>
                </a:lnTo>
                <a:lnTo>
                  <a:pt x="224" y="5754"/>
                </a:lnTo>
                <a:lnTo>
                  <a:pt x="280" y="5828"/>
                </a:lnTo>
                <a:lnTo>
                  <a:pt x="317" y="5866"/>
                </a:lnTo>
                <a:lnTo>
                  <a:pt x="373" y="5866"/>
                </a:lnTo>
                <a:lnTo>
                  <a:pt x="410" y="5828"/>
                </a:lnTo>
                <a:lnTo>
                  <a:pt x="447" y="5735"/>
                </a:lnTo>
                <a:lnTo>
                  <a:pt x="466" y="5605"/>
                </a:lnTo>
                <a:lnTo>
                  <a:pt x="485" y="5437"/>
                </a:lnTo>
                <a:lnTo>
                  <a:pt x="466" y="5102"/>
                </a:lnTo>
                <a:lnTo>
                  <a:pt x="466" y="4879"/>
                </a:lnTo>
                <a:lnTo>
                  <a:pt x="466" y="4711"/>
                </a:lnTo>
                <a:lnTo>
                  <a:pt x="447" y="4469"/>
                </a:lnTo>
                <a:lnTo>
                  <a:pt x="429" y="4357"/>
                </a:lnTo>
                <a:lnTo>
                  <a:pt x="392" y="4246"/>
                </a:lnTo>
                <a:lnTo>
                  <a:pt x="336" y="4190"/>
                </a:lnTo>
                <a:lnTo>
                  <a:pt x="317" y="4171"/>
                </a:lnTo>
                <a:close/>
                <a:moveTo>
                  <a:pt x="91062" y="6331"/>
                </a:moveTo>
                <a:lnTo>
                  <a:pt x="90987" y="6350"/>
                </a:lnTo>
                <a:lnTo>
                  <a:pt x="90931" y="6387"/>
                </a:lnTo>
                <a:lnTo>
                  <a:pt x="90894" y="6480"/>
                </a:lnTo>
                <a:lnTo>
                  <a:pt x="90838" y="6592"/>
                </a:lnTo>
                <a:lnTo>
                  <a:pt x="90782" y="6871"/>
                </a:lnTo>
                <a:lnTo>
                  <a:pt x="90745" y="7206"/>
                </a:lnTo>
                <a:lnTo>
                  <a:pt x="90745" y="7541"/>
                </a:lnTo>
                <a:lnTo>
                  <a:pt x="90764" y="7858"/>
                </a:lnTo>
                <a:lnTo>
                  <a:pt x="90801" y="8007"/>
                </a:lnTo>
                <a:lnTo>
                  <a:pt x="90838" y="8118"/>
                </a:lnTo>
                <a:lnTo>
                  <a:pt x="90894" y="8211"/>
                </a:lnTo>
                <a:lnTo>
                  <a:pt x="90950" y="8249"/>
                </a:lnTo>
                <a:lnTo>
                  <a:pt x="90987" y="8267"/>
                </a:lnTo>
                <a:lnTo>
                  <a:pt x="91006" y="8249"/>
                </a:lnTo>
                <a:lnTo>
                  <a:pt x="91043" y="8230"/>
                </a:lnTo>
                <a:lnTo>
                  <a:pt x="91062" y="8174"/>
                </a:lnTo>
                <a:lnTo>
                  <a:pt x="91099" y="8044"/>
                </a:lnTo>
                <a:lnTo>
                  <a:pt x="91117" y="7895"/>
                </a:lnTo>
                <a:lnTo>
                  <a:pt x="91136" y="7578"/>
                </a:lnTo>
                <a:lnTo>
                  <a:pt x="91155" y="7392"/>
                </a:lnTo>
                <a:lnTo>
                  <a:pt x="91192" y="7150"/>
                </a:lnTo>
                <a:lnTo>
                  <a:pt x="91229" y="6796"/>
                </a:lnTo>
                <a:lnTo>
                  <a:pt x="91229" y="6629"/>
                </a:lnTo>
                <a:lnTo>
                  <a:pt x="91192" y="6480"/>
                </a:lnTo>
                <a:lnTo>
                  <a:pt x="91173" y="6424"/>
                </a:lnTo>
                <a:lnTo>
                  <a:pt x="91155" y="6368"/>
                </a:lnTo>
                <a:lnTo>
                  <a:pt x="91099" y="6350"/>
                </a:lnTo>
                <a:lnTo>
                  <a:pt x="91062" y="6331"/>
                </a:lnTo>
                <a:close/>
                <a:moveTo>
                  <a:pt x="336" y="6703"/>
                </a:moveTo>
                <a:lnTo>
                  <a:pt x="280" y="6722"/>
                </a:lnTo>
                <a:lnTo>
                  <a:pt x="243" y="6815"/>
                </a:lnTo>
                <a:lnTo>
                  <a:pt x="224" y="6927"/>
                </a:lnTo>
                <a:lnTo>
                  <a:pt x="205" y="7113"/>
                </a:lnTo>
                <a:lnTo>
                  <a:pt x="187" y="7634"/>
                </a:lnTo>
                <a:lnTo>
                  <a:pt x="205" y="7895"/>
                </a:lnTo>
                <a:lnTo>
                  <a:pt x="224" y="8137"/>
                </a:lnTo>
                <a:lnTo>
                  <a:pt x="280" y="8304"/>
                </a:lnTo>
                <a:lnTo>
                  <a:pt x="299" y="8342"/>
                </a:lnTo>
                <a:lnTo>
                  <a:pt x="336" y="8379"/>
                </a:lnTo>
                <a:lnTo>
                  <a:pt x="373" y="8360"/>
                </a:lnTo>
                <a:lnTo>
                  <a:pt x="392" y="8342"/>
                </a:lnTo>
                <a:lnTo>
                  <a:pt x="447" y="8249"/>
                </a:lnTo>
                <a:lnTo>
                  <a:pt x="466" y="8118"/>
                </a:lnTo>
                <a:lnTo>
                  <a:pt x="503" y="7969"/>
                </a:lnTo>
                <a:lnTo>
                  <a:pt x="522" y="7653"/>
                </a:lnTo>
                <a:lnTo>
                  <a:pt x="522" y="7485"/>
                </a:lnTo>
                <a:lnTo>
                  <a:pt x="541" y="7225"/>
                </a:lnTo>
                <a:lnTo>
                  <a:pt x="541" y="7094"/>
                </a:lnTo>
                <a:lnTo>
                  <a:pt x="522" y="6964"/>
                </a:lnTo>
                <a:lnTo>
                  <a:pt x="485" y="6871"/>
                </a:lnTo>
                <a:lnTo>
                  <a:pt x="410" y="6759"/>
                </a:lnTo>
                <a:lnTo>
                  <a:pt x="373" y="6722"/>
                </a:lnTo>
                <a:lnTo>
                  <a:pt x="336" y="6703"/>
                </a:lnTo>
                <a:close/>
                <a:moveTo>
                  <a:pt x="91006" y="8882"/>
                </a:moveTo>
                <a:lnTo>
                  <a:pt x="90968" y="8900"/>
                </a:lnTo>
                <a:lnTo>
                  <a:pt x="90931" y="8937"/>
                </a:lnTo>
                <a:lnTo>
                  <a:pt x="90913" y="8993"/>
                </a:lnTo>
                <a:lnTo>
                  <a:pt x="90894" y="9105"/>
                </a:lnTo>
                <a:lnTo>
                  <a:pt x="90894" y="9347"/>
                </a:lnTo>
                <a:lnTo>
                  <a:pt x="90931" y="9943"/>
                </a:lnTo>
                <a:lnTo>
                  <a:pt x="90950" y="10259"/>
                </a:lnTo>
                <a:lnTo>
                  <a:pt x="91006" y="10520"/>
                </a:lnTo>
                <a:lnTo>
                  <a:pt x="91062" y="10688"/>
                </a:lnTo>
                <a:lnTo>
                  <a:pt x="91080" y="10743"/>
                </a:lnTo>
                <a:lnTo>
                  <a:pt x="91117" y="10743"/>
                </a:lnTo>
                <a:lnTo>
                  <a:pt x="91155" y="10725"/>
                </a:lnTo>
                <a:lnTo>
                  <a:pt x="91173" y="10688"/>
                </a:lnTo>
                <a:lnTo>
                  <a:pt x="91229" y="10576"/>
                </a:lnTo>
                <a:lnTo>
                  <a:pt x="91248" y="10408"/>
                </a:lnTo>
                <a:lnTo>
                  <a:pt x="91266" y="10222"/>
                </a:lnTo>
                <a:lnTo>
                  <a:pt x="91266" y="9850"/>
                </a:lnTo>
                <a:lnTo>
                  <a:pt x="91266" y="9608"/>
                </a:lnTo>
                <a:lnTo>
                  <a:pt x="91266" y="9291"/>
                </a:lnTo>
                <a:lnTo>
                  <a:pt x="91248" y="9105"/>
                </a:lnTo>
                <a:lnTo>
                  <a:pt x="91229" y="9049"/>
                </a:lnTo>
                <a:lnTo>
                  <a:pt x="91192" y="8993"/>
                </a:lnTo>
                <a:lnTo>
                  <a:pt x="91136" y="8937"/>
                </a:lnTo>
                <a:lnTo>
                  <a:pt x="91043" y="8882"/>
                </a:lnTo>
                <a:close/>
                <a:moveTo>
                  <a:pt x="354" y="9198"/>
                </a:moveTo>
                <a:lnTo>
                  <a:pt x="336" y="9217"/>
                </a:lnTo>
                <a:lnTo>
                  <a:pt x="299" y="9273"/>
                </a:lnTo>
                <a:lnTo>
                  <a:pt x="261" y="9366"/>
                </a:lnTo>
                <a:lnTo>
                  <a:pt x="261" y="9589"/>
                </a:lnTo>
                <a:lnTo>
                  <a:pt x="261" y="9757"/>
                </a:lnTo>
                <a:lnTo>
                  <a:pt x="261" y="10334"/>
                </a:lnTo>
                <a:lnTo>
                  <a:pt x="280" y="10632"/>
                </a:lnTo>
                <a:lnTo>
                  <a:pt x="317" y="10911"/>
                </a:lnTo>
                <a:lnTo>
                  <a:pt x="336" y="10948"/>
                </a:lnTo>
                <a:lnTo>
                  <a:pt x="373" y="10967"/>
                </a:lnTo>
                <a:lnTo>
                  <a:pt x="392" y="10930"/>
                </a:lnTo>
                <a:lnTo>
                  <a:pt x="429" y="10892"/>
                </a:lnTo>
                <a:lnTo>
                  <a:pt x="503" y="10762"/>
                </a:lnTo>
                <a:lnTo>
                  <a:pt x="522" y="10688"/>
                </a:lnTo>
                <a:lnTo>
                  <a:pt x="578" y="10427"/>
                </a:lnTo>
                <a:lnTo>
                  <a:pt x="596" y="10166"/>
                </a:lnTo>
                <a:lnTo>
                  <a:pt x="596" y="9961"/>
                </a:lnTo>
                <a:lnTo>
                  <a:pt x="615" y="9682"/>
                </a:lnTo>
                <a:lnTo>
                  <a:pt x="596" y="9552"/>
                </a:lnTo>
                <a:lnTo>
                  <a:pt x="578" y="9422"/>
                </a:lnTo>
                <a:lnTo>
                  <a:pt x="541" y="9310"/>
                </a:lnTo>
                <a:lnTo>
                  <a:pt x="485" y="9235"/>
                </a:lnTo>
                <a:lnTo>
                  <a:pt x="429" y="9217"/>
                </a:lnTo>
                <a:lnTo>
                  <a:pt x="392" y="9198"/>
                </a:lnTo>
                <a:close/>
                <a:moveTo>
                  <a:pt x="90968" y="11321"/>
                </a:moveTo>
                <a:lnTo>
                  <a:pt x="90894" y="11358"/>
                </a:lnTo>
                <a:lnTo>
                  <a:pt x="90857" y="11414"/>
                </a:lnTo>
                <a:lnTo>
                  <a:pt x="90838" y="11488"/>
                </a:lnTo>
                <a:lnTo>
                  <a:pt x="90820" y="11656"/>
                </a:lnTo>
                <a:lnTo>
                  <a:pt x="90838" y="11991"/>
                </a:lnTo>
                <a:lnTo>
                  <a:pt x="90838" y="12549"/>
                </a:lnTo>
                <a:lnTo>
                  <a:pt x="90838" y="12847"/>
                </a:lnTo>
                <a:lnTo>
                  <a:pt x="90875" y="12978"/>
                </a:lnTo>
                <a:lnTo>
                  <a:pt x="90894" y="13108"/>
                </a:lnTo>
                <a:lnTo>
                  <a:pt x="90968" y="13257"/>
                </a:lnTo>
                <a:lnTo>
                  <a:pt x="91006" y="13313"/>
                </a:lnTo>
                <a:lnTo>
                  <a:pt x="91024" y="13331"/>
                </a:lnTo>
                <a:lnTo>
                  <a:pt x="91080" y="13331"/>
                </a:lnTo>
                <a:lnTo>
                  <a:pt x="91136" y="13275"/>
                </a:lnTo>
                <a:lnTo>
                  <a:pt x="91173" y="13164"/>
                </a:lnTo>
                <a:lnTo>
                  <a:pt x="91211" y="13052"/>
                </a:lnTo>
                <a:lnTo>
                  <a:pt x="91229" y="12922"/>
                </a:lnTo>
                <a:lnTo>
                  <a:pt x="91248" y="12829"/>
                </a:lnTo>
                <a:lnTo>
                  <a:pt x="91248" y="12121"/>
                </a:lnTo>
                <a:lnTo>
                  <a:pt x="91229" y="11767"/>
                </a:lnTo>
                <a:lnTo>
                  <a:pt x="91173" y="11432"/>
                </a:lnTo>
                <a:lnTo>
                  <a:pt x="91155" y="11395"/>
                </a:lnTo>
                <a:lnTo>
                  <a:pt x="91136" y="11358"/>
                </a:lnTo>
                <a:lnTo>
                  <a:pt x="91062" y="11321"/>
                </a:lnTo>
                <a:close/>
                <a:moveTo>
                  <a:pt x="280" y="11786"/>
                </a:moveTo>
                <a:lnTo>
                  <a:pt x="224" y="11805"/>
                </a:lnTo>
                <a:lnTo>
                  <a:pt x="187" y="11823"/>
                </a:lnTo>
                <a:lnTo>
                  <a:pt x="150" y="11842"/>
                </a:lnTo>
                <a:lnTo>
                  <a:pt x="131" y="11898"/>
                </a:lnTo>
                <a:lnTo>
                  <a:pt x="112" y="11991"/>
                </a:lnTo>
                <a:lnTo>
                  <a:pt x="94" y="12121"/>
                </a:lnTo>
                <a:lnTo>
                  <a:pt x="112" y="12270"/>
                </a:lnTo>
                <a:lnTo>
                  <a:pt x="168" y="12568"/>
                </a:lnTo>
                <a:lnTo>
                  <a:pt x="205" y="12773"/>
                </a:lnTo>
                <a:lnTo>
                  <a:pt x="205" y="12959"/>
                </a:lnTo>
                <a:lnTo>
                  <a:pt x="224" y="13182"/>
                </a:lnTo>
                <a:lnTo>
                  <a:pt x="243" y="13294"/>
                </a:lnTo>
                <a:lnTo>
                  <a:pt x="280" y="13350"/>
                </a:lnTo>
                <a:lnTo>
                  <a:pt x="299" y="13369"/>
                </a:lnTo>
                <a:lnTo>
                  <a:pt x="336" y="13369"/>
                </a:lnTo>
                <a:lnTo>
                  <a:pt x="373" y="13350"/>
                </a:lnTo>
                <a:lnTo>
                  <a:pt x="410" y="13313"/>
                </a:lnTo>
                <a:lnTo>
                  <a:pt x="466" y="13238"/>
                </a:lnTo>
                <a:lnTo>
                  <a:pt x="503" y="13145"/>
                </a:lnTo>
                <a:lnTo>
                  <a:pt x="522" y="13015"/>
                </a:lnTo>
                <a:lnTo>
                  <a:pt x="541" y="12903"/>
                </a:lnTo>
                <a:lnTo>
                  <a:pt x="522" y="12642"/>
                </a:lnTo>
                <a:lnTo>
                  <a:pt x="503" y="12456"/>
                </a:lnTo>
                <a:lnTo>
                  <a:pt x="503" y="12270"/>
                </a:lnTo>
                <a:lnTo>
                  <a:pt x="485" y="12140"/>
                </a:lnTo>
                <a:lnTo>
                  <a:pt x="447" y="12028"/>
                </a:lnTo>
                <a:lnTo>
                  <a:pt x="410" y="11916"/>
                </a:lnTo>
                <a:lnTo>
                  <a:pt x="354" y="11823"/>
                </a:lnTo>
                <a:lnTo>
                  <a:pt x="317" y="11805"/>
                </a:lnTo>
                <a:lnTo>
                  <a:pt x="280" y="11786"/>
                </a:lnTo>
                <a:close/>
                <a:moveTo>
                  <a:pt x="91099" y="14039"/>
                </a:moveTo>
                <a:lnTo>
                  <a:pt x="91062" y="14057"/>
                </a:lnTo>
                <a:lnTo>
                  <a:pt x="91006" y="14095"/>
                </a:lnTo>
                <a:lnTo>
                  <a:pt x="90987" y="14151"/>
                </a:lnTo>
                <a:lnTo>
                  <a:pt x="90950" y="14225"/>
                </a:lnTo>
                <a:lnTo>
                  <a:pt x="90913" y="14430"/>
                </a:lnTo>
                <a:lnTo>
                  <a:pt x="90875" y="14690"/>
                </a:lnTo>
                <a:lnTo>
                  <a:pt x="90857" y="14970"/>
                </a:lnTo>
                <a:lnTo>
                  <a:pt x="90857" y="15249"/>
                </a:lnTo>
                <a:lnTo>
                  <a:pt x="90894" y="15472"/>
                </a:lnTo>
                <a:lnTo>
                  <a:pt x="90913" y="15547"/>
                </a:lnTo>
                <a:lnTo>
                  <a:pt x="90950" y="15603"/>
                </a:lnTo>
                <a:lnTo>
                  <a:pt x="90987" y="15640"/>
                </a:lnTo>
                <a:lnTo>
                  <a:pt x="91024" y="15640"/>
                </a:lnTo>
                <a:lnTo>
                  <a:pt x="91080" y="15603"/>
                </a:lnTo>
                <a:lnTo>
                  <a:pt x="91136" y="15510"/>
                </a:lnTo>
                <a:lnTo>
                  <a:pt x="91155" y="15417"/>
                </a:lnTo>
                <a:lnTo>
                  <a:pt x="91192" y="15286"/>
                </a:lnTo>
                <a:lnTo>
                  <a:pt x="91211" y="15044"/>
                </a:lnTo>
                <a:lnTo>
                  <a:pt x="91229" y="14877"/>
                </a:lnTo>
                <a:lnTo>
                  <a:pt x="91248" y="14672"/>
                </a:lnTo>
                <a:lnTo>
                  <a:pt x="91229" y="14337"/>
                </a:lnTo>
                <a:lnTo>
                  <a:pt x="91211" y="14188"/>
                </a:lnTo>
                <a:lnTo>
                  <a:pt x="91155" y="14076"/>
                </a:lnTo>
                <a:lnTo>
                  <a:pt x="91136" y="14039"/>
                </a:lnTo>
                <a:close/>
                <a:moveTo>
                  <a:pt x="187" y="14318"/>
                </a:moveTo>
                <a:lnTo>
                  <a:pt x="150" y="14337"/>
                </a:lnTo>
                <a:lnTo>
                  <a:pt x="94" y="14355"/>
                </a:lnTo>
                <a:lnTo>
                  <a:pt x="75" y="14393"/>
                </a:lnTo>
                <a:lnTo>
                  <a:pt x="38" y="14448"/>
                </a:lnTo>
                <a:lnTo>
                  <a:pt x="19" y="14579"/>
                </a:lnTo>
                <a:lnTo>
                  <a:pt x="19" y="14728"/>
                </a:lnTo>
                <a:lnTo>
                  <a:pt x="56" y="15044"/>
                </a:lnTo>
                <a:lnTo>
                  <a:pt x="75" y="15249"/>
                </a:lnTo>
                <a:lnTo>
                  <a:pt x="94" y="15417"/>
                </a:lnTo>
                <a:lnTo>
                  <a:pt x="131" y="15640"/>
                </a:lnTo>
                <a:lnTo>
                  <a:pt x="150" y="15752"/>
                </a:lnTo>
                <a:lnTo>
                  <a:pt x="205" y="15863"/>
                </a:lnTo>
                <a:lnTo>
                  <a:pt x="261" y="15919"/>
                </a:lnTo>
                <a:lnTo>
                  <a:pt x="280" y="15938"/>
                </a:lnTo>
                <a:lnTo>
                  <a:pt x="317" y="15938"/>
                </a:lnTo>
                <a:lnTo>
                  <a:pt x="354" y="15919"/>
                </a:lnTo>
                <a:lnTo>
                  <a:pt x="392" y="15901"/>
                </a:lnTo>
                <a:lnTo>
                  <a:pt x="429" y="15826"/>
                </a:lnTo>
                <a:lnTo>
                  <a:pt x="447" y="15733"/>
                </a:lnTo>
                <a:lnTo>
                  <a:pt x="447" y="15621"/>
                </a:lnTo>
                <a:lnTo>
                  <a:pt x="429" y="15379"/>
                </a:lnTo>
                <a:lnTo>
                  <a:pt x="392" y="15230"/>
                </a:lnTo>
                <a:lnTo>
                  <a:pt x="410" y="15026"/>
                </a:lnTo>
                <a:lnTo>
                  <a:pt x="392" y="14709"/>
                </a:lnTo>
                <a:lnTo>
                  <a:pt x="373" y="14560"/>
                </a:lnTo>
                <a:lnTo>
                  <a:pt x="336" y="14448"/>
                </a:lnTo>
                <a:lnTo>
                  <a:pt x="317" y="14393"/>
                </a:lnTo>
                <a:lnTo>
                  <a:pt x="280" y="14355"/>
                </a:lnTo>
                <a:lnTo>
                  <a:pt x="243" y="14337"/>
                </a:lnTo>
                <a:lnTo>
                  <a:pt x="187" y="14318"/>
                </a:lnTo>
                <a:close/>
                <a:moveTo>
                  <a:pt x="91062" y="16552"/>
                </a:moveTo>
                <a:lnTo>
                  <a:pt x="91006" y="16571"/>
                </a:lnTo>
                <a:lnTo>
                  <a:pt x="90950" y="16627"/>
                </a:lnTo>
                <a:lnTo>
                  <a:pt x="90931" y="16701"/>
                </a:lnTo>
                <a:lnTo>
                  <a:pt x="90894" y="16813"/>
                </a:lnTo>
                <a:lnTo>
                  <a:pt x="90875" y="16943"/>
                </a:lnTo>
                <a:lnTo>
                  <a:pt x="90857" y="17241"/>
                </a:lnTo>
                <a:lnTo>
                  <a:pt x="90875" y="17558"/>
                </a:lnTo>
                <a:lnTo>
                  <a:pt x="90913" y="17837"/>
                </a:lnTo>
                <a:lnTo>
                  <a:pt x="90950" y="18079"/>
                </a:lnTo>
                <a:lnTo>
                  <a:pt x="91006" y="18228"/>
                </a:lnTo>
                <a:lnTo>
                  <a:pt x="91024" y="18247"/>
                </a:lnTo>
                <a:lnTo>
                  <a:pt x="91043" y="18265"/>
                </a:lnTo>
                <a:lnTo>
                  <a:pt x="91080" y="18247"/>
                </a:lnTo>
                <a:lnTo>
                  <a:pt x="91099" y="18209"/>
                </a:lnTo>
                <a:lnTo>
                  <a:pt x="91136" y="18116"/>
                </a:lnTo>
                <a:lnTo>
                  <a:pt x="91173" y="17986"/>
                </a:lnTo>
                <a:lnTo>
                  <a:pt x="91229" y="17707"/>
                </a:lnTo>
                <a:lnTo>
                  <a:pt x="91248" y="17576"/>
                </a:lnTo>
                <a:lnTo>
                  <a:pt x="91266" y="17353"/>
                </a:lnTo>
                <a:lnTo>
                  <a:pt x="91266" y="17055"/>
                </a:lnTo>
                <a:lnTo>
                  <a:pt x="91266" y="16906"/>
                </a:lnTo>
                <a:lnTo>
                  <a:pt x="91248" y="16757"/>
                </a:lnTo>
                <a:lnTo>
                  <a:pt x="91192" y="16645"/>
                </a:lnTo>
                <a:lnTo>
                  <a:pt x="91173" y="16608"/>
                </a:lnTo>
                <a:lnTo>
                  <a:pt x="91136" y="16571"/>
                </a:lnTo>
                <a:lnTo>
                  <a:pt x="91062" y="16552"/>
                </a:lnTo>
                <a:close/>
                <a:moveTo>
                  <a:pt x="429" y="16776"/>
                </a:moveTo>
                <a:lnTo>
                  <a:pt x="410" y="16794"/>
                </a:lnTo>
                <a:lnTo>
                  <a:pt x="354" y="16850"/>
                </a:lnTo>
                <a:lnTo>
                  <a:pt x="299" y="16943"/>
                </a:lnTo>
                <a:lnTo>
                  <a:pt x="243" y="17204"/>
                </a:lnTo>
                <a:lnTo>
                  <a:pt x="205" y="17371"/>
                </a:lnTo>
                <a:lnTo>
                  <a:pt x="205" y="17595"/>
                </a:lnTo>
                <a:lnTo>
                  <a:pt x="187" y="17893"/>
                </a:lnTo>
                <a:lnTo>
                  <a:pt x="187" y="18060"/>
                </a:lnTo>
                <a:lnTo>
                  <a:pt x="205" y="18191"/>
                </a:lnTo>
                <a:lnTo>
                  <a:pt x="243" y="18302"/>
                </a:lnTo>
                <a:lnTo>
                  <a:pt x="280" y="18395"/>
                </a:lnTo>
                <a:lnTo>
                  <a:pt x="354" y="18451"/>
                </a:lnTo>
                <a:lnTo>
                  <a:pt x="373" y="18470"/>
                </a:lnTo>
                <a:lnTo>
                  <a:pt x="410" y="18451"/>
                </a:lnTo>
                <a:lnTo>
                  <a:pt x="447" y="18414"/>
                </a:lnTo>
                <a:lnTo>
                  <a:pt x="466" y="18340"/>
                </a:lnTo>
                <a:lnTo>
                  <a:pt x="503" y="18135"/>
                </a:lnTo>
                <a:lnTo>
                  <a:pt x="522" y="17930"/>
                </a:lnTo>
                <a:lnTo>
                  <a:pt x="541" y="17688"/>
                </a:lnTo>
                <a:lnTo>
                  <a:pt x="578" y="17409"/>
                </a:lnTo>
                <a:lnTo>
                  <a:pt x="559" y="17129"/>
                </a:lnTo>
                <a:lnTo>
                  <a:pt x="541" y="16999"/>
                </a:lnTo>
                <a:lnTo>
                  <a:pt x="503" y="16887"/>
                </a:lnTo>
                <a:lnTo>
                  <a:pt x="485" y="16832"/>
                </a:lnTo>
                <a:lnTo>
                  <a:pt x="447" y="16794"/>
                </a:lnTo>
                <a:lnTo>
                  <a:pt x="429" y="16776"/>
                </a:lnTo>
                <a:close/>
                <a:moveTo>
                  <a:pt x="90950" y="19066"/>
                </a:moveTo>
                <a:lnTo>
                  <a:pt x="90875" y="19103"/>
                </a:lnTo>
                <a:lnTo>
                  <a:pt x="90838" y="19177"/>
                </a:lnTo>
                <a:lnTo>
                  <a:pt x="90820" y="19271"/>
                </a:lnTo>
                <a:lnTo>
                  <a:pt x="90820" y="19401"/>
                </a:lnTo>
                <a:lnTo>
                  <a:pt x="90820" y="19531"/>
                </a:lnTo>
                <a:lnTo>
                  <a:pt x="90857" y="19810"/>
                </a:lnTo>
                <a:lnTo>
                  <a:pt x="90875" y="19997"/>
                </a:lnTo>
                <a:lnTo>
                  <a:pt x="90913" y="20239"/>
                </a:lnTo>
                <a:lnTo>
                  <a:pt x="90968" y="20499"/>
                </a:lnTo>
                <a:lnTo>
                  <a:pt x="90987" y="20592"/>
                </a:lnTo>
                <a:lnTo>
                  <a:pt x="91062" y="20723"/>
                </a:lnTo>
                <a:lnTo>
                  <a:pt x="91099" y="20779"/>
                </a:lnTo>
                <a:lnTo>
                  <a:pt x="91136" y="20797"/>
                </a:lnTo>
                <a:lnTo>
                  <a:pt x="91173" y="20797"/>
                </a:lnTo>
                <a:lnTo>
                  <a:pt x="91192" y="20741"/>
                </a:lnTo>
                <a:lnTo>
                  <a:pt x="91211" y="20592"/>
                </a:lnTo>
                <a:lnTo>
                  <a:pt x="91211" y="20350"/>
                </a:lnTo>
                <a:lnTo>
                  <a:pt x="91229" y="20034"/>
                </a:lnTo>
                <a:lnTo>
                  <a:pt x="91211" y="19717"/>
                </a:lnTo>
                <a:lnTo>
                  <a:pt x="91173" y="19419"/>
                </a:lnTo>
                <a:lnTo>
                  <a:pt x="91136" y="19289"/>
                </a:lnTo>
                <a:lnTo>
                  <a:pt x="91099" y="19177"/>
                </a:lnTo>
                <a:lnTo>
                  <a:pt x="91062" y="19103"/>
                </a:lnTo>
                <a:lnTo>
                  <a:pt x="91006" y="19066"/>
                </a:lnTo>
                <a:close/>
                <a:moveTo>
                  <a:pt x="336" y="19308"/>
                </a:moveTo>
                <a:lnTo>
                  <a:pt x="317" y="19326"/>
                </a:lnTo>
                <a:lnTo>
                  <a:pt x="280" y="19345"/>
                </a:lnTo>
                <a:lnTo>
                  <a:pt x="243" y="19438"/>
                </a:lnTo>
                <a:lnTo>
                  <a:pt x="205" y="19568"/>
                </a:lnTo>
                <a:lnTo>
                  <a:pt x="150" y="19866"/>
                </a:lnTo>
                <a:lnTo>
                  <a:pt x="150" y="20052"/>
                </a:lnTo>
                <a:lnTo>
                  <a:pt x="131" y="20276"/>
                </a:lnTo>
                <a:lnTo>
                  <a:pt x="131" y="20555"/>
                </a:lnTo>
                <a:lnTo>
                  <a:pt x="131" y="20704"/>
                </a:lnTo>
                <a:lnTo>
                  <a:pt x="150" y="20834"/>
                </a:lnTo>
                <a:lnTo>
                  <a:pt x="205" y="20946"/>
                </a:lnTo>
                <a:lnTo>
                  <a:pt x="224" y="20983"/>
                </a:lnTo>
                <a:lnTo>
                  <a:pt x="261" y="21002"/>
                </a:lnTo>
                <a:lnTo>
                  <a:pt x="317" y="21021"/>
                </a:lnTo>
                <a:lnTo>
                  <a:pt x="373" y="21002"/>
                </a:lnTo>
                <a:lnTo>
                  <a:pt x="410" y="20928"/>
                </a:lnTo>
                <a:lnTo>
                  <a:pt x="447" y="20853"/>
                </a:lnTo>
                <a:lnTo>
                  <a:pt x="485" y="20611"/>
                </a:lnTo>
                <a:lnTo>
                  <a:pt x="503" y="20332"/>
                </a:lnTo>
                <a:lnTo>
                  <a:pt x="503" y="20015"/>
                </a:lnTo>
                <a:lnTo>
                  <a:pt x="485" y="19736"/>
                </a:lnTo>
                <a:lnTo>
                  <a:pt x="447" y="19513"/>
                </a:lnTo>
                <a:lnTo>
                  <a:pt x="429" y="19419"/>
                </a:lnTo>
                <a:lnTo>
                  <a:pt x="410" y="19382"/>
                </a:lnTo>
                <a:lnTo>
                  <a:pt x="373" y="19326"/>
                </a:lnTo>
                <a:lnTo>
                  <a:pt x="336" y="19308"/>
                </a:lnTo>
                <a:close/>
                <a:moveTo>
                  <a:pt x="90987" y="21616"/>
                </a:moveTo>
                <a:lnTo>
                  <a:pt x="90968" y="21654"/>
                </a:lnTo>
                <a:lnTo>
                  <a:pt x="90913" y="21747"/>
                </a:lnTo>
                <a:lnTo>
                  <a:pt x="90875" y="21858"/>
                </a:lnTo>
                <a:lnTo>
                  <a:pt x="90857" y="21970"/>
                </a:lnTo>
                <a:lnTo>
                  <a:pt x="90857" y="22212"/>
                </a:lnTo>
                <a:lnTo>
                  <a:pt x="90857" y="22436"/>
                </a:lnTo>
                <a:lnTo>
                  <a:pt x="90875" y="22678"/>
                </a:lnTo>
                <a:lnTo>
                  <a:pt x="90913" y="22901"/>
                </a:lnTo>
                <a:lnTo>
                  <a:pt x="90931" y="23031"/>
                </a:lnTo>
                <a:lnTo>
                  <a:pt x="90968" y="23143"/>
                </a:lnTo>
                <a:lnTo>
                  <a:pt x="91006" y="23218"/>
                </a:lnTo>
                <a:lnTo>
                  <a:pt x="91043" y="23236"/>
                </a:lnTo>
                <a:lnTo>
                  <a:pt x="91062" y="23236"/>
                </a:lnTo>
                <a:lnTo>
                  <a:pt x="91099" y="23218"/>
                </a:lnTo>
                <a:lnTo>
                  <a:pt x="91117" y="23180"/>
                </a:lnTo>
                <a:lnTo>
                  <a:pt x="91192" y="23031"/>
                </a:lnTo>
                <a:lnTo>
                  <a:pt x="91211" y="22920"/>
                </a:lnTo>
                <a:lnTo>
                  <a:pt x="91248" y="22808"/>
                </a:lnTo>
                <a:lnTo>
                  <a:pt x="91266" y="22547"/>
                </a:lnTo>
                <a:lnTo>
                  <a:pt x="91266" y="22268"/>
                </a:lnTo>
                <a:lnTo>
                  <a:pt x="91248" y="22045"/>
                </a:lnTo>
                <a:lnTo>
                  <a:pt x="91211" y="21896"/>
                </a:lnTo>
                <a:lnTo>
                  <a:pt x="91173" y="21803"/>
                </a:lnTo>
                <a:lnTo>
                  <a:pt x="91136" y="21709"/>
                </a:lnTo>
                <a:lnTo>
                  <a:pt x="91080" y="21635"/>
                </a:lnTo>
                <a:lnTo>
                  <a:pt x="91043" y="21616"/>
                </a:lnTo>
                <a:close/>
                <a:moveTo>
                  <a:pt x="392" y="21803"/>
                </a:moveTo>
                <a:lnTo>
                  <a:pt x="354" y="21821"/>
                </a:lnTo>
                <a:lnTo>
                  <a:pt x="299" y="21840"/>
                </a:lnTo>
                <a:lnTo>
                  <a:pt x="261" y="21877"/>
                </a:lnTo>
                <a:lnTo>
                  <a:pt x="224" y="21914"/>
                </a:lnTo>
                <a:lnTo>
                  <a:pt x="187" y="22026"/>
                </a:lnTo>
                <a:lnTo>
                  <a:pt x="168" y="22156"/>
                </a:lnTo>
                <a:lnTo>
                  <a:pt x="150" y="22305"/>
                </a:lnTo>
                <a:lnTo>
                  <a:pt x="150" y="22603"/>
                </a:lnTo>
                <a:lnTo>
                  <a:pt x="150" y="22827"/>
                </a:lnTo>
                <a:lnTo>
                  <a:pt x="168" y="22994"/>
                </a:lnTo>
                <a:lnTo>
                  <a:pt x="224" y="23292"/>
                </a:lnTo>
                <a:lnTo>
                  <a:pt x="280" y="23553"/>
                </a:lnTo>
                <a:lnTo>
                  <a:pt x="317" y="23627"/>
                </a:lnTo>
                <a:lnTo>
                  <a:pt x="336" y="23609"/>
                </a:lnTo>
                <a:lnTo>
                  <a:pt x="392" y="23478"/>
                </a:lnTo>
                <a:lnTo>
                  <a:pt x="429" y="23329"/>
                </a:lnTo>
                <a:lnTo>
                  <a:pt x="466" y="23013"/>
                </a:lnTo>
                <a:lnTo>
                  <a:pt x="503" y="22398"/>
                </a:lnTo>
                <a:lnTo>
                  <a:pt x="522" y="22212"/>
                </a:lnTo>
                <a:lnTo>
                  <a:pt x="541" y="22100"/>
                </a:lnTo>
                <a:lnTo>
                  <a:pt x="522" y="21970"/>
                </a:lnTo>
                <a:lnTo>
                  <a:pt x="503" y="21877"/>
                </a:lnTo>
                <a:lnTo>
                  <a:pt x="466" y="21821"/>
                </a:lnTo>
                <a:lnTo>
                  <a:pt x="429" y="21803"/>
                </a:lnTo>
                <a:close/>
                <a:moveTo>
                  <a:pt x="91043" y="24167"/>
                </a:moveTo>
                <a:lnTo>
                  <a:pt x="90987" y="24186"/>
                </a:lnTo>
                <a:lnTo>
                  <a:pt x="90931" y="24223"/>
                </a:lnTo>
                <a:lnTo>
                  <a:pt x="90913" y="24297"/>
                </a:lnTo>
                <a:lnTo>
                  <a:pt x="90894" y="24390"/>
                </a:lnTo>
                <a:lnTo>
                  <a:pt x="90875" y="24521"/>
                </a:lnTo>
                <a:lnTo>
                  <a:pt x="90875" y="24819"/>
                </a:lnTo>
                <a:lnTo>
                  <a:pt x="90913" y="25117"/>
                </a:lnTo>
                <a:lnTo>
                  <a:pt x="90950" y="25414"/>
                </a:lnTo>
                <a:lnTo>
                  <a:pt x="90987" y="25657"/>
                </a:lnTo>
                <a:lnTo>
                  <a:pt x="91024" y="25787"/>
                </a:lnTo>
                <a:lnTo>
                  <a:pt x="91043" y="25805"/>
                </a:lnTo>
                <a:lnTo>
                  <a:pt x="91080" y="25750"/>
                </a:lnTo>
                <a:lnTo>
                  <a:pt x="91136" y="25545"/>
                </a:lnTo>
                <a:lnTo>
                  <a:pt x="91173" y="25284"/>
                </a:lnTo>
                <a:lnTo>
                  <a:pt x="91192" y="25135"/>
                </a:lnTo>
                <a:lnTo>
                  <a:pt x="91211" y="24930"/>
                </a:lnTo>
                <a:lnTo>
                  <a:pt x="91211" y="24651"/>
                </a:lnTo>
                <a:lnTo>
                  <a:pt x="91211" y="24502"/>
                </a:lnTo>
                <a:lnTo>
                  <a:pt x="91192" y="24390"/>
                </a:lnTo>
                <a:lnTo>
                  <a:pt x="91155" y="24279"/>
                </a:lnTo>
                <a:lnTo>
                  <a:pt x="91099" y="24204"/>
                </a:lnTo>
                <a:lnTo>
                  <a:pt x="91043" y="24167"/>
                </a:lnTo>
                <a:close/>
                <a:moveTo>
                  <a:pt x="373" y="24390"/>
                </a:moveTo>
                <a:lnTo>
                  <a:pt x="336" y="24428"/>
                </a:lnTo>
                <a:lnTo>
                  <a:pt x="243" y="24539"/>
                </a:lnTo>
                <a:lnTo>
                  <a:pt x="205" y="24651"/>
                </a:lnTo>
                <a:lnTo>
                  <a:pt x="187" y="24763"/>
                </a:lnTo>
                <a:lnTo>
                  <a:pt x="187" y="24893"/>
                </a:lnTo>
                <a:lnTo>
                  <a:pt x="187" y="25042"/>
                </a:lnTo>
                <a:lnTo>
                  <a:pt x="224" y="25321"/>
                </a:lnTo>
                <a:lnTo>
                  <a:pt x="243" y="25545"/>
                </a:lnTo>
                <a:lnTo>
                  <a:pt x="280" y="25805"/>
                </a:lnTo>
                <a:lnTo>
                  <a:pt x="299" y="25973"/>
                </a:lnTo>
                <a:lnTo>
                  <a:pt x="336" y="26029"/>
                </a:lnTo>
                <a:lnTo>
                  <a:pt x="354" y="26047"/>
                </a:lnTo>
                <a:lnTo>
                  <a:pt x="429" y="26085"/>
                </a:lnTo>
                <a:lnTo>
                  <a:pt x="522" y="26085"/>
                </a:lnTo>
                <a:lnTo>
                  <a:pt x="559" y="26066"/>
                </a:lnTo>
                <a:lnTo>
                  <a:pt x="578" y="26029"/>
                </a:lnTo>
                <a:lnTo>
                  <a:pt x="596" y="25973"/>
                </a:lnTo>
                <a:lnTo>
                  <a:pt x="615" y="25731"/>
                </a:lnTo>
                <a:lnTo>
                  <a:pt x="615" y="25470"/>
                </a:lnTo>
                <a:lnTo>
                  <a:pt x="596" y="24949"/>
                </a:lnTo>
                <a:lnTo>
                  <a:pt x="578" y="24726"/>
                </a:lnTo>
                <a:lnTo>
                  <a:pt x="541" y="24614"/>
                </a:lnTo>
                <a:lnTo>
                  <a:pt x="503" y="24502"/>
                </a:lnTo>
                <a:lnTo>
                  <a:pt x="466" y="24409"/>
                </a:lnTo>
                <a:lnTo>
                  <a:pt x="429" y="24390"/>
                </a:lnTo>
                <a:close/>
                <a:moveTo>
                  <a:pt x="392" y="27127"/>
                </a:moveTo>
                <a:lnTo>
                  <a:pt x="354" y="27146"/>
                </a:lnTo>
                <a:lnTo>
                  <a:pt x="317" y="27183"/>
                </a:lnTo>
                <a:lnTo>
                  <a:pt x="280" y="27239"/>
                </a:lnTo>
                <a:lnTo>
                  <a:pt x="224" y="27425"/>
                </a:lnTo>
                <a:lnTo>
                  <a:pt x="168" y="27649"/>
                </a:lnTo>
                <a:lnTo>
                  <a:pt x="150" y="27872"/>
                </a:lnTo>
                <a:lnTo>
                  <a:pt x="150" y="28095"/>
                </a:lnTo>
                <a:lnTo>
                  <a:pt x="168" y="28282"/>
                </a:lnTo>
                <a:lnTo>
                  <a:pt x="187" y="28338"/>
                </a:lnTo>
                <a:lnTo>
                  <a:pt x="224" y="28375"/>
                </a:lnTo>
                <a:lnTo>
                  <a:pt x="280" y="28393"/>
                </a:lnTo>
                <a:lnTo>
                  <a:pt x="317" y="28375"/>
                </a:lnTo>
                <a:lnTo>
                  <a:pt x="354" y="28338"/>
                </a:lnTo>
                <a:lnTo>
                  <a:pt x="392" y="28282"/>
                </a:lnTo>
                <a:lnTo>
                  <a:pt x="447" y="28114"/>
                </a:lnTo>
                <a:lnTo>
                  <a:pt x="503" y="27891"/>
                </a:lnTo>
                <a:lnTo>
                  <a:pt x="522" y="27667"/>
                </a:lnTo>
                <a:lnTo>
                  <a:pt x="522" y="27444"/>
                </a:lnTo>
                <a:lnTo>
                  <a:pt x="485" y="27258"/>
                </a:lnTo>
                <a:lnTo>
                  <a:pt x="466" y="27183"/>
                </a:lnTo>
                <a:lnTo>
                  <a:pt x="429" y="27146"/>
                </a:lnTo>
                <a:lnTo>
                  <a:pt x="392" y="27127"/>
                </a:lnTo>
                <a:close/>
                <a:moveTo>
                  <a:pt x="91043" y="26513"/>
                </a:moveTo>
                <a:lnTo>
                  <a:pt x="91024" y="26550"/>
                </a:lnTo>
                <a:lnTo>
                  <a:pt x="90987" y="26606"/>
                </a:lnTo>
                <a:lnTo>
                  <a:pt x="90950" y="26736"/>
                </a:lnTo>
                <a:lnTo>
                  <a:pt x="90931" y="26885"/>
                </a:lnTo>
                <a:lnTo>
                  <a:pt x="90931" y="27034"/>
                </a:lnTo>
                <a:lnTo>
                  <a:pt x="90931" y="27183"/>
                </a:lnTo>
                <a:lnTo>
                  <a:pt x="90968" y="27481"/>
                </a:lnTo>
                <a:lnTo>
                  <a:pt x="90987" y="27760"/>
                </a:lnTo>
                <a:lnTo>
                  <a:pt x="90987" y="27984"/>
                </a:lnTo>
                <a:lnTo>
                  <a:pt x="91006" y="28263"/>
                </a:lnTo>
                <a:lnTo>
                  <a:pt x="91043" y="28375"/>
                </a:lnTo>
                <a:lnTo>
                  <a:pt x="91062" y="28412"/>
                </a:lnTo>
                <a:lnTo>
                  <a:pt x="91080" y="28449"/>
                </a:lnTo>
                <a:lnTo>
                  <a:pt x="91136" y="28449"/>
                </a:lnTo>
                <a:lnTo>
                  <a:pt x="91173" y="28412"/>
                </a:lnTo>
                <a:lnTo>
                  <a:pt x="91229" y="28375"/>
                </a:lnTo>
                <a:lnTo>
                  <a:pt x="91285" y="28263"/>
                </a:lnTo>
                <a:lnTo>
                  <a:pt x="91322" y="28133"/>
                </a:lnTo>
                <a:lnTo>
                  <a:pt x="91341" y="27984"/>
                </a:lnTo>
                <a:lnTo>
                  <a:pt x="91359" y="27835"/>
                </a:lnTo>
                <a:lnTo>
                  <a:pt x="91359" y="27518"/>
                </a:lnTo>
                <a:lnTo>
                  <a:pt x="91341" y="27258"/>
                </a:lnTo>
                <a:lnTo>
                  <a:pt x="91304" y="27071"/>
                </a:lnTo>
                <a:lnTo>
                  <a:pt x="91229" y="26755"/>
                </a:lnTo>
                <a:lnTo>
                  <a:pt x="91173" y="26625"/>
                </a:lnTo>
                <a:lnTo>
                  <a:pt x="91117" y="26532"/>
                </a:lnTo>
                <a:lnTo>
                  <a:pt x="91080" y="26513"/>
                </a:lnTo>
                <a:close/>
                <a:moveTo>
                  <a:pt x="91006" y="29138"/>
                </a:moveTo>
                <a:lnTo>
                  <a:pt x="90950" y="29175"/>
                </a:lnTo>
                <a:lnTo>
                  <a:pt x="90913" y="29231"/>
                </a:lnTo>
                <a:lnTo>
                  <a:pt x="90894" y="29324"/>
                </a:lnTo>
                <a:lnTo>
                  <a:pt x="90875" y="29455"/>
                </a:lnTo>
                <a:lnTo>
                  <a:pt x="90875" y="29585"/>
                </a:lnTo>
                <a:lnTo>
                  <a:pt x="90894" y="29901"/>
                </a:lnTo>
                <a:lnTo>
                  <a:pt x="90931" y="30237"/>
                </a:lnTo>
                <a:lnTo>
                  <a:pt x="90987" y="30553"/>
                </a:lnTo>
                <a:lnTo>
                  <a:pt x="91043" y="30795"/>
                </a:lnTo>
                <a:lnTo>
                  <a:pt x="91099" y="30925"/>
                </a:lnTo>
                <a:lnTo>
                  <a:pt x="91117" y="30944"/>
                </a:lnTo>
                <a:lnTo>
                  <a:pt x="91136" y="30944"/>
                </a:lnTo>
                <a:lnTo>
                  <a:pt x="91173" y="30888"/>
                </a:lnTo>
                <a:lnTo>
                  <a:pt x="91211" y="30776"/>
                </a:lnTo>
                <a:lnTo>
                  <a:pt x="91229" y="30609"/>
                </a:lnTo>
                <a:lnTo>
                  <a:pt x="91248" y="30292"/>
                </a:lnTo>
                <a:lnTo>
                  <a:pt x="91248" y="30088"/>
                </a:lnTo>
                <a:lnTo>
                  <a:pt x="91248" y="29883"/>
                </a:lnTo>
                <a:lnTo>
                  <a:pt x="91248" y="29585"/>
                </a:lnTo>
                <a:lnTo>
                  <a:pt x="91229" y="29436"/>
                </a:lnTo>
                <a:lnTo>
                  <a:pt x="91192" y="29306"/>
                </a:lnTo>
                <a:lnTo>
                  <a:pt x="91155" y="29213"/>
                </a:lnTo>
                <a:lnTo>
                  <a:pt x="91117" y="29175"/>
                </a:lnTo>
                <a:lnTo>
                  <a:pt x="91080" y="29138"/>
                </a:lnTo>
                <a:close/>
                <a:moveTo>
                  <a:pt x="336" y="29473"/>
                </a:moveTo>
                <a:lnTo>
                  <a:pt x="261" y="29492"/>
                </a:lnTo>
                <a:lnTo>
                  <a:pt x="224" y="29529"/>
                </a:lnTo>
                <a:lnTo>
                  <a:pt x="205" y="29585"/>
                </a:lnTo>
                <a:lnTo>
                  <a:pt x="187" y="29697"/>
                </a:lnTo>
                <a:lnTo>
                  <a:pt x="168" y="29920"/>
                </a:lnTo>
                <a:lnTo>
                  <a:pt x="168" y="30162"/>
                </a:lnTo>
                <a:lnTo>
                  <a:pt x="168" y="30441"/>
                </a:lnTo>
                <a:lnTo>
                  <a:pt x="187" y="30721"/>
                </a:lnTo>
                <a:lnTo>
                  <a:pt x="205" y="30832"/>
                </a:lnTo>
                <a:lnTo>
                  <a:pt x="243" y="30944"/>
                </a:lnTo>
                <a:lnTo>
                  <a:pt x="317" y="31037"/>
                </a:lnTo>
                <a:lnTo>
                  <a:pt x="354" y="31074"/>
                </a:lnTo>
                <a:lnTo>
                  <a:pt x="392" y="31074"/>
                </a:lnTo>
                <a:lnTo>
                  <a:pt x="429" y="31019"/>
                </a:lnTo>
                <a:lnTo>
                  <a:pt x="466" y="30851"/>
                </a:lnTo>
                <a:lnTo>
                  <a:pt x="503" y="30665"/>
                </a:lnTo>
                <a:lnTo>
                  <a:pt x="522" y="30404"/>
                </a:lnTo>
                <a:lnTo>
                  <a:pt x="541" y="30125"/>
                </a:lnTo>
                <a:lnTo>
                  <a:pt x="522" y="29827"/>
                </a:lnTo>
                <a:lnTo>
                  <a:pt x="503" y="29697"/>
                </a:lnTo>
                <a:lnTo>
                  <a:pt x="485" y="29566"/>
                </a:lnTo>
                <a:lnTo>
                  <a:pt x="447" y="29510"/>
                </a:lnTo>
                <a:lnTo>
                  <a:pt x="392" y="29492"/>
                </a:lnTo>
                <a:lnTo>
                  <a:pt x="336" y="29473"/>
                </a:lnTo>
                <a:close/>
                <a:moveTo>
                  <a:pt x="91024" y="31782"/>
                </a:moveTo>
                <a:lnTo>
                  <a:pt x="90987" y="31800"/>
                </a:lnTo>
                <a:lnTo>
                  <a:pt x="90931" y="31838"/>
                </a:lnTo>
                <a:lnTo>
                  <a:pt x="90894" y="31856"/>
                </a:lnTo>
                <a:lnTo>
                  <a:pt x="90875" y="31912"/>
                </a:lnTo>
                <a:lnTo>
                  <a:pt x="90857" y="32024"/>
                </a:lnTo>
                <a:lnTo>
                  <a:pt x="90857" y="32173"/>
                </a:lnTo>
                <a:lnTo>
                  <a:pt x="90875" y="32322"/>
                </a:lnTo>
                <a:lnTo>
                  <a:pt x="90913" y="32657"/>
                </a:lnTo>
                <a:lnTo>
                  <a:pt x="90950" y="32880"/>
                </a:lnTo>
                <a:lnTo>
                  <a:pt x="90968" y="33066"/>
                </a:lnTo>
                <a:lnTo>
                  <a:pt x="91006" y="33234"/>
                </a:lnTo>
                <a:lnTo>
                  <a:pt x="91024" y="33290"/>
                </a:lnTo>
                <a:lnTo>
                  <a:pt x="91062" y="33309"/>
                </a:lnTo>
                <a:lnTo>
                  <a:pt x="91136" y="33290"/>
                </a:lnTo>
                <a:lnTo>
                  <a:pt x="91192" y="33234"/>
                </a:lnTo>
                <a:lnTo>
                  <a:pt x="91248" y="33141"/>
                </a:lnTo>
                <a:lnTo>
                  <a:pt x="91285" y="33029"/>
                </a:lnTo>
                <a:lnTo>
                  <a:pt x="91304" y="32918"/>
                </a:lnTo>
                <a:lnTo>
                  <a:pt x="91304" y="32787"/>
                </a:lnTo>
                <a:lnTo>
                  <a:pt x="91304" y="32545"/>
                </a:lnTo>
                <a:lnTo>
                  <a:pt x="91266" y="32340"/>
                </a:lnTo>
                <a:lnTo>
                  <a:pt x="91248" y="32154"/>
                </a:lnTo>
                <a:lnTo>
                  <a:pt x="91229" y="32042"/>
                </a:lnTo>
                <a:lnTo>
                  <a:pt x="91211" y="31949"/>
                </a:lnTo>
                <a:lnTo>
                  <a:pt x="91173" y="31856"/>
                </a:lnTo>
                <a:lnTo>
                  <a:pt x="91099" y="31800"/>
                </a:lnTo>
                <a:lnTo>
                  <a:pt x="91062" y="31782"/>
                </a:lnTo>
                <a:close/>
                <a:moveTo>
                  <a:pt x="354" y="31968"/>
                </a:moveTo>
                <a:lnTo>
                  <a:pt x="280" y="31987"/>
                </a:lnTo>
                <a:lnTo>
                  <a:pt x="224" y="32024"/>
                </a:lnTo>
                <a:lnTo>
                  <a:pt x="205" y="32061"/>
                </a:lnTo>
                <a:lnTo>
                  <a:pt x="187" y="32098"/>
                </a:lnTo>
                <a:lnTo>
                  <a:pt x="150" y="32694"/>
                </a:lnTo>
                <a:lnTo>
                  <a:pt x="150" y="32973"/>
                </a:lnTo>
                <a:lnTo>
                  <a:pt x="150" y="33271"/>
                </a:lnTo>
                <a:lnTo>
                  <a:pt x="187" y="33495"/>
                </a:lnTo>
                <a:lnTo>
                  <a:pt x="205" y="33569"/>
                </a:lnTo>
                <a:lnTo>
                  <a:pt x="243" y="33644"/>
                </a:lnTo>
                <a:lnTo>
                  <a:pt x="299" y="33662"/>
                </a:lnTo>
                <a:lnTo>
                  <a:pt x="317" y="33662"/>
                </a:lnTo>
                <a:lnTo>
                  <a:pt x="336" y="33644"/>
                </a:lnTo>
                <a:lnTo>
                  <a:pt x="373" y="33569"/>
                </a:lnTo>
                <a:lnTo>
                  <a:pt x="429" y="33420"/>
                </a:lnTo>
                <a:lnTo>
                  <a:pt x="466" y="33141"/>
                </a:lnTo>
                <a:lnTo>
                  <a:pt x="485" y="32843"/>
                </a:lnTo>
                <a:lnTo>
                  <a:pt x="485" y="32285"/>
                </a:lnTo>
                <a:lnTo>
                  <a:pt x="503" y="32117"/>
                </a:lnTo>
                <a:lnTo>
                  <a:pt x="485" y="32024"/>
                </a:lnTo>
                <a:lnTo>
                  <a:pt x="466" y="32005"/>
                </a:lnTo>
                <a:lnTo>
                  <a:pt x="429" y="31968"/>
                </a:lnTo>
                <a:close/>
                <a:moveTo>
                  <a:pt x="91117" y="34277"/>
                </a:moveTo>
                <a:lnTo>
                  <a:pt x="91080" y="34295"/>
                </a:lnTo>
                <a:lnTo>
                  <a:pt x="91006" y="34333"/>
                </a:lnTo>
                <a:lnTo>
                  <a:pt x="90950" y="34407"/>
                </a:lnTo>
                <a:lnTo>
                  <a:pt x="90931" y="34444"/>
                </a:lnTo>
                <a:lnTo>
                  <a:pt x="90931" y="34500"/>
                </a:lnTo>
                <a:lnTo>
                  <a:pt x="90968" y="34761"/>
                </a:lnTo>
                <a:lnTo>
                  <a:pt x="90987" y="35040"/>
                </a:lnTo>
                <a:lnTo>
                  <a:pt x="91006" y="35319"/>
                </a:lnTo>
                <a:lnTo>
                  <a:pt x="91043" y="35580"/>
                </a:lnTo>
                <a:lnTo>
                  <a:pt x="91080" y="35710"/>
                </a:lnTo>
                <a:lnTo>
                  <a:pt x="91136" y="35803"/>
                </a:lnTo>
                <a:lnTo>
                  <a:pt x="91173" y="35859"/>
                </a:lnTo>
                <a:lnTo>
                  <a:pt x="91229" y="35859"/>
                </a:lnTo>
                <a:lnTo>
                  <a:pt x="91285" y="35822"/>
                </a:lnTo>
                <a:lnTo>
                  <a:pt x="91322" y="35766"/>
                </a:lnTo>
                <a:lnTo>
                  <a:pt x="91359" y="35654"/>
                </a:lnTo>
                <a:lnTo>
                  <a:pt x="91378" y="35524"/>
                </a:lnTo>
                <a:lnTo>
                  <a:pt x="91397" y="35301"/>
                </a:lnTo>
                <a:lnTo>
                  <a:pt x="91397" y="35059"/>
                </a:lnTo>
                <a:lnTo>
                  <a:pt x="91359" y="34798"/>
                </a:lnTo>
                <a:lnTo>
                  <a:pt x="91322" y="34575"/>
                </a:lnTo>
                <a:lnTo>
                  <a:pt x="91285" y="34407"/>
                </a:lnTo>
                <a:lnTo>
                  <a:pt x="91248" y="34333"/>
                </a:lnTo>
                <a:lnTo>
                  <a:pt x="91211" y="34295"/>
                </a:lnTo>
                <a:lnTo>
                  <a:pt x="91173" y="34277"/>
                </a:lnTo>
                <a:close/>
                <a:moveTo>
                  <a:pt x="299" y="34593"/>
                </a:moveTo>
                <a:lnTo>
                  <a:pt x="261" y="34612"/>
                </a:lnTo>
                <a:lnTo>
                  <a:pt x="205" y="34686"/>
                </a:lnTo>
                <a:lnTo>
                  <a:pt x="168" y="34817"/>
                </a:lnTo>
                <a:lnTo>
                  <a:pt x="112" y="35114"/>
                </a:lnTo>
                <a:lnTo>
                  <a:pt x="112" y="35319"/>
                </a:lnTo>
                <a:lnTo>
                  <a:pt x="112" y="35487"/>
                </a:lnTo>
                <a:lnTo>
                  <a:pt x="131" y="35747"/>
                </a:lnTo>
                <a:lnTo>
                  <a:pt x="150" y="35878"/>
                </a:lnTo>
                <a:lnTo>
                  <a:pt x="187" y="35990"/>
                </a:lnTo>
                <a:lnTo>
                  <a:pt x="243" y="36064"/>
                </a:lnTo>
                <a:lnTo>
                  <a:pt x="280" y="36083"/>
                </a:lnTo>
                <a:lnTo>
                  <a:pt x="317" y="36101"/>
                </a:lnTo>
                <a:lnTo>
                  <a:pt x="354" y="36083"/>
                </a:lnTo>
                <a:lnTo>
                  <a:pt x="392" y="36045"/>
                </a:lnTo>
                <a:lnTo>
                  <a:pt x="410" y="35990"/>
                </a:lnTo>
                <a:lnTo>
                  <a:pt x="447" y="35915"/>
                </a:lnTo>
                <a:lnTo>
                  <a:pt x="466" y="35692"/>
                </a:lnTo>
                <a:lnTo>
                  <a:pt x="485" y="35450"/>
                </a:lnTo>
                <a:lnTo>
                  <a:pt x="485" y="35208"/>
                </a:lnTo>
                <a:lnTo>
                  <a:pt x="466" y="34966"/>
                </a:lnTo>
                <a:lnTo>
                  <a:pt x="447" y="34779"/>
                </a:lnTo>
                <a:lnTo>
                  <a:pt x="410" y="34668"/>
                </a:lnTo>
                <a:lnTo>
                  <a:pt x="373" y="34612"/>
                </a:lnTo>
                <a:lnTo>
                  <a:pt x="336" y="34593"/>
                </a:lnTo>
                <a:close/>
                <a:moveTo>
                  <a:pt x="91080" y="36678"/>
                </a:moveTo>
                <a:lnTo>
                  <a:pt x="91006" y="36716"/>
                </a:lnTo>
                <a:lnTo>
                  <a:pt x="90950" y="36771"/>
                </a:lnTo>
                <a:lnTo>
                  <a:pt x="90913" y="36865"/>
                </a:lnTo>
                <a:lnTo>
                  <a:pt x="90894" y="36976"/>
                </a:lnTo>
                <a:lnTo>
                  <a:pt x="90857" y="37125"/>
                </a:lnTo>
                <a:lnTo>
                  <a:pt x="90857" y="37442"/>
                </a:lnTo>
                <a:lnTo>
                  <a:pt x="90857" y="37795"/>
                </a:lnTo>
                <a:lnTo>
                  <a:pt x="90894" y="38112"/>
                </a:lnTo>
                <a:lnTo>
                  <a:pt x="90950" y="38373"/>
                </a:lnTo>
                <a:lnTo>
                  <a:pt x="90968" y="38466"/>
                </a:lnTo>
                <a:lnTo>
                  <a:pt x="91006" y="38522"/>
                </a:lnTo>
                <a:lnTo>
                  <a:pt x="91043" y="38559"/>
                </a:lnTo>
                <a:lnTo>
                  <a:pt x="91062" y="38559"/>
                </a:lnTo>
                <a:lnTo>
                  <a:pt x="91099" y="38540"/>
                </a:lnTo>
                <a:lnTo>
                  <a:pt x="91117" y="38522"/>
                </a:lnTo>
                <a:lnTo>
                  <a:pt x="91136" y="38410"/>
                </a:lnTo>
                <a:lnTo>
                  <a:pt x="91173" y="38280"/>
                </a:lnTo>
                <a:lnTo>
                  <a:pt x="91192" y="37982"/>
                </a:lnTo>
                <a:lnTo>
                  <a:pt x="91192" y="37795"/>
                </a:lnTo>
                <a:lnTo>
                  <a:pt x="91211" y="37572"/>
                </a:lnTo>
                <a:lnTo>
                  <a:pt x="91248" y="37218"/>
                </a:lnTo>
                <a:lnTo>
                  <a:pt x="91248" y="37051"/>
                </a:lnTo>
                <a:lnTo>
                  <a:pt x="91229" y="36883"/>
                </a:lnTo>
                <a:lnTo>
                  <a:pt x="91211" y="36771"/>
                </a:lnTo>
                <a:lnTo>
                  <a:pt x="91173" y="36734"/>
                </a:lnTo>
                <a:lnTo>
                  <a:pt x="91155" y="36697"/>
                </a:lnTo>
                <a:lnTo>
                  <a:pt x="91080" y="36678"/>
                </a:lnTo>
                <a:close/>
                <a:moveTo>
                  <a:pt x="224" y="37107"/>
                </a:moveTo>
                <a:lnTo>
                  <a:pt x="150" y="37125"/>
                </a:lnTo>
                <a:lnTo>
                  <a:pt x="94" y="37181"/>
                </a:lnTo>
                <a:lnTo>
                  <a:pt x="56" y="37256"/>
                </a:lnTo>
                <a:lnTo>
                  <a:pt x="19" y="37349"/>
                </a:lnTo>
                <a:lnTo>
                  <a:pt x="1" y="37442"/>
                </a:lnTo>
                <a:lnTo>
                  <a:pt x="1" y="37572"/>
                </a:lnTo>
                <a:lnTo>
                  <a:pt x="1" y="37833"/>
                </a:lnTo>
                <a:lnTo>
                  <a:pt x="38" y="38093"/>
                </a:lnTo>
                <a:lnTo>
                  <a:pt x="94" y="38335"/>
                </a:lnTo>
                <a:lnTo>
                  <a:pt x="150" y="38522"/>
                </a:lnTo>
                <a:lnTo>
                  <a:pt x="187" y="38596"/>
                </a:lnTo>
                <a:lnTo>
                  <a:pt x="224" y="38652"/>
                </a:lnTo>
                <a:lnTo>
                  <a:pt x="243" y="38671"/>
                </a:lnTo>
                <a:lnTo>
                  <a:pt x="261" y="38652"/>
                </a:lnTo>
                <a:lnTo>
                  <a:pt x="280" y="38577"/>
                </a:lnTo>
                <a:lnTo>
                  <a:pt x="299" y="38298"/>
                </a:lnTo>
                <a:lnTo>
                  <a:pt x="280" y="37833"/>
                </a:lnTo>
                <a:lnTo>
                  <a:pt x="317" y="37628"/>
                </a:lnTo>
                <a:lnTo>
                  <a:pt x="373" y="37386"/>
                </a:lnTo>
                <a:lnTo>
                  <a:pt x="392" y="37256"/>
                </a:lnTo>
                <a:lnTo>
                  <a:pt x="373" y="37162"/>
                </a:lnTo>
                <a:lnTo>
                  <a:pt x="336" y="37144"/>
                </a:lnTo>
                <a:lnTo>
                  <a:pt x="317" y="37107"/>
                </a:lnTo>
                <a:close/>
                <a:moveTo>
                  <a:pt x="91080" y="39285"/>
                </a:moveTo>
                <a:lnTo>
                  <a:pt x="91043" y="39304"/>
                </a:lnTo>
                <a:lnTo>
                  <a:pt x="91006" y="39322"/>
                </a:lnTo>
                <a:lnTo>
                  <a:pt x="90987" y="39378"/>
                </a:lnTo>
                <a:lnTo>
                  <a:pt x="90950" y="39508"/>
                </a:lnTo>
                <a:lnTo>
                  <a:pt x="90913" y="39639"/>
                </a:lnTo>
                <a:lnTo>
                  <a:pt x="90894" y="39899"/>
                </a:lnTo>
                <a:lnTo>
                  <a:pt x="90913" y="40179"/>
                </a:lnTo>
                <a:lnTo>
                  <a:pt x="90913" y="40421"/>
                </a:lnTo>
                <a:lnTo>
                  <a:pt x="90931" y="40644"/>
                </a:lnTo>
                <a:lnTo>
                  <a:pt x="90950" y="40756"/>
                </a:lnTo>
                <a:lnTo>
                  <a:pt x="90968" y="40867"/>
                </a:lnTo>
                <a:lnTo>
                  <a:pt x="90987" y="40942"/>
                </a:lnTo>
                <a:lnTo>
                  <a:pt x="91006" y="40961"/>
                </a:lnTo>
                <a:lnTo>
                  <a:pt x="91062" y="40961"/>
                </a:lnTo>
                <a:lnTo>
                  <a:pt x="91099" y="40942"/>
                </a:lnTo>
                <a:lnTo>
                  <a:pt x="91173" y="40830"/>
                </a:lnTo>
                <a:lnTo>
                  <a:pt x="91229" y="40737"/>
                </a:lnTo>
                <a:lnTo>
                  <a:pt x="91248" y="40625"/>
                </a:lnTo>
                <a:lnTo>
                  <a:pt x="91285" y="40365"/>
                </a:lnTo>
                <a:lnTo>
                  <a:pt x="91304" y="40085"/>
                </a:lnTo>
                <a:lnTo>
                  <a:pt x="91304" y="39862"/>
                </a:lnTo>
                <a:lnTo>
                  <a:pt x="91322" y="39620"/>
                </a:lnTo>
                <a:lnTo>
                  <a:pt x="91304" y="39490"/>
                </a:lnTo>
                <a:lnTo>
                  <a:pt x="91285" y="39434"/>
                </a:lnTo>
                <a:lnTo>
                  <a:pt x="91266" y="39378"/>
                </a:lnTo>
                <a:lnTo>
                  <a:pt x="91192" y="39322"/>
                </a:lnTo>
                <a:lnTo>
                  <a:pt x="91117" y="39285"/>
                </a:lnTo>
                <a:close/>
                <a:moveTo>
                  <a:pt x="261" y="39601"/>
                </a:moveTo>
                <a:lnTo>
                  <a:pt x="187" y="39639"/>
                </a:lnTo>
                <a:lnTo>
                  <a:pt x="150" y="39695"/>
                </a:lnTo>
                <a:lnTo>
                  <a:pt x="131" y="39750"/>
                </a:lnTo>
                <a:lnTo>
                  <a:pt x="94" y="39918"/>
                </a:lnTo>
                <a:lnTo>
                  <a:pt x="75" y="40085"/>
                </a:lnTo>
                <a:lnTo>
                  <a:pt x="56" y="40216"/>
                </a:lnTo>
                <a:lnTo>
                  <a:pt x="56" y="40439"/>
                </a:lnTo>
                <a:lnTo>
                  <a:pt x="56" y="40737"/>
                </a:lnTo>
                <a:lnTo>
                  <a:pt x="75" y="40886"/>
                </a:lnTo>
                <a:lnTo>
                  <a:pt x="112" y="41016"/>
                </a:lnTo>
                <a:lnTo>
                  <a:pt x="150" y="41128"/>
                </a:lnTo>
                <a:lnTo>
                  <a:pt x="168" y="41165"/>
                </a:lnTo>
                <a:lnTo>
                  <a:pt x="205" y="41184"/>
                </a:lnTo>
                <a:lnTo>
                  <a:pt x="280" y="41221"/>
                </a:lnTo>
                <a:lnTo>
                  <a:pt x="373" y="41221"/>
                </a:lnTo>
                <a:lnTo>
                  <a:pt x="410" y="41184"/>
                </a:lnTo>
                <a:lnTo>
                  <a:pt x="429" y="41072"/>
                </a:lnTo>
                <a:lnTo>
                  <a:pt x="429" y="40942"/>
                </a:lnTo>
                <a:lnTo>
                  <a:pt x="447" y="40328"/>
                </a:lnTo>
                <a:lnTo>
                  <a:pt x="429" y="39713"/>
                </a:lnTo>
                <a:lnTo>
                  <a:pt x="429" y="39657"/>
                </a:lnTo>
                <a:lnTo>
                  <a:pt x="410" y="39620"/>
                </a:lnTo>
                <a:lnTo>
                  <a:pt x="373" y="39601"/>
                </a:lnTo>
                <a:close/>
                <a:moveTo>
                  <a:pt x="91099" y="41985"/>
                </a:moveTo>
                <a:lnTo>
                  <a:pt x="91043" y="42022"/>
                </a:lnTo>
                <a:lnTo>
                  <a:pt x="91006" y="42059"/>
                </a:lnTo>
                <a:lnTo>
                  <a:pt x="90968" y="42133"/>
                </a:lnTo>
                <a:lnTo>
                  <a:pt x="90950" y="42245"/>
                </a:lnTo>
                <a:lnTo>
                  <a:pt x="90968" y="42543"/>
                </a:lnTo>
                <a:lnTo>
                  <a:pt x="91006" y="43046"/>
                </a:lnTo>
                <a:lnTo>
                  <a:pt x="91024" y="43195"/>
                </a:lnTo>
                <a:lnTo>
                  <a:pt x="91062" y="43288"/>
                </a:lnTo>
                <a:lnTo>
                  <a:pt x="91099" y="43344"/>
                </a:lnTo>
                <a:lnTo>
                  <a:pt x="91155" y="43344"/>
                </a:lnTo>
                <a:lnTo>
                  <a:pt x="91211" y="43325"/>
                </a:lnTo>
                <a:lnTo>
                  <a:pt x="91266" y="43251"/>
                </a:lnTo>
                <a:lnTo>
                  <a:pt x="91304" y="43157"/>
                </a:lnTo>
                <a:lnTo>
                  <a:pt x="91341" y="43046"/>
                </a:lnTo>
                <a:lnTo>
                  <a:pt x="91397" y="42822"/>
                </a:lnTo>
                <a:lnTo>
                  <a:pt x="91397" y="42599"/>
                </a:lnTo>
                <a:lnTo>
                  <a:pt x="91378" y="42376"/>
                </a:lnTo>
                <a:lnTo>
                  <a:pt x="91359" y="42152"/>
                </a:lnTo>
                <a:lnTo>
                  <a:pt x="91341" y="42078"/>
                </a:lnTo>
                <a:lnTo>
                  <a:pt x="91322" y="42022"/>
                </a:lnTo>
                <a:lnTo>
                  <a:pt x="91266" y="42003"/>
                </a:lnTo>
                <a:lnTo>
                  <a:pt x="91211" y="41985"/>
                </a:lnTo>
                <a:close/>
                <a:moveTo>
                  <a:pt x="261" y="42115"/>
                </a:moveTo>
                <a:lnTo>
                  <a:pt x="224" y="42152"/>
                </a:lnTo>
                <a:lnTo>
                  <a:pt x="187" y="42171"/>
                </a:lnTo>
                <a:lnTo>
                  <a:pt x="150" y="42264"/>
                </a:lnTo>
                <a:lnTo>
                  <a:pt x="131" y="42357"/>
                </a:lnTo>
                <a:lnTo>
                  <a:pt x="131" y="42487"/>
                </a:lnTo>
                <a:lnTo>
                  <a:pt x="131" y="42599"/>
                </a:lnTo>
                <a:lnTo>
                  <a:pt x="168" y="42766"/>
                </a:lnTo>
                <a:lnTo>
                  <a:pt x="150" y="42990"/>
                </a:lnTo>
                <a:lnTo>
                  <a:pt x="150" y="43251"/>
                </a:lnTo>
                <a:lnTo>
                  <a:pt x="150" y="43400"/>
                </a:lnTo>
                <a:lnTo>
                  <a:pt x="168" y="43511"/>
                </a:lnTo>
                <a:lnTo>
                  <a:pt x="205" y="43623"/>
                </a:lnTo>
                <a:lnTo>
                  <a:pt x="261" y="43679"/>
                </a:lnTo>
                <a:lnTo>
                  <a:pt x="299" y="43716"/>
                </a:lnTo>
                <a:lnTo>
                  <a:pt x="373" y="43716"/>
                </a:lnTo>
                <a:lnTo>
                  <a:pt x="410" y="43697"/>
                </a:lnTo>
                <a:lnTo>
                  <a:pt x="447" y="43623"/>
                </a:lnTo>
                <a:lnTo>
                  <a:pt x="485" y="43530"/>
                </a:lnTo>
                <a:lnTo>
                  <a:pt x="503" y="43400"/>
                </a:lnTo>
                <a:lnTo>
                  <a:pt x="522" y="43288"/>
                </a:lnTo>
                <a:lnTo>
                  <a:pt x="522" y="43102"/>
                </a:lnTo>
                <a:lnTo>
                  <a:pt x="522" y="42878"/>
                </a:lnTo>
                <a:lnTo>
                  <a:pt x="522" y="42562"/>
                </a:lnTo>
                <a:lnTo>
                  <a:pt x="503" y="42413"/>
                </a:lnTo>
                <a:lnTo>
                  <a:pt x="485" y="42264"/>
                </a:lnTo>
                <a:lnTo>
                  <a:pt x="429" y="42171"/>
                </a:lnTo>
                <a:lnTo>
                  <a:pt x="410" y="42133"/>
                </a:lnTo>
                <a:lnTo>
                  <a:pt x="373" y="42115"/>
                </a:lnTo>
                <a:close/>
                <a:moveTo>
                  <a:pt x="91006" y="44572"/>
                </a:moveTo>
                <a:lnTo>
                  <a:pt x="90968" y="44628"/>
                </a:lnTo>
                <a:lnTo>
                  <a:pt x="90950" y="44684"/>
                </a:lnTo>
                <a:lnTo>
                  <a:pt x="90931" y="44777"/>
                </a:lnTo>
                <a:lnTo>
                  <a:pt x="90931" y="44982"/>
                </a:lnTo>
                <a:lnTo>
                  <a:pt x="90950" y="45243"/>
                </a:lnTo>
                <a:lnTo>
                  <a:pt x="90987" y="45485"/>
                </a:lnTo>
                <a:lnTo>
                  <a:pt x="91024" y="45671"/>
                </a:lnTo>
                <a:lnTo>
                  <a:pt x="91062" y="45801"/>
                </a:lnTo>
                <a:lnTo>
                  <a:pt x="91099" y="45876"/>
                </a:lnTo>
                <a:lnTo>
                  <a:pt x="91136" y="45894"/>
                </a:lnTo>
                <a:lnTo>
                  <a:pt x="91155" y="45876"/>
                </a:lnTo>
                <a:lnTo>
                  <a:pt x="91192" y="45838"/>
                </a:lnTo>
                <a:lnTo>
                  <a:pt x="91229" y="45764"/>
                </a:lnTo>
                <a:lnTo>
                  <a:pt x="91285" y="45578"/>
                </a:lnTo>
                <a:lnTo>
                  <a:pt x="91304" y="45447"/>
                </a:lnTo>
                <a:lnTo>
                  <a:pt x="91304" y="45261"/>
                </a:lnTo>
                <a:lnTo>
                  <a:pt x="91285" y="45038"/>
                </a:lnTo>
                <a:lnTo>
                  <a:pt x="91248" y="44814"/>
                </a:lnTo>
                <a:lnTo>
                  <a:pt x="91229" y="44721"/>
                </a:lnTo>
                <a:lnTo>
                  <a:pt x="91173" y="44647"/>
                </a:lnTo>
                <a:lnTo>
                  <a:pt x="91099" y="44591"/>
                </a:lnTo>
                <a:lnTo>
                  <a:pt x="91043" y="44572"/>
                </a:lnTo>
                <a:close/>
                <a:moveTo>
                  <a:pt x="299" y="44721"/>
                </a:moveTo>
                <a:lnTo>
                  <a:pt x="243" y="44796"/>
                </a:lnTo>
                <a:lnTo>
                  <a:pt x="205" y="44889"/>
                </a:lnTo>
                <a:lnTo>
                  <a:pt x="131" y="45150"/>
                </a:lnTo>
                <a:lnTo>
                  <a:pt x="94" y="45336"/>
                </a:lnTo>
                <a:lnTo>
                  <a:pt x="94" y="45503"/>
                </a:lnTo>
                <a:lnTo>
                  <a:pt x="94" y="45727"/>
                </a:lnTo>
                <a:lnTo>
                  <a:pt x="94" y="45838"/>
                </a:lnTo>
                <a:lnTo>
                  <a:pt x="112" y="45950"/>
                </a:lnTo>
                <a:lnTo>
                  <a:pt x="131" y="46043"/>
                </a:lnTo>
                <a:lnTo>
                  <a:pt x="168" y="46099"/>
                </a:lnTo>
                <a:lnTo>
                  <a:pt x="243" y="46136"/>
                </a:lnTo>
                <a:lnTo>
                  <a:pt x="299" y="46136"/>
                </a:lnTo>
                <a:lnTo>
                  <a:pt x="336" y="46099"/>
                </a:lnTo>
                <a:lnTo>
                  <a:pt x="373" y="46025"/>
                </a:lnTo>
                <a:lnTo>
                  <a:pt x="410" y="45876"/>
                </a:lnTo>
                <a:lnTo>
                  <a:pt x="429" y="45708"/>
                </a:lnTo>
                <a:lnTo>
                  <a:pt x="447" y="45503"/>
                </a:lnTo>
                <a:lnTo>
                  <a:pt x="466" y="45280"/>
                </a:lnTo>
                <a:lnTo>
                  <a:pt x="466" y="45038"/>
                </a:lnTo>
                <a:lnTo>
                  <a:pt x="447" y="44945"/>
                </a:lnTo>
                <a:lnTo>
                  <a:pt x="410" y="44833"/>
                </a:lnTo>
                <a:lnTo>
                  <a:pt x="392" y="44777"/>
                </a:lnTo>
                <a:lnTo>
                  <a:pt x="354" y="44740"/>
                </a:lnTo>
                <a:lnTo>
                  <a:pt x="336" y="44721"/>
                </a:lnTo>
                <a:close/>
                <a:moveTo>
                  <a:pt x="91155" y="46807"/>
                </a:moveTo>
                <a:lnTo>
                  <a:pt x="91080" y="46825"/>
                </a:lnTo>
                <a:lnTo>
                  <a:pt x="91024" y="46862"/>
                </a:lnTo>
                <a:lnTo>
                  <a:pt x="91006" y="46900"/>
                </a:lnTo>
                <a:lnTo>
                  <a:pt x="90987" y="46956"/>
                </a:lnTo>
                <a:lnTo>
                  <a:pt x="90987" y="47253"/>
                </a:lnTo>
                <a:lnTo>
                  <a:pt x="90987" y="47551"/>
                </a:lnTo>
                <a:lnTo>
                  <a:pt x="91043" y="48147"/>
                </a:lnTo>
                <a:lnTo>
                  <a:pt x="91062" y="48371"/>
                </a:lnTo>
                <a:lnTo>
                  <a:pt x="91080" y="48482"/>
                </a:lnTo>
                <a:lnTo>
                  <a:pt x="91099" y="48575"/>
                </a:lnTo>
                <a:lnTo>
                  <a:pt x="91136" y="48631"/>
                </a:lnTo>
                <a:lnTo>
                  <a:pt x="91155" y="48631"/>
                </a:lnTo>
                <a:lnTo>
                  <a:pt x="91173" y="48613"/>
                </a:lnTo>
                <a:lnTo>
                  <a:pt x="91229" y="48557"/>
                </a:lnTo>
                <a:lnTo>
                  <a:pt x="91304" y="48408"/>
                </a:lnTo>
                <a:lnTo>
                  <a:pt x="91341" y="48277"/>
                </a:lnTo>
                <a:lnTo>
                  <a:pt x="91359" y="48147"/>
                </a:lnTo>
                <a:lnTo>
                  <a:pt x="91378" y="47849"/>
                </a:lnTo>
                <a:lnTo>
                  <a:pt x="91378" y="47551"/>
                </a:lnTo>
                <a:lnTo>
                  <a:pt x="91359" y="47272"/>
                </a:lnTo>
                <a:lnTo>
                  <a:pt x="91341" y="47049"/>
                </a:lnTo>
                <a:lnTo>
                  <a:pt x="91304" y="46918"/>
                </a:lnTo>
                <a:lnTo>
                  <a:pt x="91266" y="46862"/>
                </a:lnTo>
                <a:lnTo>
                  <a:pt x="91248" y="46825"/>
                </a:lnTo>
                <a:lnTo>
                  <a:pt x="91155" y="46807"/>
                </a:lnTo>
                <a:close/>
                <a:moveTo>
                  <a:pt x="224" y="47309"/>
                </a:moveTo>
                <a:lnTo>
                  <a:pt x="168" y="47328"/>
                </a:lnTo>
                <a:lnTo>
                  <a:pt x="112" y="47384"/>
                </a:lnTo>
                <a:lnTo>
                  <a:pt x="56" y="47440"/>
                </a:lnTo>
                <a:lnTo>
                  <a:pt x="38" y="47533"/>
                </a:lnTo>
                <a:lnTo>
                  <a:pt x="1" y="47626"/>
                </a:lnTo>
                <a:lnTo>
                  <a:pt x="1" y="47849"/>
                </a:lnTo>
                <a:lnTo>
                  <a:pt x="1" y="48091"/>
                </a:lnTo>
                <a:lnTo>
                  <a:pt x="19" y="48315"/>
                </a:lnTo>
                <a:lnTo>
                  <a:pt x="56" y="48501"/>
                </a:lnTo>
                <a:lnTo>
                  <a:pt x="94" y="48613"/>
                </a:lnTo>
                <a:lnTo>
                  <a:pt x="131" y="48668"/>
                </a:lnTo>
                <a:lnTo>
                  <a:pt x="150" y="48706"/>
                </a:lnTo>
                <a:lnTo>
                  <a:pt x="187" y="48706"/>
                </a:lnTo>
                <a:lnTo>
                  <a:pt x="205" y="48687"/>
                </a:lnTo>
                <a:lnTo>
                  <a:pt x="261" y="48631"/>
                </a:lnTo>
                <a:lnTo>
                  <a:pt x="299" y="48519"/>
                </a:lnTo>
                <a:lnTo>
                  <a:pt x="354" y="48277"/>
                </a:lnTo>
                <a:lnTo>
                  <a:pt x="373" y="48147"/>
                </a:lnTo>
                <a:lnTo>
                  <a:pt x="392" y="47961"/>
                </a:lnTo>
                <a:lnTo>
                  <a:pt x="429" y="47682"/>
                </a:lnTo>
                <a:lnTo>
                  <a:pt x="429" y="47551"/>
                </a:lnTo>
                <a:lnTo>
                  <a:pt x="410" y="47440"/>
                </a:lnTo>
                <a:lnTo>
                  <a:pt x="373" y="47365"/>
                </a:lnTo>
                <a:lnTo>
                  <a:pt x="354" y="47328"/>
                </a:lnTo>
                <a:lnTo>
                  <a:pt x="317" y="47309"/>
                </a:lnTo>
                <a:close/>
                <a:moveTo>
                  <a:pt x="53062" y="49078"/>
                </a:moveTo>
                <a:lnTo>
                  <a:pt x="52764" y="49097"/>
                </a:lnTo>
                <a:lnTo>
                  <a:pt x="52634" y="49097"/>
                </a:lnTo>
                <a:lnTo>
                  <a:pt x="52522" y="49134"/>
                </a:lnTo>
                <a:lnTo>
                  <a:pt x="52429" y="49152"/>
                </a:lnTo>
                <a:lnTo>
                  <a:pt x="52355" y="49208"/>
                </a:lnTo>
                <a:lnTo>
                  <a:pt x="52317" y="49264"/>
                </a:lnTo>
                <a:lnTo>
                  <a:pt x="52317" y="49339"/>
                </a:lnTo>
                <a:lnTo>
                  <a:pt x="52336" y="49376"/>
                </a:lnTo>
                <a:lnTo>
                  <a:pt x="52373" y="49395"/>
                </a:lnTo>
                <a:lnTo>
                  <a:pt x="52466" y="49432"/>
                </a:lnTo>
                <a:lnTo>
                  <a:pt x="52578" y="49450"/>
                </a:lnTo>
                <a:lnTo>
                  <a:pt x="52727" y="49450"/>
                </a:lnTo>
                <a:lnTo>
                  <a:pt x="53006" y="49413"/>
                </a:lnTo>
                <a:lnTo>
                  <a:pt x="53192" y="49395"/>
                </a:lnTo>
                <a:lnTo>
                  <a:pt x="53788" y="49395"/>
                </a:lnTo>
                <a:lnTo>
                  <a:pt x="53956" y="49357"/>
                </a:lnTo>
                <a:lnTo>
                  <a:pt x="54030" y="49339"/>
                </a:lnTo>
                <a:lnTo>
                  <a:pt x="54067" y="49301"/>
                </a:lnTo>
                <a:lnTo>
                  <a:pt x="54086" y="49283"/>
                </a:lnTo>
                <a:lnTo>
                  <a:pt x="54086" y="49264"/>
                </a:lnTo>
                <a:lnTo>
                  <a:pt x="54030" y="49227"/>
                </a:lnTo>
                <a:lnTo>
                  <a:pt x="53900" y="49190"/>
                </a:lnTo>
                <a:lnTo>
                  <a:pt x="53658" y="49152"/>
                </a:lnTo>
                <a:lnTo>
                  <a:pt x="53379" y="49115"/>
                </a:lnTo>
                <a:lnTo>
                  <a:pt x="53062" y="49078"/>
                </a:lnTo>
                <a:close/>
                <a:moveTo>
                  <a:pt x="50176" y="49134"/>
                </a:moveTo>
                <a:lnTo>
                  <a:pt x="50083" y="49152"/>
                </a:lnTo>
                <a:lnTo>
                  <a:pt x="49990" y="49171"/>
                </a:lnTo>
                <a:lnTo>
                  <a:pt x="49916" y="49227"/>
                </a:lnTo>
                <a:lnTo>
                  <a:pt x="49860" y="49283"/>
                </a:lnTo>
                <a:lnTo>
                  <a:pt x="49841" y="49320"/>
                </a:lnTo>
                <a:lnTo>
                  <a:pt x="49878" y="49376"/>
                </a:lnTo>
                <a:lnTo>
                  <a:pt x="49916" y="49395"/>
                </a:lnTo>
                <a:lnTo>
                  <a:pt x="49972" y="49432"/>
                </a:lnTo>
                <a:lnTo>
                  <a:pt x="50139" y="49469"/>
                </a:lnTo>
                <a:lnTo>
                  <a:pt x="50418" y="49488"/>
                </a:lnTo>
                <a:lnTo>
                  <a:pt x="50865" y="49488"/>
                </a:lnTo>
                <a:lnTo>
                  <a:pt x="51089" y="49469"/>
                </a:lnTo>
                <a:lnTo>
                  <a:pt x="51275" y="49450"/>
                </a:lnTo>
                <a:lnTo>
                  <a:pt x="51424" y="49395"/>
                </a:lnTo>
                <a:lnTo>
                  <a:pt x="51461" y="49376"/>
                </a:lnTo>
                <a:lnTo>
                  <a:pt x="51480" y="49339"/>
                </a:lnTo>
                <a:lnTo>
                  <a:pt x="51480" y="49320"/>
                </a:lnTo>
                <a:lnTo>
                  <a:pt x="51461" y="49301"/>
                </a:lnTo>
                <a:lnTo>
                  <a:pt x="51386" y="49246"/>
                </a:lnTo>
                <a:lnTo>
                  <a:pt x="51275" y="49227"/>
                </a:lnTo>
                <a:lnTo>
                  <a:pt x="51163" y="49208"/>
                </a:lnTo>
                <a:lnTo>
                  <a:pt x="50902" y="49171"/>
                </a:lnTo>
                <a:lnTo>
                  <a:pt x="50753" y="49171"/>
                </a:lnTo>
                <a:lnTo>
                  <a:pt x="50381" y="49134"/>
                </a:lnTo>
                <a:close/>
                <a:moveTo>
                  <a:pt x="60305" y="49152"/>
                </a:moveTo>
                <a:lnTo>
                  <a:pt x="60193" y="49171"/>
                </a:lnTo>
                <a:lnTo>
                  <a:pt x="60081" y="49190"/>
                </a:lnTo>
                <a:lnTo>
                  <a:pt x="60007" y="49227"/>
                </a:lnTo>
                <a:lnTo>
                  <a:pt x="59951" y="49264"/>
                </a:lnTo>
                <a:lnTo>
                  <a:pt x="59932" y="49301"/>
                </a:lnTo>
                <a:lnTo>
                  <a:pt x="59951" y="49376"/>
                </a:lnTo>
                <a:lnTo>
                  <a:pt x="59988" y="49413"/>
                </a:lnTo>
                <a:lnTo>
                  <a:pt x="60025" y="49432"/>
                </a:lnTo>
                <a:lnTo>
                  <a:pt x="60137" y="49469"/>
                </a:lnTo>
                <a:lnTo>
                  <a:pt x="60249" y="49488"/>
                </a:lnTo>
                <a:lnTo>
                  <a:pt x="60677" y="49488"/>
                </a:lnTo>
                <a:lnTo>
                  <a:pt x="60882" y="49469"/>
                </a:lnTo>
                <a:lnTo>
                  <a:pt x="61124" y="49469"/>
                </a:lnTo>
                <a:lnTo>
                  <a:pt x="61235" y="49450"/>
                </a:lnTo>
                <a:lnTo>
                  <a:pt x="61347" y="49432"/>
                </a:lnTo>
                <a:lnTo>
                  <a:pt x="61552" y="49376"/>
                </a:lnTo>
                <a:lnTo>
                  <a:pt x="61608" y="49339"/>
                </a:lnTo>
                <a:lnTo>
                  <a:pt x="61626" y="49320"/>
                </a:lnTo>
                <a:lnTo>
                  <a:pt x="61626" y="49301"/>
                </a:lnTo>
                <a:lnTo>
                  <a:pt x="61589" y="49264"/>
                </a:lnTo>
                <a:lnTo>
                  <a:pt x="61440" y="49246"/>
                </a:lnTo>
                <a:lnTo>
                  <a:pt x="61198" y="49208"/>
                </a:lnTo>
                <a:lnTo>
                  <a:pt x="60919" y="49171"/>
                </a:lnTo>
                <a:lnTo>
                  <a:pt x="60602" y="49152"/>
                </a:lnTo>
                <a:close/>
                <a:moveTo>
                  <a:pt x="68571" y="49059"/>
                </a:moveTo>
                <a:lnTo>
                  <a:pt x="68068" y="49078"/>
                </a:lnTo>
                <a:lnTo>
                  <a:pt x="67845" y="49115"/>
                </a:lnTo>
                <a:lnTo>
                  <a:pt x="67715" y="49134"/>
                </a:lnTo>
                <a:lnTo>
                  <a:pt x="67603" y="49171"/>
                </a:lnTo>
                <a:lnTo>
                  <a:pt x="67528" y="49227"/>
                </a:lnTo>
                <a:lnTo>
                  <a:pt x="67510" y="49246"/>
                </a:lnTo>
                <a:lnTo>
                  <a:pt x="67510" y="49283"/>
                </a:lnTo>
                <a:lnTo>
                  <a:pt x="67510" y="49320"/>
                </a:lnTo>
                <a:lnTo>
                  <a:pt x="67547" y="49357"/>
                </a:lnTo>
                <a:lnTo>
                  <a:pt x="67659" y="49450"/>
                </a:lnTo>
                <a:lnTo>
                  <a:pt x="67752" y="49488"/>
                </a:lnTo>
                <a:lnTo>
                  <a:pt x="67882" y="49506"/>
                </a:lnTo>
                <a:lnTo>
                  <a:pt x="68012" y="49506"/>
                </a:lnTo>
                <a:lnTo>
                  <a:pt x="68143" y="49488"/>
                </a:lnTo>
                <a:lnTo>
                  <a:pt x="68422" y="49469"/>
                </a:lnTo>
                <a:lnTo>
                  <a:pt x="68645" y="49432"/>
                </a:lnTo>
                <a:lnTo>
                  <a:pt x="68925" y="49413"/>
                </a:lnTo>
                <a:lnTo>
                  <a:pt x="69074" y="49376"/>
                </a:lnTo>
                <a:lnTo>
                  <a:pt x="69129" y="49357"/>
                </a:lnTo>
                <a:lnTo>
                  <a:pt x="69167" y="49320"/>
                </a:lnTo>
                <a:lnTo>
                  <a:pt x="69185" y="49246"/>
                </a:lnTo>
                <a:lnTo>
                  <a:pt x="69204" y="49190"/>
                </a:lnTo>
                <a:lnTo>
                  <a:pt x="69204" y="49152"/>
                </a:lnTo>
                <a:lnTo>
                  <a:pt x="69185" y="49134"/>
                </a:lnTo>
                <a:lnTo>
                  <a:pt x="69148" y="49097"/>
                </a:lnTo>
                <a:lnTo>
                  <a:pt x="69092" y="49097"/>
                </a:lnTo>
                <a:lnTo>
                  <a:pt x="68832" y="49078"/>
                </a:lnTo>
                <a:lnTo>
                  <a:pt x="68571" y="49059"/>
                </a:lnTo>
                <a:close/>
                <a:moveTo>
                  <a:pt x="72779" y="49152"/>
                </a:moveTo>
                <a:lnTo>
                  <a:pt x="72686" y="49190"/>
                </a:lnTo>
                <a:lnTo>
                  <a:pt x="72630" y="49227"/>
                </a:lnTo>
                <a:lnTo>
                  <a:pt x="72611" y="49246"/>
                </a:lnTo>
                <a:lnTo>
                  <a:pt x="72592" y="49301"/>
                </a:lnTo>
                <a:lnTo>
                  <a:pt x="72592" y="49357"/>
                </a:lnTo>
                <a:lnTo>
                  <a:pt x="72592" y="49395"/>
                </a:lnTo>
                <a:lnTo>
                  <a:pt x="72630" y="49432"/>
                </a:lnTo>
                <a:lnTo>
                  <a:pt x="72723" y="49469"/>
                </a:lnTo>
                <a:lnTo>
                  <a:pt x="72853" y="49506"/>
                </a:lnTo>
                <a:lnTo>
                  <a:pt x="73765" y="49506"/>
                </a:lnTo>
                <a:lnTo>
                  <a:pt x="73896" y="49488"/>
                </a:lnTo>
                <a:lnTo>
                  <a:pt x="74026" y="49469"/>
                </a:lnTo>
                <a:lnTo>
                  <a:pt x="74119" y="49432"/>
                </a:lnTo>
                <a:lnTo>
                  <a:pt x="74138" y="49413"/>
                </a:lnTo>
                <a:lnTo>
                  <a:pt x="74175" y="49376"/>
                </a:lnTo>
                <a:lnTo>
                  <a:pt x="74175" y="49339"/>
                </a:lnTo>
                <a:lnTo>
                  <a:pt x="74175" y="49320"/>
                </a:lnTo>
                <a:lnTo>
                  <a:pt x="74138" y="49264"/>
                </a:lnTo>
                <a:lnTo>
                  <a:pt x="74063" y="49227"/>
                </a:lnTo>
                <a:lnTo>
                  <a:pt x="73970" y="49208"/>
                </a:lnTo>
                <a:lnTo>
                  <a:pt x="73747" y="49190"/>
                </a:lnTo>
                <a:lnTo>
                  <a:pt x="73579" y="49190"/>
                </a:lnTo>
                <a:lnTo>
                  <a:pt x="73374" y="49171"/>
                </a:lnTo>
                <a:lnTo>
                  <a:pt x="73077" y="49152"/>
                </a:lnTo>
                <a:close/>
                <a:moveTo>
                  <a:pt x="70712" y="49171"/>
                </a:moveTo>
                <a:lnTo>
                  <a:pt x="70507" y="49190"/>
                </a:lnTo>
                <a:lnTo>
                  <a:pt x="70414" y="49190"/>
                </a:lnTo>
                <a:lnTo>
                  <a:pt x="70340" y="49227"/>
                </a:lnTo>
                <a:lnTo>
                  <a:pt x="70284" y="49246"/>
                </a:lnTo>
                <a:lnTo>
                  <a:pt x="70265" y="49301"/>
                </a:lnTo>
                <a:lnTo>
                  <a:pt x="70265" y="49339"/>
                </a:lnTo>
                <a:lnTo>
                  <a:pt x="70284" y="49413"/>
                </a:lnTo>
                <a:lnTo>
                  <a:pt x="70340" y="49469"/>
                </a:lnTo>
                <a:lnTo>
                  <a:pt x="70414" y="49488"/>
                </a:lnTo>
                <a:lnTo>
                  <a:pt x="70526" y="49506"/>
                </a:lnTo>
                <a:lnTo>
                  <a:pt x="70619" y="49525"/>
                </a:lnTo>
                <a:lnTo>
                  <a:pt x="71364" y="49525"/>
                </a:lnTo>
                <a:lnTo>
                  <a:pt x="71420" y="49506"/>
                </a:lnTo>
                <a:lnTo>
                  <a:pt x="71457" y="49488"/>
                </a:lnTo>
                <a:lnTo>
                  <a:pt x="71494" y="49432"/>
                </a:lnTo>
                <a:lnTo>
                  <a:pt x="71531" y="49376"/>
                </a:lnTo>
                <a:lnTo>
                  <a:pt x="71531" y="49339"/>
                </a:lnTo>
                <a:lnTo>
                  <a:pt x="71531" y="49320"/>
                </a:lnTo>
                <a:lnTo>
                  <a:pt x="71494" y="49283"/>
                </a:lnTo>
                <a:lnTo>
                  <a:pt x="71457" y="49264"/>
                </a:lnTo>
                <a:lnTo>
                  <a:pt x="71159" y="49208"/>
                </a:lnTo>
                <a:lnTo>
                  <a:pt x="70954" y="49190"/>
                </a:lnTo>
                <a:lnTo>
                  <a:pt x="70712" y="49171"/>
                </a:lnTo>
                <a:close/>
                <a:moveTo>
                  <a:pt x="65089" y="49152"/>
                </a:moveTo>
                <a:lnTo>
                  <a:pt x="64996" y="49171"/>
                </a:lnTo>
                <a:lnTo>
                  <a:pt x="64940" y="49227"/>
                </a:lnTo>
                <a:lnTo>
                  <a:pt x="64922" y="49246"/>
                </a:lnTo>
                <a:lnTo>
                  <a:pt x="64922" y="49283"/>
                </a:lnTo>
                <a:lnTo>
                  <a:pt x="64922" y="49339"/>
                </a:lnTo>
                <a:lnTo>
                  <a:pt x="64959" y="49395"/>
                </a:lnTo>
                <a:lnTo>
                  <a:pt x="64978" y="49432"/>
                </a:lnTo>
                <a:lnTo>
                  <a:pt x="65034" y="49450"/>
                </a:lnTo>
                <a:lnTo>
                  <a:pt x="65127" y="49488"/>
                </a:lnTo>
                <a:lnTo>
                  <a:pt x="65276" y="49525"/>
                </a:lnTo>
                <a:lnTo>
                  <a:pt x="65425" y="49525"/>
                </a:lnTo>
                <a:lnTo>
                  <a:pt x="65722" y="49543"/>
                </a:lnTo>
                <a:lnTo>
                  <a:pt x="65927" y="49525"/>
                </a:lnTo>
                <a:lnTo>
                  <a:pt x="66113" y="49506"/>
                </a:lnTo>
                <a:lnTo>
                  <a:pt x="66411" y="49469"/>
                </a:lnTo>
                <a:lnTo>
                  <a:pt x="66672" y="49395"/>
                </a:lnTo>
                <a:lnTo>
                  <a:pt x="66728" y="49376"/>
                </a:lnTo>
                <a:lnTo>
                  <a:pt x="66746" y="49357"/>
                </a:lnTo>
                <a:lnTo>
                  <a:pt x="66728" y="49357"/>
                </a:lnTo>
                <a:lnTo>
                  <a:pt x="66579" y="49301"/>
                </a:lnTo>
                <a:lnTo>
                  <a:pt x="66430" y="49264"/>
                </a:lnTo>
                <a:lnTo>
                  <a:pt x="66132" y="49208"/>
                </a:lnTo>
                <a:lnTo>
                  <a:pt x="65518" y="49171"/>
                </a:lnTo>
                <a:lnTo>
                  <a:pt x="65331" y="49152"/>
                </a:lnTo>
                <a:close/>
                <a:moveTo>
                  <a:pt x="75404" y="49152"/>
                </a:moveTo>
                <a:lnTo>
                  <a:pt x="75255" y="49171"/>
                </a:lnTo>
                <a:lnTo>
                  <a:pt x="75143" y="49208"/>
                </a:lnTo>
                <a:lnTo>
                  <a:pt x="75106" y="49227"/>
                </a:lnTo>
                <a:lnTo>
                  <a:pt x="75087" y="49264"/>
                </a:lnTo>
                <a:lnTo>
                  <a:pt x="75069" y="49320"/>
                </a:lnTo>
                <a:lnTo>
                  <a:pt x="75069" y="49376"/>
                </a:lnTo>
                <a:lnTo>
                  <a:pt x="75087" y="49413"/>
                </a:lnTo>
                <a:lnTo>
                  <a:pt x="75106" y="49432"/>
                </a:lnTo>
                <a:lnTo>
                  <a:pt x="75199" y="49488"/>
                </a:lnTo>
                <a:lnTo>
                  <a:pt x="75311" y="49506"/>
                </a:lnTo>
                <a:lnTo>
                  <a:pt x="75441" y="49525"/>
                </a:lnTo>
                <a:lnTo>
                  <a:pt x="75571" y="49525"/>
                </a:lnTo>
                <a:lnTo>
                  <a:pt x="75758" y="49506"/>
                </a:lnTo>
                <a:lnTo>
                  <a:pt x="75962" y="49525"/>
                </a:lnTo>
                <a:lnTo>
                  <a:pt x="76297" y="49543"/>
                </a:lnTo>
                <a:lnTo>
                  <a:pt x="76446" y="49543"/>
                </a:lnTo>
                <a:lnTo>
                  <a:pt x="76595" y="49525"/>
                </a:lnTo>
                <a:lnTo>
                  <a:pt x="76707" y="49488"/>
                </a:lnTo>
                <a:lnTo>
                  <a:pt x="76744" y="49469"/>
                </a:lnTo>
                <a:lnTo>
                  <a:pt x="76782" y="49432"/>
                </a:lnTo>
                <a:lnTo>
                  <a:pt x="76800" y="49395"/>
                </a:lnTo>
                <a:lnTo>
                  <a:pt x="76782" y="49376"/>
                </a:lnTo>
                <a:lnTo>
                  <a:pt x="76763" y="49339"/>
                </a:lnTo>
                <a:lnTo>
                  <a:pt x="76726" y="49320"/>
                </a:lnTo>
                <a:lnTo>
                  <a:pt x="76633" y="49283"/>
                </a:lnTo>
                <a:lnTo>
                  <a:pt x="76521" y="49264"/>
                </a:lnTo>
                <a:lnTo>
                  <a:pt x="76260" y="49227"/>
                </a:lnTo>
                <a:lnTo>
                  <a:pt x="76111" y="49227"/>
                </a:lnTo>
                <a:lnTo>
                  <a:pt x="75888" y="49208"/>
                </a:lnTo>
                <a:lnTo>
                  <a:pt x="75571" y="49171"/>
                </a:lnTo>
                <a:lnTo>
                  <a:pt x="75404" y="49152"/>
                </a:lnTo>
                <a:close/>
                <a:moveTo>
                  <a:pt x="40123" y="49134"/>
                </a:moveTo>
                <a:lnTo>
                  <a:pt x="40029" y="49171"/>
                </a:lnTo>
                <a:lnTo>
                  <a:pt x="39955" y="49190"/>
                </a:lnTo>
                <a:lnTo>
                  <a:pt x="39881" y="49246"/>
                </a:lnTo>
                <a:lnTo>
                  <a:pt x="39862" y="49301"/>
                </a:lnTo>
                <a:lnTo>
                  <a:pt x="39843" y="49376"/>
                </a:lnTo>
                <a:lnTo>
                  <a:pt x="39862" y="49469"/>
                </a:lnTo>
                <a:lnTo>
                  <a:pt x="39918" y="49525"/>
                </a:lnTo>
                <a:lnTo>
                  <a:pt x="39974" y="49543"/>
                </a:lnTo>
                <a:lnTo>
                  <a:pt x="40067" y="49562"/>
                </a:lnTo>
                <a:lnTo>
                  <a:pt x="40253" y="49543"/>
                </a:lnTo>
                <a:lnTo>
                  <a:pt x="40402" y="49543"/>
                </a:lnTo>
                <a:lnTo>
                  <a:pt x="40588" y="49525"/>
                </a:lnTo>
                <a:lnTo>
                  <a:pt x="40923" y="49506"/>
                </a:lnTo>
                <a:lnTo>
                  <a:pt x="41091" y="49488"/>
                </a:lnTo>
                <a:lnTo>
                  <a:pt x="41202" y="49450"/>
                </a:lnTo>
                <a:lnTo>
                  <a:pt x="41240" y="49432"/>
                </a:lnTo>
                <a:lnTo>
                  <a:pt x="41258" y="49395"/>
                </a:lnTo>
                <a:lnTo>
                  <a:pt x="41258" y="49357"/>
                </a:lnTo>
                <a:lnTo>
                  <a:pt x="41221" y="49320"/>
                </a:lnTo>
                <a:lnTo>
                  <a:pt x="41091" y="49264"/>
                </a:lnTo>
                <a:lnTo>
                  <a:pt x="40923" y="49208"/>
                </a:lnTo>
                <a:lnTo>
                  <a:pt x="40681" y="49152"/>
                </a:lnTo>
                <a:lnTo>
                  <a:pt x="40439" y="49134"/>
                </a:lnTo>
                <a:close/>
                <a:moveTo>
                  <a:pt x="63134" y="49190"/>
                </a:moveTo>
                <a:lnTo>
                  <a:pt x="62837" y="49208"/>
                </a:lnTo>
                <a:lnTo>
                  <a:pt x="62613" y="49264"/>
                </a:lnTo>
                <a:lnTo>
                  <a:pt x="62539" y="49301"/>
                </a:lnTo>
                <a:lnTo>
                  <a:pt x="62483" y="49339"/>
                </a:lnTo>
                <a:lnTo>
                  <a:pt x="62464" y="49395"/>
                </a:lnTo>
                <a:lnTo>
                  <a:pt x="62483" y="49450"/>
                </a:lnTo>
                <a:lnTo>
                  <a:pt x="62520" y="49488"/>
                </a:lnTo>
                <a:lnTo>
                  <a:pt x="62557" y="49506"/>
                </a:lnTo>
                <a:lnTo>
                  <a:pt x="62669" y="49543"/>
                </a:lnTo>
                <a:lnTo>
                  <a:pt x="62799" y="49562"/>
                </a:lnTo>
                <a:lnTo>
                  <a:pt x="63228" y="49562"/>
                </a:lnTo>
                <a:lnTo>
                  <a:pt x="63451" y="49543"/>
                </a:lnTo>
                <a:lnTo>
                  <a:pt x="63619" y="49525"/>
                </a:lnTo>
                <a:lnTo>
                  <a:pt x="63898" y="49488"/>
                </a:lnTo>
                <a:lnTo>
                  <a:pt x="64028" y="49450"/>
                </a:lnTo>
                <a:lnTo>
                  <a:pt x="64121" y="49395"/>
                </a:lnTo>
                <a:lnTo>
                  <a:pt x="64158" y="49376"/>
                </a:lnTo>
                <a:lnTo>
                  <a:pt x="64158" y="49357"/>
                </a:lnTo>
                <a:lnTo>
                  <a:pt x="64158" y="49320"/>
                </a:lnTo>
                <a:lnTo>
                  <a:pt x="64121" y="49283"/>
                </a:lnTo>
                <a:lnTo>
                  <a:pt x="64065" y="49264"/>
                </a:lnTo>
                <a:lnTo>
                  <a:pt x="63972" y="49246"/>
                </a:lnTo>
                <a:lnTo>
                  <a:pt x="63730" y="49208"/>
                </a:lnTo>
                <a:lnTo>
                  <a:pt x="63451" y="49190"/>
                </a:lnTo>
                <a:close/>
                <a:moveTo>
                  <a:pt x="85997" y="49152"/>
                </a:moveTo>
                <a:lnTo>
                  <a:pt x="85681" y="49171"/>
                </a:lnTo>
                <a:lnTo>
                  <a:pt x="85513" y="49171"/>
                </a:lnTo>
                <a:lnTo>
                  <a:pt x="85383" y="49208"/>
                </a:lnTo>
                <a:lnTo>
                  <a:pt x="85271" y="49246"/>
                </a:lnTo>
                <a:lnTo>
                  <a:pt x="85253" y="49283"/>
                </a:lnTo>
                <a:lnTo>
                  <a:pt x="85234" y="49320"/>
                </a:lnTo>
                <a:lnTo>
                  <a:pt x="85234" y="49376"/>
                </a:lnTo>
                <a:lnTo>
                  <a:pt x="85234" y="49432"/>
                </a:lnTo>
                <a:lnTo>
                  <a:pt x="85253" y="49469"/>
                </a:lnTo>
                <a:lnTo>
                  <a:pt x="85290" y="49488"/>
                </a:lnTo>
                <a:lnTo>
                  <a:pt x="85364" y="49543"/>
                </a:lnTo>
                <a:lnTo>
                  <a:pt x="85476" y="49562"/>
                </a:lnTo>
                <a:lnTo>
                  <a:pt x="85588" y="49562"/>
                </a:lnTo>
                <a:lnTo>
                  <a:pt x="85718" y="49543"/>
                </a:lnTo>
                <a:lnTo>
                  <a:pt x="85886" y="49525"/>
                </a:lnTo>
                <a:lnTo>
                  <a:pt x="86091" y="49525"/>
                </a:lnTo>
                <a:lnTo>
                  <a:pt x="86370" y="49543"/>
                </a:lnTo>
                <a:lnTo>
                  <a:pt x="86500" y="49525"/>
                </a:lnTo>
                <a:lnTo>
                  <a:pt x="86630" y="49525"/>
                </a:lnTo>
                <a:lnTo>
                  <a:pt x="86724" y="49488"/>
                </a:lnTo>
                <a:lnTo>
                  <a:pt x="86798" y="49432"/>
                </a:lnTo>
                <a:lnTo>
                  <a:pt x="86817" y="49376"/>
                </a:lnTo>
                <a:lnTo>
                  <a:pt x="86835" y="49339"/>
                </a:lnTo>
                <a:lnTo>
                  <a:pt x="86835" y="49301"/>
                </a:lnTo>
                <a:lnTo>
                  <a:pt x="86817" y="49283"/>
                </a:lnTo>
                <a:lnTo>
                  <a:pt x="86742" y="49227"/>
                </a:lnTo>
                <a:lnTo>
                  <a:pt x="86630" y="49190"/>
                </a:lnTo>
                <a:lnTo>
                  <a:pt x="86519" y="49171"/>
                </a:lnTo>
                <a:lnTo>
                  <a:pt x="86407" y="49152"/>
                </a:lnTo>
                <a:close/>
                <a:moveTo>
                  <a:pt x="32917" y="49152"/>
                </a:moveTo>
                <a:lnTo>
                  <a:pt x="32619" y="49171"/>
                </a:lnTo>
                <a:lnTo>
                  <a:pt x="32471" y="49190"/>
                </a:lnTo>
                <a:lnTo>
                  <a:pt x="32340" y="49227"/>
                </a:lnTo>
                <a:lnTo>
                  <a:pt x="32228" y="49264"/>
                </a:lnTo>
                <a:lnTo>
                  <a:pt x="32191" y="49301"/>
                </a:lnTo>
                <a:lnTo>
                  <a:pt x="32173" y="49339"/>
                </a:lnTo>
                <a:lnTo>
                  <a:pt x="32154" y="49395"/>
                </a:lnTo>
                <a:lnTo>
                  <a:pt x="32135" y="49450"/>
                </a:lnTo>
                <a:lnTo>
                  <a:pt x="32154" y="49488"/>
                </a:lnTo>
                <a:lnTo>
                  <a:pt x="32173" y="49525"/>
                </a:lnTo>
                <a:lnTo>
                  <a:pt x="32191" y="49543"/>
                </a:lnTo>
                <a:lnTo>
                  <a:pt x="32228" y="49562"/>
                </a:lnTo>
                <a:lnTo>
                  <a:pt x="32340" y="49581"/>
                </a:lnTo>
                <a:lnTo>
                  <a:pt x="32545" y="49581"/>
                </a:lnTo>
                <a:lnTo>
                  <a:pt x="32713" y="49543"/>
                </a:lnTo>
                <a:lnTo>
                  <a:pt x="33197" y="49543"/>
                </a:lnTo>
                <a:lnTo>
                  <a:pt x="33457" y="49525"/>
                </a:lnTo>
                <a:lnTo>
                  <a:pt x="33550" y="49488"/>
                </a:lnTo>
                <a:lnTo>
                  <a:pt x="33643" y="49450"/>
                </a:lnTo>
                <a:lnTo>
                  <a:pt x="33699" y="49413"/>
                </a:lnTo>
                <a:lnTo>
                  <a:pt x="33737" y="49357"/>
                </a:lnTo>
                <a:lnTo>
                  <a:pt x="33755" y="49320"/>
                </a:lnTo>
                <a:lnTo>
                  <a:pt x="33755" y="49301"/>
                </a:lnTo>
                <a:lnTo>
                  <a:pt x="33737" y="49264"/>
                </a:lnTo>
                <a:lnTo>
                  <a:pt x="33699" y="49246"/>
                </a:lnTo>
                <a:lnTo>
                  <a:pt x="33588" y="49208"/>
                </a:lnTo>
                <a:lnTo>
                  <a:pt x="33476" y="49171"/>
                </a:lnTo>
                <a:lnTo>
                  <a:pt x="33327" y="49171"/>
                </a:lnTo>
                <a:lnTo>
                  <a:pt x="33122" y="49152"/>
                </a:lnTo>
                <a:close/>
                <a:moveTo>
                  <a:pt x="45410" y="49208"/>
                </a:moveTo>
                <a:lnTo>
                  <a:pt x="45094" y="49227"/>
                </a:lnTo>
                <a:lnTo>
                  <a:pt x="44963" y="49246"/>
                </a:lnTo>
                <a:lnTo>
                  <a:pt x="44852" y="49264"/>
                </a:lnTo>
                <a:lnTo>
                  <a:pt x="44758" y="49301"/>
                </a:lnTo>
                <a:lnTo>
                  <a:pt x="44703" y="49357"/>
                </a:lnTo>
                <a:lnTo>
                  <a:pt x="44684" y="49413"/>
                </a:lnTo>
                <a:lnTo>
                  <a:pt x="44721" y="49488"/>
                </a:lnTo>
                <a:lnTo>
                  <a:pt x="44740" y="49525"/>
                </a:lnTo>
                <a:lnTo>
                  <a:pt x="44777" y="49543"/>
                </a:lnTo>
                <a:lnTo>
                  <a:pt x="44889" y="49562"/>
                </a:lnTo>
                <a:lnTo>
                  <a:pt x="45038" y="49581"/>
                </a:lnTo>
                <a:lnTo>
                  <a:pt x="45187" y="49562"/>
                </a:lnTo>
                <a:lnTo>
                  <a:pt x="45485" y="49525"/>
                </a:lnTo>
                <a:lnTo>
                  <a:pt x="45708" y="49506"/>
                </a:lnTo>
                <a:lnTo>
                  <a:pt x="45876" y="49488"/>
                </a:lnTo>
                <a:lnTo>
                  <a:pt x="46211" y="49450"/>
                </a:lnTo>
                <a:lnTo>
                  <a:pt x="46360" y="49432"/>
                </a:lnTo>
                <a:lnTo>
                  <a:pt x="46471" y="49395"/>
                </a:lnTo>
                <a:lnTo>
                  <a:pt x="46509" y="49376"/>
                </a:lnTo>
                <a:lnTo>
                  <a:pt x="46527" y="49357"/>
                </a:lnTo>
                <a:lnTo>
                  <a:pt x="46527" y="49339"/>
                </a:lnTo>
                <a:lnTo>
                  <a:pt x="46509" y="49320"/>
                </a:lnTo>
                <a:lnTo>
                  <a:pt x="46341" y="49283"/>
                </a:lnTo>
                <a:lnTo>
                  <a:pt x="46080" y="49227"/>
                </a:lnTo>
                <a:lnTo>
                  <a:pt x="45764" y="49208"/>
                </a:lnTo>
                <a:close/>
                <a:moveTo>
                  <a:pt x="48277" y="49227"/>
                </a:moveTo>
                <a:lnTo>
                  <a:pt x="47961" y="49246"/>
                </a:lnTo>
                <a:lnTo>
                  <a:pt x="47663" y="49264"/>
                </a:lnTo>
                <a:lnTo>
                  <a:pt x="47439" y="49320"/>
                </a:lnTo>
                <a:lnTo>
                  <a:pt x="47346" y="49357"/>
                </a:lnTo>
                <a:lnTo>
                  <a:pt x="47291" y="49395"/>
                </a:lnTo>
                <a:lnTo>
                  <a:pt x="47272" y="49432"/>
                </a:lnTo>
                <a:lnTo>
                  <a:pt x="47309" y="49488"/>
                </a:lnTo>
                <a:lnTo>
                  <a:pt x="47328" y="49525"/>
                </a:lnTo>
                <a:lnTo>
                  <a:pt x="47384" y="49543"/>
                </a:lnTo>
                <a:lnTo>
                  <a:pt x="47495" y="49581"/>
                </a:lnTo>
                <a:lnTo>
                  <a:pt x="47793" y="49581"/>
                </a:lnTo>
                <a:lnTo>
                  <a:pt x="48091" y="49562"/>
                </a:lnTo>
                <a:lnTo>
                  <a:pt x="48315" y="49525"/>
                </a:lnTo>
                <a:lnTo>
                  <a:pt x="48482" y="49488"/>
                </a:lnTo>
                <a:lnTo>
                  <a:pt x="48743" y="49413"/>
                </a:lnTo>
                <a:lnTo>
                  <a:pt x="48873" y="49376"/>
                </a:lnTo>
                <a:lnTo>
                  <a:pt x="48948" y="49339"/>
                </a:lnTo>
                <a:lnTo>
                  <a:pt x="48966" y="49320"/>
                </a:lnTo>
                <a:lnTo>
                  <a:pt x="48985" y="49301"/>
                </a:lnTo>
                <a:lnTo>
                  <a:pt x="48966" y="49283"/>
                </a:lnTo>
                <a:lnTo>
                  <a:pt x="48929" y="49264"/>
                </a:lnTo>
                <a:lnTo>
                  <a:pt x="48799" y="49246"/>
                </a:lnTo>
                <a:lnTo>
                  <a:pt x="48575" y="49246"/>
                </a:lnTo>
                <a:lnTo>
                  <a:pt x="48277" y="49227"/>
                </a:lnTo>
                <a:close/>
                <a:moveTo>
                  <a:pt x="55613" y="49171"/>
                </a:moveTo>
                <a:lnTo>
                  <a:pt x="55334" y="49190"/>
                </a:lnTo>
                <a:lnTo>
                  <a:pt x="55185" y="49208"/>
                </a:lnTo>
                <a:lnTo>
                  <a:pt x="55054" y="49246"/>
                </a:lnTo>
                <a:lnTo>
                  <a:pt x="54961" y="49301"/>
                </a:lnTo>
                <a:lnTo>
                  <a:pt x="54924" y="49320"/>
                </a:lnTo>
                <a:lnTo>
                  <a:pt x="54905" y="49357"/>
                </a:lnTo>
                <a:lnTo>
                  <a:pt x="54905" y="49432"/>
                </a:lnTo>
                <a:lnTo>
                  <a:pt x="54905" y="49469"/>
                </a:lnTo>
                <a:lnTo>
                  <a:pt x="54924" y="49506"/>
                </a:lnTo>
                <a:lnTo>
                  <a:pt x="54961" y="49543"/>
                </a:lnTo>
                <a:lnTo>
                  <a:pt x="55054" y="49562"/>
                </a:lnTo>
                <a:lnTo>
                  <a:pt x="55185" y="49581"/>
                </a:lnTo>
                <a:lnTo>
                  <a:pt x="55315" y="49562"/>
                </a:lnTo>
                <a:lnTo>
                  <a:pt x="55445" y="49543"/>
                </a:lnTo>
                <a:lnTo>
                  <a:pt x="55631" y="49506"/>
                </a:lnTo>
                <a:lnTo>
                  <a:pt x="56115" y="49488"/>
                </a:lnTo>
                <a:lnTo>
                  <a:pt x="56264" y="49469"/>
                </a:lnTo>
                <a:lnTo>
                  <a:pt x="56395" y="49450"/>
                </a:lnTo>
                <a:lnTo>
                  <a:pt x="56488" y="49413"/>
                </a:lnTo>
                <a:lnTo>
                  <a:pt x="56506" y="49395"/>
                </a:lnTo>
                <a:lnTo>
                  <a:pt x="56525" y="49357"/>
                </a:lnTo>
                <a:lnTo>
                  <a:pt x="56506" y="49320"/>
                </a:lnTo>
                <a:lnTo>
                  <a:pt x="56488" y="49301"/>
                </a:lnTo>
                <a:lnTo>
                  <a:pt x="56413" y="49246"/>
                </a:lnTo>
                <a:lnTo>
                  <a:pt x="56320" y="49208"/>
                </a:lnTo>
                <a:lnTo>
                  <a:pt x="56209" y="49190"/>
                </a:lnTo>
                <a:lnTo>
                  <a:pt x="55985" y="49171"/>
                </a:lnTo>
                <a:close/>
                <a:moveTo>
                  <a:pt x="88120" y="49208"/>
                </a:moveTo>
                <a:lnTo>
                  <a:pt x="88008" y="49227"/>
                </a:lnTo>
                <a:lnTo>
                  <a:pt x="87934" y="49264"/>
                </a:lnTo>
                <a:lnTo>
                  <a:pt x="87897" y="49301"/>
                </a:lnTo>
                <a:lnTo>
                  <a:pt x="87878" y="49339"/>
                </a:lnTo>
                <a:lnTo>
                  <a:pt x="87878" y="49395"/>
                </a:lnTo>
                <a:lnTo>
                  <a:pt x="87878" y="49432"/>
                </a:lnTo>
                <a:lnTo>
                  <a:pt x="87897" y="49469"/>
                </a:lnTo>
                <a:lnTo>
                  <a:pt x="87915" y="49506"/>
                </a:lnTo>
                <a:lnTo>
                  <a:pt x="88008" y="49543"/>
                </a:lnTo>
                <a:lnTo>
                  <a:pt x="88101" y="49581"/>
                </a:lnTo>
                <a:lnTo>
                  <a:pt x="89032" y="49581"/>
                </a:lnTo>
                <a:lnTo>
                  <a:pt x="89144" y="49562"/>
                </a:lnTo>
                <a:lnTo>
                  <a:pt x="89218" y="49525"/>
                </a:lnTo>
                <a:lnTo>
                  <a:pt x="89256" y="49506"/>
                </a:lnTo>
                <a:lnTo>
                  <a:pt x="89274" y="49469"/>
                </a:lnTo>
                <a:lnTo>
                  <a:pt x="89274" y="49450"/>
                </a:lnTo>
                <a:lnTo>
                  <a:pt x="89274" y="49413"/>
                </a:lnTo>
                <a:lnTo>
                  <a:pt x="89218" y="49357"/>
                </a:lnTo>
                <a:lnTo>
                  <a:pt x="89144" y="49320"/>
                </a:lnTo>
                <a:lnTo>
                  <a:pt x="89032" y="49283"/>
                </a:lnTo>
                <a:lnTo>
                  <a:pt x="88809" y="49264"/>
                </a:lnTo>
                <a:lnTo>
                  <a:pt x="88660" y="49246"/>
                </a:lnTo>
                <a:lnTo>
                  <a:pt x="88492" y="49227"/>
                </a:lnTo>
                <a:lnTo>
                  <a:pt x="88232" y="49208"/>
                </a:lnTo>
                <a:close/>
                <a:moveTo>
                  <a:pt x="78327" y="49190"/>
                </a:moveTo>
                <a:lnTo>
                  <a:pt x="78066" y="49227"/>
                </a:lnTo>
                <a:lnTo>
                  <a:pt x="77954" y="49264"/>
                </a:lnTo>
                <a:lnTo>
                  <a:pt x="77861" y="49301"/>
                </a:lnTo>
                <a:lnTo>
                  <a:pt x="77787" y="49339"/>
                </a:lnTo>
                <a:lnTo>
                  <a:pt x="77750" y="49376"/>
                </a:lnTo>
                <a:lnTo>
                  <a:pt x="77750" y="49432"/>
                </a:lnTo>
                <a:lnTo>
                  <a:pt x="77768" y="49488"/>
                </a:lnTo>
                <a:lnTo>
                  <a:pt x="77824" y="49525"/>
                </a:lnTo>
                <a:lnTo>
                  <a:pt x="77899" y="49562"/>
                </a:lnTo>
                <a:lnTo>
                  <a:pt x="78085" y="49599"/>
                </a:lnTo>
                <a:lnTo>
                  <a:pt x="78327" y="49599"/>
                </a:lnTo>
                <a:lnTo>
                  <a:pt x="78587" y="49581"/>
                </a:lnTo>
                <a:lnTo>
                  <a:pt x="78830" y="49543"/>
                </a:lnTo>
                <a:lnTo>
                  <a:pt x="79034" y="49488"/>
                </a:lnTo>
                <a:lnTo>
                  <a:pt x="79109" y="49450"/>
                </a:lnTo>
                <a:lnTo>
                  <a:pt x="79165" y="49395"/>
                </a:lnTo>
                <a:lnTo>
                  <a:pt x="79183" y="49357"/>
                </a:lnTo>
                <a:lnTo>
                  <a:pt x="79183" y="49301"/>
                </a:lnTo>
                <a:lnTo>
                  <a:pt x="79146" y="49264"/>
                </a:lnTo>
                <a:lnTo>
                  <a:pt x="79072" y="49227"/>
                </a:lnTo>
                <a:lnTo>
                  <a:pt x="78867" y="49190"/>
                </a:lnTo>
                <a:close/>
                <a:moveTo>
                  <a:pt x="25191" y="49190"/>
                </a:moveTo>
                <a:lnTo>
                  <a:pt x="24856" y="49208"/>
                </a:lnTo>
                <a:lnTo>
                  <a:pt x="24688" y="49227"/>
                </a:lnTo>
                <a:lnTo>
                  <a:pt x="24539" y="49264"/>
                </a:lnTo>
                <a:lnTo>
                  <a:pt x="24483" y="49283"/>
                </a:lnTo>
                <a:lnTo>
                  <a:pt x="24428" y="49320"/>
                </a:lnTo>
                <a:lnTo>
                  <a:pt x="24409" y="49357"/>
                </a:lnTo>
                <a:lnTo>
                  <a:pt x="24390" y="49413"/>
                </a:lnTo>
                <a:lnTo>
                  <a:pt x="24409" y="49469"/>
                </a:lnTo>
                <a:lnTo>
                  <a:pt x="24428" y="49506"/>
                </a:lnTo>
                <a:lnTo>
                  <a:pt x="24465" y="49543"/>
                </a:lnTo>
                <a:lnTo>
                  <a:pt x="24521" y="49581"/>
                </a:lnTo>
                <a:lnTo>
                  <a:pt x="24651" y="49599"/>
                </a:lnTo>
                <a:lnTo>
                  <a:pt x="24800" y="49618"/>
                </a:lnTo>
                <a:lnTo>
                  <a:pt x="25116" y="49581"/>
                </a:lnTo>
                <a:lnTo>
                  <a:pt x="25340" y="49562"/>
                </a:lnTo>
                <a:lnTo>
                  <a:pt x="25563" y="49562"/>
                </a:lnTo>
                <a:lnTo>
                  <a:pt x="25898" y="49543"/>
                </a:lnTo>
                <a:lnTo>
                  <a:pt x="26085" y="49543"/>
                </a:lnTo>
                <a:lnTo>
                  <a:pt x="26233" y="49506"/>
                </a:lnTo>
                <a:lnTo>
                  <a:pt x="26327" y="49469"/>
                </a:lnTo>
                <a:lnTo>
                  <a:pt x="26364" y="49450"/>
                </a:lnTo>
                <a:lnTo>
                  <a:pt x="26364" y="49413"/>
                </a:lnTo>
                <a:lnTo>
                  <a:pt x="26364" y="49376"/>
                </a:lnTo>
                <a:lnTo>
                  <a:pt x="26327" y="49339"/>
                </a:lnTo>
                <a:lnTo>
                  <a:pt x="26233" y="49283"/>
                </a:lnTo>
                <a:lnTo>
                  <a:pt x="26103" y="49246"/>
                </a:lnTo>
                <a:lnTo>
                  <a:pt x="25936" y="49227"/>
                </a:lnTo>
                <a:lnTo>
                  <a:pt x="25619" y="49208"/>
                </a:lnTo>
                <a:lnTo>
                  <a:pt x="25414" y="49208"/>
                </a:lnTo>
                <a:lnTo>
                  <a:pt x="25191" y="49190"/>
                </a:lnTo>
                <a:close/>
                <a:moveTo>
                  <a:pt x="83056" y="49227"/>
                </a:moveTo>
                <a:lnTo>
                  <a:pt x="82888" y="49246"/>
                </a:lnTo>
                <a:lnTo>
                  <a:pt x="82758" y="49283"/>
                </a:lnTo>
                <a:lnTo>
                  <a:pt x="82721" y="49320"/>
                </a:lnTo>
                <a:lnTo>
                  <a:pt x="82702" y="49357"/>
                </a:lnTo>
                <a:lnTo>
                  <a:pt x="82702" y="49395"/>
                </a:lnTo>
                <a:lnTo>
                  <a:pt x="82721" y="49432"/>
                </a:lnTo>
                <a:lnTo>
                  <a:pt x="82739" y="49469"/>
                </a:lnTo>
                <a:lnTo>
                  <a:pt x="82777" y="49506"/>
                </a:lnTo>
                <a:lnTo>
                  <a:pt x="82888" y="49562"/>
                </a:lnTo>
                <a:lnTo>
                  <a:pt x="83019" y="49599"/>
                </a:lnTo>
                <a:lnTo>
                  <a:pt x="83298" y="49618"/>
                </a:lnTo>
                <a:lnTo>
                  <a:pt x="83689" y="49618"/>
                </a:lnTo>
                <a:lnTo>
                  <a:pt x="83949" y="49599"/>
                </a:lnTo>
                <a:lnTo>
                  <a:pt x="84080" y="49581"/>
                </a:lnTo>
                <a:lnTo>
                  <a:pt x="84192" y="49543"/>
                </a:lnTo>
                <a:lnTo>
                  <a:pt x="84285" y="49488"/>
                </a:lnTo>
                <a:lnTo>
                  <a:pt x="84322" y="49450"/>
                </a:lnTo>
                <a:lnTo>
                  <a:pt x="84340" y="49413"/>
                </a:lnTo>
                <a:lnTo>
                  <a:pt x="84340" y="49339"/>
                </a:lnTo>
                <a:lnTo>
                  <a:pt x="84322" y="49283"/>
                </a:lnTo>
                <a:lnTo>
                  <a:pt x="84285" y="49264"/>
                </a:lnTo>
                <a:lnTo>
                  <a:pt x="84210" y="49246"/>
                </a:lnTo>
                <a:lnTo>
                  <a:pt x="84061" y="49246"/>
                </a:lnTo>
                <a:lnTo>
                  <a:pt x="83931" y="49264"/>
                </a:lnTo>
                <a:lnTo>
                  <a:pt x="83670" y="49264"/>
                </a:lnTo>
                <a:lnTo>
                  <a:pt x="83261" y="49227"/>
                </a:lnTo>
                <a:close/>
                <a:moveTo>
                  <a:pt x="30255" y="49227"/>
                </a:moveTo>
                <a:lnTo>
                  <a:pt x="30069" y="49246"/>
                </a:lnTo>
                <a:lnTo>
                  <a:pt x="29920" y="49264"/>
                </a:lnTo>
                <a:lnTo>
                  <a:pt x="29790" y="49301"/>
                </a:lnTo>
                <a:lnTo>
                  <a:pt x="29752" y="49339"/>
                </a:lnTo>
                <a:lnTo>
                  <a:pt x="29715" y="49376"/>
                </a:lnTo>
                <a:lnTo>
                  <a:pt x="29659" y="49432"/>
                </a:lnTo>
                <a:lnTo>
                  <a:pt x="29641" y="49488"/>
                </a:lnTo>
                <a:lnTo>
                  <a:pt x="29641" y="49525"/>
                </a:lnTo>
                <a:lnTo>
                  <a:pt x="29641" y="49562"/>
                </a:lnTo>
                <a:lnTo>
                  <a:pt x="29659" y="49581"/>
                </a:lnTo>
                <a:lnTo>
                  <a:pt x="29696" y="49599"/>
                </a:lnTo>
                <a:lnTo>
                  <a:pt x="29771" y="49637"/>
                </a:lnTo>
                <a:lnTo>
                  <a:pt x="29864" y="49655"/>
                </a:lnTo>
                <a:lnTo>
                  <a:pt x="29976" y="49655"/>
                </a:lnTo>
                <a:lnTo>
                  <a:pt x="30143" y="49637"/>
                </a:lnTo>
                <a:lnTo>
                  <a:pt x="30367" y="49637"/>
                </a:lnTo>
                <a:lnTo>
                  <a:pt x="30683" y="49618"/>
                </a:lnTo>
                <a:lnTo>
                  <a:pt x="30832" y="49618"/>
                </a:lnTo>
                <a:lnTo>
                  <a:pt x="30981" y="49599"/>
                </a:lnTo>
                <a:lnTo>
                  <a:pt x="31093" y="49562"/>
                </a:lnTo>
                <a:lnTo>
                  <a:pt x="31130" y="49543"/>
                </a:lnTo>
                <a:lnTo>
                  <a:pt x="31167" y="49506"/>
                </a:lnTo>
                <a:lnTo>
                  <a:pt x="31186" y="49450"/>
                </a:lnTo>
                <a:lnTo>
                  <a:pt x="31186" y="49395"/>
                </a:lnTo>
                <a:lnTo>
                  <a:pt x="31149" y="49357"/>
                </a:lnTo>
                <a:lnTo>
                  <a:pt x="31093" y="49320"/>
                </a:lnTo>
                <a:lnTo>
                  <a:pt x="30962" y="49283"/>
                </a:lnTo>
                <a:lnTo>
                  <a:pt x="30832" y="49264"/>
                </a:lnTo>
                <a:lnTo>
                  <a:pt x="30571" y="49246"/>
                </a:lnTo>
                <a:lnTo>
                  <a:pt x="30255" y="49227"/>
                </a:lnTo>
                <a:close/>
                <a:moveTo>
                  <a:pt x="37516" y="49227"/>
                </a:moveTo>
                <a:lnTo>
                  <a:pt x="37386" y="49246"/>
                </a:lnTo>
                <a:lnTo>
                  <a:pt x="37255" y="49283"/>
                </a:lnTo>
                <a:lnTo>
                  <a:pt x="37181" y="49301"/>
                </a:lnTo>
                <a:lnTo>
                  <a:pt x="37144" y="49339"/>
                </a:lnTo>
                <a:lnTo>
                  <a:pt x="37125" y="49357"/>
                </a:lnTo>
                <a:lnTo>
                  <a:pt x="37125" y="49395"/>
                </a:lnTo>
                <a:lnTo>
                  <a:pt x="37144" y="49413"/>
                </a:lnTo>
                <a:lnTo>
                  <a:pt x="37181" y="49450"/>
                </a:lnTo>
                <a:lnTo>
                  <a:pt x="37274" y="49506"/>
                </a:lnTo>
                <a:lnTo>
                  <a:pt x="37535" y="49599"/>
                </a:lnTo>
                <a:lnTo>
                  <a:pt x="37702" y="49637"/>
                </a:lnTo>
                <a:lnTo>
                  <a:pt x="37926" y="49637"/>
                </a:lnTo>
                <a:lnTo>
                  <a:pt x="38205" y="49655"/>
                </a:lnTo>
                <a:lnTo>
                  <a:pt x="38466" y="49637"/>
                </a:lnTo>
                <a:lnTo>
                  <a:pt x="38577" y="49599"/>
                </a:lnTo>
                <a:lnTo>
                  <a:pt x="38689" y="49562"/>
                </a:lnTo>
                <a:lnTo>
                  <a:pt x="38801" y="49506"/>
                </a:lnTo>
                <a:lnTo>
                  <a:pt x="38819" y="49469"/>
                </a:lnTo>
                <a:lnTo>
                  <a:pt x="38838" y="49450"/>
                </a:lnTo>
                <a:lnTo>
                  <a:pt x="38838" y="49413"/>
                </a:lnTo>
                <a:lnTo>
                  <a:pt x="38819" y="49395"/>
                </a:lnTo>
                <a:lnTo>
                  <a:pt x="38763" y="49357"/>
                </a:lnTo>
                <a:lnTo>
                  <a:pt x="38670" y="49339"/>
                </a:lnTo>
                <a:lnTo>
                  <a:pt x="38559" y="49320"/>
                </a:lnTo>
                <a:lnTo>
                  <a:pt x="38354" y="49283"/>
                </a:lnTo>
                <a:lnTo>
                  <a:pt x="38075" y="49246"/>
                </a:lnTo>
                <a:lnTo>
                  <a:pt x="37795" y="49227"/>
                </a:lnTo>
                <a:close/>
                <a:moveTo>
                  <a:pt x="58741" y="49246"/>
                </a:moveTo>
                <a:lnTo>
                  <a:pt x="58499" y="49264"/>
                </a:lnTo>
                <a:lnTo>
                  <a:pt x="58350" y="49283"/>
                </a:lnTo>
                <a:lnTo>
                  <a:pt x="57828" y="49283"/>
                </a:lnTo>
                <a:lnTo>
                  <a:pt x="57679" y="49301"/>
                </a:lnTo>
                <a:lnTo>
                  <a:pt x="57549" y="49339"/>
                </a:lnTo>
                <a:lnTo>
                  <a:pt x="57512" y="49376"/>
                </a:lnTo>
                <a:lnTo>
                  <a:pt x="57475" y="49395"/>
                </a:lnTo>
                <a:lnTo>
                  <a:pt x="57437" y="49450"/>
                </a:lnTo>
                <a:lnTo>
                  <a:pt x="57437" y="49488"/>
                </a:lnTo>
                <a:lnTo>
                  <a:pt x="57437" y="49543"/>
                </a:lnTo>
                <a:lnTo>
                  <a:pt x="57475" y="49581"/>
                </a:lnTo>
                <a:lnTo>
                  <a:pt x="57512" y="49618"/>
                </a:lnTo>
                <a:lnTo>
                  <a:pt x="57568" y="49637"/>
                </a:lnTo>
                <a:lnTo>
                  <a:pt x="57698" y="49655"/>
                </a:lnTo>
                <a:lnTo>
                  <a:pt x="57847" y="49655"/>
                </a:lnTo>
                <a:lnTo>
                  <a:pt x="58163" y="49637"/>
                </a:lnTo>
                <a:lnTo>
                  <a:pt x="58368" y="49599"/>
                </a:lnTo>
                <a:lnTo>
                  <a:pt x="58536" y="49581"/>
                </a:lnTo>
                <a:lnTo>
                  <a:pt x="58759" y="49562"/>
                </a:lnTo>
                <a:lnTo>
                  <a:pt x="58871" y="49525"/>
                </a:lnTo>
                <a:lnTo>
                  <a:pt x="58964" y="49488"/>
                </a:lnTo>
                <a:lnTo>
                  <a:pt x="59020" y="49432"/>
                </a:lnTo>
                <a:lnTo>
                  <a:pt x="59039" y="49395"/>
                </a:lnTo>
                <a:lnTo>
                  <a:pt x="59057" y="49357"/>
                </a:lnTo>
                <a:lnTo>
                  <a:pt x="59039" y="49320"/>
                </a:lnTo>
                <a:lnTo>
                  <a:pt x="59020" y="49301"/>
                </a:lnTo>
                <a:lnTo>
                  <a:pt x="58945" y="49264"/>
                </a:lnTo>
                <a:lnTo>
                  <a:pt x="58852" y="49246"/>
                </a:lnTo>
                <a:close/>
                <a:moveTo>
                  <a:pt x="43306" y="49246"/>
                </a:moveTo>
                <a:lnTo>
                  <a:pt x="43064" y="49264"/>
                </a:lnTo>
                <a:lnTo>
                  <a:pt x="42822" y="49301"/>
                </a:lnTo>
                <a:lnTo>
                  <a:pt x="42617" y="49357"/>
                </a:lnTo>
                <a:lnTo>
                  <a:pt x="42543" y="49395"/>
                </a:lnTo>
                <a:lnTo>
                  <a:pt x="42487" y="49432"/>
                </a:lnTo>
                <a:lnTo>
                  <a:pt x="42450" y="49469"/>
                </a:lnTo>
                <a:lnTo>
                  <a:pt x="42450" y="49525"/>
                </a:lnTo>
                <a:lnTo>
                  <a:pt x="42487" y="49581"/>
                </a:lnTo>
                <a:lnTo>
                  <a:pt x="42562" y="49637"/>
                </a:lnTo>
                <a:lnTo>
                  <a:pt x="42636" y="49674"/>
                </a:lnTo>
                <a:lnTo>
                  <a:pt x="42710" y="49674"/>
                </a:lnTo>
                <a:lnTo>
                  <a:pt x="42934" y="49655"/>
                </a:lnTo>
                <a:lnTo>
                  <a:pt x="43139" y="49618"/>
                </a:lnTo>
                <a:lnTo>
                  <a:pt x="43306" y="49581"/>
                </a:lnTo>
                <a:lnTo>
                  <a:pt x="43418" y="49543"/>
                </a:lnTo>
                <a:lnTo>
                  <a:pt x="43623" y="49450"/>
                </a:lnTo>
                <a:lnTo>
                  <a:pt x="43716" y="49395"/>
                </a:lnTo>
                <a:lnTo>
                  <a:pt x="43753" y="49339"/>
                </a:lnTo>
                <a:lnTo>
                  <a:pt x="43753" y="49320"/>
                </a:lnTo>
                <a:lnTo>
                  <a:pt x="43734" y="49283"/>
                </a:lnTo>
                <a:lnTo>
                  <a:pt x="43697" y="49264"/>
                </a:lnTo>
                <a:lnTo>
                  <a:pt x="43641" y="49246"/>
                </a:lnTo>
                <a:close/>
                <a:moveTo>
                  <a:pt x="7485" y="49301"/>
                </a:moveTo>
                <a:lnTo>
                  <a:pt x="7169" y="49320"/>
                </a:lnTo>
                <a:lnTo>
                  <a:pt x="7038" y="49339"/>
                </a:lnTo>
                <a:lnTo>
                  <a:pt x="6927" y="49376"/>
                </a:lnTo>
                <a:lnTo>
                  <a:pt x="6833" y="49413"/>
                </a:lnTo>
                <a:lnTo>
                  <a:pt x="6796" y="49469"/>
                </a:lnTo>
                <a:lnTo>
                  <a:pt x="6778" y="49488"/>
                </a:lnTo>
                <a:lnTo>
                  <a:pt x="6778" y="49525"/>
                </a:lnTo>
                <a:lnTo>
                  <a:pt x="6815" y="49599"/>
                </a:lnTo>
                <a:lnTo>
                  <a:pt x="6852" y="49637"/>
                </a:lnTo>
                <a:lnTo>
                  <a:pt x="6889" y="49655"/>
                </a:lnTo>
                <a:lnTo>
                  <a:pt x="7001" y="49674"/>
                </a:lnTo>
                <a:lnTo>
                  <a:pt x="7150" y="49692"/>
                </a:lnTo>
                <a:lnTo>
                  <a:pt x="7299" y="49674"/>
                </a:lnTo>
                <a:lnTo>
                  <a:pt x="7597" y="49637"/>
                </a:lnTo>
                <a:lnTo>
                  <a:pt x="7802" y="49618"/>
                </a:lnTo>
                <a:lnTo>
                  <a:pt x="8267" y="49506"/>
                </a:lnTo>
                <a:lnTo>
                  <a:pt x="8528" y="49432"/>
                </a:lnTo>
                <a:lnTo>
                  <a:pt x="8584" y="49413"/>
                </a:lnTo>
                <a:lnTo>
                  <a:pt x="8602" y="49395"/>
                </a:lnTo>
                <a:lnTo>
                  <a:pt x="8435" y="49357"/>
                </a:lnTo>
                <a:lnTo>
                  <a:pt x="8174" y="49320"/>
                </a:lnTo>
                <a:lnTo>
                  <a:pt x="7839" y="49301"/>
                </a:lnTo>
                <a:close/>
                <a:moveTo>
                  <a:pt x="12214" y="49246"/>
                </a:moveTo>
                <a:lnTo>
                  <a:pt x="12084" y="49283"/>
                </a:lnTo>
                <a:lnTo>
                  <a:pt x="12028" y="49301"/>
                </a:lnTo>
                <a:lnTo>
                  <a:pt x="11991" y="49320"/>
                </a:lnTo>
                <a:lnTo>
                  <a:pt x="11953" y="49376"/>
                </a:lnTo>
                <a:lnTo>
                  <a:pt x="11935" y="49432"/>
                </a:lnTo>
                <a:lnTo>
                  <a:pt x="11935" y="49469"/>
                </a:lnTo>
                <a:lnTo>
                  <a:pt x="11953" y="49506"/>
                </a:lnTo>
                <a:lnTo>
                  <a:pt x="11972" y="49543"/>
                </a:lnTo>
                <a:lnTo>
                  <a:pt x="12009" y="49581"/>
                </a:lnTo>
                <a:lnTo>
                  <a:pt x="12121" y="49618"/>
                </a:lnTo>
                <a:lnTo>
                  <a:pt x="12270" y="49655"/>
                </a:lnTo>
                <a:lnTo>
                  <a:pt x="12549" y="49674"/>
                </a:lnTo>
                <a:lnTo>
                  <a:pt x="12735" y="49674"/>
                </a:lnTo>
                <a:lnTo>
                  <a:pt x="12903" y="49692"/>
                </a:lnTo>
                <a:lnTo>
                  <a:pt x="13294" y="49692"/>
                </a:lnTo>
                <a:lnTo>
                  <a:pt x="13424" y="49674"/>
                </a:lnTo>
                <a:lnTo>
                  <a:pt x="13499" y="49618"/>
                </a:lnTo>
                <a:lnTo>
                  <a:pt x="13536" y="49599"/>
                </a:lnTo>
                <a:lnTo>
                  <a:pt x="13555" y="49562"/>
                </a:lnTo>
                <a:lnTo>
                  <a:pt x="13555" y="49525"/>
                </a:lnTo>
                <a:lnTo>
                  <a:pt x="13536" y="49506"/>
                </a:lnTo>
                <a:lnTo>
                  <a:pt x="13480" y="49450"/>
                </a:lnTo>
                <a:lnTo>
                  <a:pt x="13368" y="49413"/>
                </a:lnTo>
                <a:lnTo>
                  <a:pt x="13257" y="49395"/>
                </a:lnTo>
                <a:lnTo>
                  <a:pt x="13015" y="49339"/>
                </a:lnTo>
                <a:lnTo>
                  <a:pt x="12884" y="49339"/>
                </a:lnTo>
                <a:lnTo>
                  <a:pt x="12661" y="49283"/>
                </a:lnTo>
                <a:lnTo>
                  <a:pt x="12363" y="49246"/>
                </a:lnTo>
                <a:close/>
                <a:moveTo>
                  <a:pt x="14728" y="49283"/>
                </a:moveTo>
                <a:lnTo>
                  <a:pt x="14597" y="49320"/>
                </a:lnTo>
                <a:lnTo>
                  <a:pt x="14485" y="49376"/>
                </a:lnTo>
                <a:lnTo>
                  <a:pt x="14467" y="49413"/>
                </a:lnTo>
                <a:lnTo>
                  <a:pt x="14430" y="49450"/>
                </a:lnTo>
                <a:lnTo>
                  <a:pt x="14430" y="49506"/>
                </a:lnTo>
                <a:lnTo>
                  <a:pt x="14430" y="49562"/>
                </a:lnTo>
                <a:lnTo>
                  <a:pt x="14448" y="49599"/>
                </a:lnTo>
                <a:lnTo>
                  <a:pt x="14485" y="49637"/>
                </a:lnTo>
                <a:lnTo>
                  <a:pt x="14597" y="49674"/>
                </a:lnTo>
                <a:lnTo>
                  <a:pt x="14728" y="49692"/>
                </a:lnTo>
                <a:lnTo>
                  <a:pt x="15007" y="49692"/>
                </a:lnTo>
                <a:lnTo>
                  <a:pt x="15212" y="49674"/>
                </a:lnTo>
                <a:lnTo>
                  <a:pt x="15398" y="49674"/>
                </a:lnTo>
                <a:lnTo>
                  <a:pt x="15696" y="49655"/>
                </a:lnTo>
                <a:lnTo>
                  <a:pt x="15826" y="49655"/>
                </a:lnTo>
                <a:lnTo>
                  <a:pt x="15956" y="49637"/>
                </a:lnTo>
                <a:lnTo>
                  <a:pt x="16049" y="49599"/>
                </a:lnTo>
                <a:lnTo>
                  <a:pt x="16068" y="49562"/>
                </a:lnTo>
                <a:lnTo>
                  <a:pt x="16087" y="49543"/>
                </a:lnTo>
                <a:lnTo>
                  <a:pt x="16105" y="49488"/>
                </a:lnTo>
                <a:lnTo>
                  <a:pt x="16087" y="49450"/>
                </a:lnTo>
                <a:lnTo>
                  <a:pt x="16068" y="49413"/>
                </a:lnTo>
                <a:lnTo>
                  <a:pt x="16031" y="49395"/>
                </a:lnTo>
                <a:lnTo>
                  <a:pt x="15938" y="49357"/>
                </a:lnTo>
                <a:lnTo>
                  <a:pt x="15826" y="49320"/>
                </a:lnTo>
                <a:lnTo>
                  <a:pt x="15565" y="49301"/>
                </a:lnTo>
                <a:lnTo>
                  <a:pt x="15379" y="49301"/>
                </a:lnTo>
                <a:lnTo>
                  <a:pt x="15156" y="49283"/>
                </a:lnTo>
                <a:close/>
                <a:moveTo>
                  <a:pt x="19885" y="49283"/>
                </a:moveTo>
                <a:lnTo>
                  <a:pt x="19773" y="49301"/>
                </a:lnTo>
                <a:lnTo>
                  <a:pt x="19661" y="49339"/>
                </a:lnTo>
                <a:lnTo>
                  <a:pt x="19587" y="49376"/>
                </a:lnTo>
                <a:lnTo>
                  <a:pt x="19550" y="49432"/>
                </a:lnTo>
                <a:lnTo>
                  <a:pt x="19531" y="49488"/>
                </a:lnTo>
                <a:lnTo>
                  <a:pt x="19531" y="49562"/>
                </a:lnTo>
                <a:lnTo>
                  <a:pt x="19550" y="49599"/>
                </a:lnTo>
                <a:lnTo>
                  <a:pt x="19587" y="49637"/>
                </a:lnTo>
                <a:lnTo>
                  <a:pt x="19680" y="49674"/>
                </a:lnTo>
                <a:lnTo>
                  <a:pt x="19792" y="49692"/>
                </a:lnTo>
                <a:lnTo>
                  <a:pt x="19922" y="49692"/>
                </a:lnTo>
                <a:lnTo>
                  <a:pt x="20183" y="49674"/>
                </a:lnTo>
                <a:lnTo>
                  <a:pt x="20350" y="49674"/>
                </a:lnTo>
                <a:lnTo>
                  <a:pt x="20592" y="49655"/>
                </a:lnTo>
                <a:lnTo>
                  <a:pt x="20816" y="49637"/>
                </a:lnTo>
                <a:lnTo>
                  <a:pt x="20909" y="49599"/>
                </a:lnTo>
                <a:lnTo>
                  <a:pt x="21058" y="49543"/>
                </a:lnTo>
                <a:lnTo>
                  <a:pt x="21114" y="49506"/>
                </a:lnTo>
                <a:lnTo>
                  <a:pt x="21151" y="49469"/>
                </a:lnTo>
                <a:lnTo>
                  <a:pt x="21151" y="49450"/>
                </a:lnTo>
                <a:lnTo>
                  <a:pt x="21151" y="49432"/>
                </a:lnTo>
                <a:lnTo>
                  <a:pt x="21076" y="49395"/>
                </a:lnTo>
                <a:lnTo>
                  <a:pt x="20946" y="49357"/>
                </a:lnTo>
                <a:lnTo>
                  <a:pt x="20723" y="49320"/>
                </a:lnTo>
                <a:lnTo>
                  <a:pt x="20443" y="49301"/>
                </a:lnTo>
                <a:lnTo>
                  <a:pt x="20164" y="49283"/>
                </a:lnTo>
                <a:close/>
                <a:moveTo>
                  <a:pt x="80300" y="49339"/>
                </a:moveTo>
                <a:lnTo>
                  <a:pt x="80244" y="49357"/>
                </a:lnTo>
                <a:lnTo>
                  <a:pt x="80226" y="49395"/>
                </a:lnTo>
                <a:lnTo>
                  <a:pt x="80226" y="49432"/>
                </a:lnTo>
                <a:lnTo>
                  <a:pt x="80263" y="49506"/>
                </a:lnTo>
                <a:lnTo>
                  <a:pt x="80356" y="49562"/>
                </a:lnTo>
                <a:lnTo>
                  <a:pt x="80431" y="49618"/>
                </a:lnTo>
                <a:lnTo>
                  <a:pt x="80524" y="49637"/>
                </a:lnTo>
                <a:lnTo>
                  <a:pt x="80766" y="49674"/>
                </a:lnTo>
                <a:lnTo>
                  <a:pt x="80989" y="49692"/>
                </a:lnTo>
                <a:lnTo>
                  <a:pt x="81194" y="49674"/>
                </a:lnTo>
                <a:lnTo>
                  <a:pt x="81324" y="49637"/>
                </a:lnTo>
                <a:lnTo>
                  <a:pt x="81566" y="49525"/>
                </a:lnTo>
                <a:lnTo>
                  <a:pt x="81678" y="49488"/>
                </a:lnTo>
                <a:lnTo>
                  <a:pt x="81753" y="49432"/>
                </a:lnTo>
                <a:lnTo>
                  <a:pt x="81771" y="49395"/>
                </a:lnTo>
                <a:lnTo>
                  <a:pt x="81771" y="49376"/>
                </a:lnTo>
                <a:lnTo>
                  <a:pt x="81734" y="49376"/>
                </a:lnTo>
                <a:lnTo>
                  <a:pt x="81604" y="49339"/>
                </a:lnTo>
                <a:lnTo>
                  <a:pt x="81455" y="49339"/>
                </a:lnTo>
                <a:lnTo>
                  <a:pt x="81157" y="49357"/>
                </a:lnTo>
                <a:lnTo>
                  <a:pt x="80710" y="49357"/>
                </a:lnTo>
                <a:lnTo>
                  <a:pt x="80561" y="49339"/>
                </a:lnTo>
                <a:close/>
                <a:moveTo>
                  <a:pt x="9756" y="49283"/>
                </a:moveTo>
                <a:lnTo>
                  <a:pt x="9552" y="49301"/>
                </a:lnTo>
                <a:lnTo>
                  <a:pt x="9403" y="49339"/>
                </a:lnTo>
                <a:lnTo>
                  <a:pt x="9328" y="49357"/>
                </a:lnTo>
                <a:lnTo>
                  <a:pt x="9272" y="49395"/>
                </a:lnTo>
                <a:lnTo>
                  <a:pt x="9235" y="49432"/>
                </a:lnTo>
                <a:lnTo>
                  <a:pt x="9198" y="49488"/>
                </a:lnTo>
                <a:lnTo>
                  <a:pt x="9198" y="49543"/>
                </a:lnTo>
                <a:lnTo>
                  <a:pt x="9198" y="49581"/>
                </a:lnTo>
                <a:lnTo>
                  <a:pt x="9217" y="49637"/>
                </a:lnTo>
                <a:lnTo>
                  <a:pt x="9272" y="49655"/>
                </a:lnTo>
                <a:lnTo>
                  <a:pt x="9384" y="49692"/>
                </a:lnTo>
                <a:lnTo>
                  <a:pt x="9533" y="49711"/>
                </a:lnTo>
                <a:lnTo>
                  <a:pt x="9831" y="49711"/>
                </a:lnTo>
                <a:lnTo>
                  <a:pt x="10036" y="49692"/>
                </a:lnTo>
                <a:lnTo>
                  <a:pt x="10278" y="49692"/>
                </a:lnTo>
                <a:lnTo>
                  <a:pt x="10594" y="49711"/>
                </a:lnTo>
                <a:lnTo>
                  <a:pt x="10743" y="49692"/>
                </a:lnTo>
                <a:lnTo>
                  <a:pt x="10892" y="49674"/>
                </a:lnTo>
                <a:lnTo>
                  <a:pt x="11004" y="49637"/>
                </a:lnTo>
                <a:lnTo>
                  <a:pt x="11116" y="49581"/>
                </a:lnTo>
                <a:lnTo>
                  <a:pt x="11171" y="49525"/>
                </a:lnTo>
                <a:lnTo>
                  <a:pt x="11190" y="49488"/>
                </a:lnTo>
                <a:lnTo>
                  <a:pt x="11209" y="49450"/>
                </a:lnTo>
                <a:lnTo>
                  <a:pt x="11190" y="49413"/>
                </a:lnTo>
                <a:lnTo>
                  <a:pt x="11153" y="49376"/>
                </a:lnTo>
                <a:lnTo>
                  <a:pt x="11097" y="49357"/>
                </a:lnTo>
                <a:lnTo>
                  <a:pt x="10967" y="49320"/>
                </a:lnTo>
                <a:lnTo>
                  <a:pt x="10799" y="49320"/>
                </a:lnTo>
                <a:lnTo>
                  <a:pt x="10650" y="49301"/>
                </a:lnTo>
                <a:lnTo>
                  <a:pt x="10129" y="49301"/>
                </a:lnTo>
                <a:lnTo>
                  <a:pt x="9756" y="49283"/>
                </a:lnTo>
                <a:close/>
                <a:moveTo>
                  <a:pt x="28095" y="49283"/>
                </a:moveTo>
                <a:lnTo>
                  <a:pt x="27760" y="49301"/>
                </a:lnTo>
                <a:lnTo>
                  <a:pt x="27444" y="49339"/>
                </a:lnTo>
                <a:lnTo>
                  <a:pt x="27313" y="49357"/>
                </a:lnTo>
                <a:lnTo>
                  <a:pt x="27202" y="49395"/>
                </a:lnTo>
                <a:lnTo>
                  <a:pt x="27109" y="49432"/>
                </a:lnTo>
                <a:lnTo>
                  <a:pt x="27053" y="49469"/>
                </a:lnTo>
                <a:lnTo>
                  <a:pt x="27015" y="49525"/>
                </a:lnTo>
                <a:lnTo>
                  <a:pt x="27034" y="49599"/>
                </a:lnTo>
                <a:lnTo>
                  <a:pt x="27071" y="49637"/>
                </a:lnTo>
                <a:lnTo>
                  <a:pt x="27109" y="49674"/>
                </a:lnTo>
                <a:lnTo>
                  <a:pt x="27220" y="49711"/>
                </a:lnTo>
                <a:lnTo>
                  <a:pt x="27537" y="49711"/>
                </a:lnTo>
                <a:lnTo>
                  <a:pt x="27853" y="49655"/>
                </a:lnTo>
                <a:lnTo>
                  <a:pt x="28077" y="49618"/>
                </a:lnTo>
                <a:lnTo>
                  <a:pt x="28244" y="49581"/>
                </a:lnTo>
                <a:lnTo>
                  <a:pt x="28542" y="49506"/>
                </a:lnTo>
                <a:lnTo>
                  <a:pt x="28672" y="49450"/>
                </a:lnTo>
                <a:lnTo>
                  <a:pt x="28766" y="49395"/>
                </a:lnTo>
                <a:lnTo>
                  <a:pt x="28821" y="49357"/>
                </a:lnTo>
                <a:lnTo>
                  <a:pt x="28803" y="49339"/>
                </a:lnTo>
                <a:lnTo>
                  <a:pt x="28784" y="49320"/>
                </a:lnTo>
                <a:lnTo>
                  <a:pt x="28635" y="49301"/>
                </a:lnTo>
                <a:lnTo>
                  <a:pt x="28393" y="49283"/>
                </a:lnTo>
                <a:close/>
                <a:moveTo>
                  <a:pt x="34816" y="49301"/>
                </a:moveTo>
                <a:lnTo>
                  <a:pt x="34686" y="49320"/>
                </a:lnTo>
                <a:lnTo>
                  <a:pt x="34630" y="49339"/>
                </a:lnTo>
                <a:lnTo>
                  <a:pt x="34593" y="49357"/>
                </a:lnTo>
                <a:lnTo>
                  <a:pt x="34574" y="49395"/>
                </a:lnTo>
                <a:lnTo>
                  <a:pt x="34556" y="49432"/>
                </a:lnTo>
                <a:lnTo>
                  <a:pt x="34556" y="49488"/>
                </a:lnTo>
                <a:lnTo>
                  <a:pt x="34574" y="49543"/>
                </a:lnTo>
                <a:lnTo>
                  <a:pt x="34612" y="49599"/>
                </a:lnTo>
                <a:lnTo>
                  <a:pt x="34649" y="49618"/>
                </a:lnTo>
                <a:lnTo>
                  <a:pt x="34761" y="49674"/>
                </a:lnTo>
                <a:lnTo>
                  <a:pt x="34909" y="49711"/>
                </a:lnTo>
                <a:lnTo>
                  <a:pt x="35077" y="49711"/>
                </a:lnTo>
                <a:lnTo>
                  <a:pt x="35431" y="49692"/>
                </a:lnTo>
                <a:lnTo>
                  <a:pt x="35673" y="49674"/>
                </a:lnTo>
                <a:lnTo>
                  <a:pt x="35840" y="49655"/>
                </a:lnTo>
                <a:lnTo>
                  <a:pt x="36157" y="49581"/>
                </a:lnTo>
                <a:lnTo>
                  <a:pt x="36287" y="49543"/>
                </a:lnTo>
                <a:lnTo>
                  <a:pt x="36380" y="49488"/>
                </a:lnTo>
                <a:lnTo>
                  <a:pt x="36418" y="49469"/>
                </a:lnTo>
                <a:lnTo>
                  <a:pt x="36436" y="49450"/>
                </a:lnTo>
                <a:lnTo>
                  <a:pt x="36418" y="49432"/>
                </a:lnTo>
                <a:lnTo>
                  <a:pt x="36399" y="49413"/>
                </a:lnTo>
                <a:lnTo>
                  <a:pt x="36269" y="49357"/>
                </a:lnTo>
                <a:lnTo>
                  <a:pt x="36138" y="49339"/>
                </a:lnTo>
                <a:lnTo>
                  <a:pt x="35989" y="49320"/>
                </a:lnTo>
                <a:lnTo>
                  <a:pt x="35859" y="49320"/>
                </a:lnTo>
                <a:lnTo>
                  <a:pt x="35561" y="49339"/>
                </a:lnTo>
                <a:lnTo>
                  <a:pt x="35282" y="49339"/>
                </a:lnTo>
                <a:lnTo>
                  <a:pt x="35096" y="49320"/>
                </a:lnTo>
                <a:lnTo>
                  <a:pt x="34965" y="49301"/>
                </a:lnTo>
                <a:close/>
                <a:moveTo>
                  <a:pt x="90466" y="49227"/>
                </a:moveTo>
                <a:lnTo>
                  <a:pt x="90391" y="49246"/>
                </a:lnTo>
                <a:lnTo>
                  <a:pt x="90335" y="49283"/>
                </a:lnTo>
                <a:lnTo>
                  <a:pt x="90298" y="49339"/>
                </a:lnTo>
                <a:lnTo>
                  <a:pt x="90298" y="49395"/>
                </a:lnTo>
                <a:lnTo>
                  <a:pt x="90298" y="49450"/>
                </a:lnTo>
                <a:lnTo>
                  <a:pt x="90317" y="49506"/>
                </a:lnTo>
                <a:lnTo>
                  <a:pt x="90391" y="49599"/>
                </a:lnTo>
                <a:lnTo>
                  <a:pt x="90466" y="49655"/>
                </a:lnTo>
                <a:lnTo>
                  <a:pt x="90578" y="49692"/>
                </a:lnTo>
                <a:lnTo>
                  <a:pt x="90689" y="49711"/>
                </a:lnTo>
                <a:lnTo>
                  <a:pt x="90801" y="49711"/>
                </a:lnTo>
                <a:lnTo>
                  <a:pt x="90894" y="49674"/>
                </a:lnTo>
                <a:lnTo>
                  <a:pt x="90968" y="49599"/>
                </a:lnTo>
                <a:lnTo>
                  <a:pt x="91062" y="49506"/>
                </a:lnTo>
                <a:lnTo>
                  <a:pt x="91080" y="49450"/>
                </a:lnTo>
                <a:lnTo>
                  <a:pt x="91080" y="49395"/>
                </a:lnTo>
                <a:lnTo>
                  <a:pt x="91062" y="49357"/>
                </a:lnTo>
                <a:lnTo>
                  <a:pt x="91006" y="49339"/>
                </a:lnTo>
                <a:lnTo>
                  <a:pt x="90857" y="49301"/>
                </a:lnTo>
                <a:lnTo>
                  <a:pt x="90671" y="49246"/>
                </a:lnTo>
                <a:lnTo>
                  <a:pt x="90559" y="49227"/>
                </a:lnTo>
                <a:close/>
                <a:moveTo>
                  <a:pt x="17911" y="49320"/>
                </a:moveTo>
                <a:lnTo>
                  <a:pt x="17576" y="49339"/>
                </a:lnTo>
                <a:lnTo>
                  <a:pt x="17278" y="49376"/>
                </a:lnTo>
                <a:lnTo>
                  <a:pt x="17148" y="49395"/>
                </a:lnTo>
                <a:lnTo>
                  <a:pt x="17055" y="49432"/>
                </a:lnTo>
                <a:lnTo>
                  <a:pt x="16980" y="49469"/>
                </a:lnTo>
                <a:lnTo>
                  <a:pt x="16943" y="49525"/>
                </a:lnTo>
                <a:lnTo>
                  <a:pt x="16943" y="49599"/>
                </a:lnTo>
                <a:lnTo>
                  <a:pt x="16980" y="49674"/>
                </a:lnTo>
                <a:lnTo>
                  <a:pt x="17036" y="49711"/>
                </a:lnTo>
                <a:lnTo>
                  <a:pt x="17148" y="49730"/>
                </a:lnTo>
                <a:lnTo>
                  <a:pt x="17260" y="49730"/>
                </a:lnTo>
                <a:lnTo>
                  <a:pt x="17409" y="49711"/>
                </a:lnTo>
                <a:lnTo>
                  <a:pt x="17669" y="49692"/>
                </a:lnTo>
                <a:lnTo>
                  <a:pt x="17855" y="49655"/>
                </a:lnTo>
                <a:lnTo>
                  <a:pt x="18116" y="49637"/>
                </a:lnTo>
                <a:lnTo>
                  <a:pt x="18377" y="49581"/>
                </a:lnTo>
                <a:lnTo>
                  <a:pt x="18451" y="49543"/>
                </a:lnTo>
                <a:lnTo>
                  <a:pt x="18581" y="49469"/>
                </a:lnTo>
                <a:lnTo>
                  <a:pt x="18637" y="49432"/>
                </a:lnTo>
                <a:lnTo>
                  <a:pt x="18675" y="49413"/>
                </a:lnTo>
                <a:lnTo>
                  <a:pt x="18675" y="49395"/>
                </a:lnTo>
                <a:lnTo>
                  <a:pt x="18675" y="49376"/>
                </a:lnTo>
                <a:lnTo>
                  <a:pt x="18619" y="49357"/>
                </a:lnTo>
                <a:lnTo>
                  <a:pt x="18470" y="49339"/>
                </a:lnTo>
                <a:lnTo>
                  <a:pt x="18228" y="49320"/>
                </a:lnTo>
                <a:close/>
                <a:moveTo>
                  <a:pt x="22715" y="49357"/>
                </a:moveTo>
                <a:lnTo>
                  <a:pt x="22417" y="49376"/>
                </a:lnTo>
                <a:lnTo>
                  <a:pt x="22193" y="49413"/>
                </a:lnTo>
                <a:lnTo>
                  <a:pt x="22100" y="49450"/>
                </a:lnTo>
                <a:lnTo>
                  <a:pt x="22044" y="49488"/>
                </a:lnTo>
                <a:lnTo>
                  <a:pt x="22026" y="49543"/>
                </a:lnTo>
                <a:lnTo>
                  <a:pt x="22044" y="49599"/>
                </a:lnTo>
                <a:lnTo>
                  <a:pt x="22063" y="49637"/>
                </a:lnTo>
                <a:lnTo>
                  <a:pt x="22100" y="49674"/>
                </a:lnTo>
                <a:lnTo>
                  <a:pt x="22212" y="49711"/>
                </a:lnTo>
                <a:lnTo>
                  <a:pt x="22324" y="49730"/>
                </a:lnTo>
                <a:lnTo>
                  <a:pt x="22473" y="49711"/>
                </a:lnTo>
                <a:lnTo>
                  <a:pt x="22752" y="49692"/>
                </a:lnTo>
                <a:lnTo>
                  <a:pt x="22957" y="49655"/>
                </a:lnTo>
                <a:lnTo>
                  <a:pt x="23106" y="49618"/>
                </a:lnTo>
                <a:lnTo>
                  <a:pt x="23385" y="49562"/>
                </a:lnTo>
                <a:lnTo>
                  <a:pt x="23608" y="49488"/>
                </a:lnTo>
                <a:lnTo>
                  <a:pt x="23664" y="49450"/>
                </a:lnTo>
                <a:lnTo>
                  <a:pt x="23664" y="49432"/>
                </a:lnTo>
                <a:lnTo>
                  <a:pt x="23646" y="49432"/>
                </a:lnTo>
                <a:lnTo>
                  <a:pt x="23515" y="49395"/>
                </a:lnTo>
                <a:lnTo>
                  <a:pt x="23292" y="49376"/>
                </a:lnTo>
                <a:lnTo>
                  <a:pt x="23013" y="49357"/>
                </a:lnTo>
                <a:close/>
                <a:moveTo>
                  <a:pt x="2272" y="49283"/>
                </a:moveTo>
                <a:lnTo>
                  <a:pt x="2142" y="49301"/>
                </a:lnTo>
                <a:lnTo>
                  <a:pt x="2030" y="49320"/>
                </a:lnTo>
                <a:lnTo>
                  <a:pt x="1993" y="49339"/>
                </a:lnTo>
                <a:lnTo>
                  <a:pt x="1956" y="49376"/>
                </a:lnTo>
                <a:lnTo>
                  <a:pt x="1937" y="49413"/>
                </a:lnTo>
                <a:lnTo>
                  <a:pt x="1918" y="49469"/>
                </a:lnTo>
                <a:lnTo>
                  <a:pt x="1918" y="49506"/>
                </a:lnTo>
                <a:lnTo>
                  <a:pt x="1937" y="49543"/>
                </a:lnTo>
                <a:lnTo>
                  <a:pt x="1993" y="49618"/>
                </a:lnTo>
                <a:lnTo>
                  <a:pt x="2067" y="49655"/>
                </a:lnTo>
                <a:lnTo>
                  <a:pt x="2179" y="49692"/>
                </a:lnTo>
                <a:lnTo>
                  <a:pt x="2402" y="49711"/>
                </a:lnTo>
                <a:lnTo>
                  <a:pt x="2551" y="49711"/>
                </a:lnTo>
                <a:lnTo>
                  <a:pt x="2719" y="49730"/>
                </a:lnTo>
                <a:lnTo>
                  <a:pt x="2961" y="49748"/>
                </a:lnTo>
                <a:lnTo>
                  <a:pt x="3091" y="49748"/>
                </a:lnTo>
                <a:lnTo>
                  <a:pt x="3184" y="49730"/>
                </a:lnTo>
                <a:lnTo>
                  <a:pt x="3277" y="49692"/>
                </a:lnTo>
                <a:lnTo>
                  <a:pt x="3315" y="49674"/>
                </a:lnTo>
                <a:lnTo>
                  <a:pt x="3333" y="49637"/>
                </a:lnTo>
                <a:lnTo>
                  <a:pt x="3333" y="49599"/>
                </a:lnTo>
                <a:lnTo>
                  <a:pt x="3333" y="49562"/>
                </a:lnTo>
                <a:lnTo>
                  <a:pt x="3277" y="49506"/>
                </a:lnTo>
                <a:lnTo>
                  <a:pt x="3203" y="49469"/>
                </a:lnTo>
                <a:lnTo>
                  <a:pt x="3091" y="49432"/>
                </a:lnTo>
                <a:lnTo>
                  <a:pt x="2868" y="49376"/>
                </a:lnTo>
                <a:lnTo>
                  <a:pt x="2719" y="49357"/>
                </a:lnTo>
                <a:lnTo>
                  <a:pt x="2533" y="49320"/>
                </a:lnTo>
                <a:lnTo>
                  <a:pt x="2272" y="49283"/>
                </a:lnTo>
                <a:close/>
                <a:moveTo>
                  <a:pt x="4599" y="49301"/>
                </a:moveTo>
                <a:lnTo>
                  <a:pt x="4432" y="49320"/>
                </a:lnTo>
                <a:lnTo>
                  <a:pt x="4357" y="49320"/>
                </a:lnTo>
                <a:lnTo>
                  <a:pt x="4283" y="49357"/>
                </a:lnTo>
                <a:lnTo>
                  <a:pt x="4246" y="49395"/>
                </a:lnTo>
                <a:lnTo>
                  <a:pt x="4208" y="49432"/>
                </a:lnTo>
                <a:lnTo>
                  <a:pt x="4190" y="49488"/>
                </a:lnTo>
                <a:lnTo>
                  <a:pt x="4190" y="49543"/>
                </a:lnTo>
                <a:lnTo>
                  <a:pt x="4208" y="49581"/>
                </a:lnTo>
                <a:lnTo>
                  <a:pt x="4246" y="49618"/>
                </a:lnTo>
                <a:lnTo>
                  <a:pt x="4376" y="49674"/>
                </a:lnTo>
                <a:lnTo>
                  <a:pt x="4543" y="49711"/>
                </a:lnTo>
                <a:lnTo>
                  <a:pt x="4711" y="49748"/>
                </a:lnTo>
                <a:lnTo>
                  <a:pt x="4897" y="49748"/>
                </a:lnTo>
                <a:lnTo>
                  <a:pt x="5121" y="49767"/>
                </a:lnTo>
                <a:lnTo>
                  <a:pt x="5325" y="49767"/>
                </a:lnTo>
                <a:lnTo>
                  <a:pt x="5605" y="49786"/>
                </a:lnTo>
                <a:lnTo>
                  <a:pt x="5754" y="49786"/>
                </a:lnTo>
                <a:lnTo>
                  <a:pt x="5884" y="49767"/>
                </a:lnTo>
                <a:lnTo>
                  <a:pt x="5977" y="49730"/>
                </a:lnTo>
                <a:lnTo>
                  <a:pt x="6014" y="49711"/>
                </a:lnTo>
                <a:lnTo>
                  <a:pt x="6052" y="49674"/>
                </a:lnTo>
                <a:lnTo>
                  <a:pt x="6089" y="49618"/>
                </a:lnTo>
                <a:lnTo>
                  <a:pt x="6089" y="49581"/>
                </a:lnTo>
                <a:lnTo>
                  <a:pt x="6089" y="49543"/>
                </a:lnTo>
                <a:lnTo>
                  <a:pt x="6070" y="49506"/>
                </a:lnTo>
                <a:lnTo>
                  <a:pt x="5996" y="49450"/>
                </a:lnTo>
                <a:lnTo>
                  <a:pt x="5884" y="49432"/>
                </a:lnTo>
                <a:lnTo>
                  <a:pt x="5754" y="49413"/>
                </a:lnTo>
                <a:lnTo>
                  <a:pt x="5623" y="49395"/>
                </a:lnTo>
                <a:lnTo>
                  <a:pt x="5418" y="49395"/>
                </a:lnTo>
                <a:lnTo>
                  <a:pt x="5158" y="49357"/>
                </a:lnTo>
                <a:lnTo>
                  <a:pt x="4785" y="49301"/>
                </a:lnTo>
                <a:close/>
                <a:moveTo>
                  <a:pt x="317" y="49376"/>
                </a:moveTo>
                <a:lnTo>
                  <a:pt x="150" y="49413"/>
                </a:lnTo>
                <a:lnTo>
                  <a:pt x="94" y="49450"/>
                </a:lnTo>
                <a:lnTo>
                  <a:pt x="38" y="49488"/>
                </a:lnTo>
                <a:lnTo>
                  <a:pt x="1" y="49543"/>
                </a:lnTo>
                <a:lnTo>
                  <a:pt x="1" y="49599"/>
                </a:lnTo>
                <a:lnTo>
                  <a:pt x="1" y="49674"/>
                </a:lnTo>
                <a:lnTo>
                  <a:pt x="38" y="49767"/>
                </a:lnTo>
                <a:lnTo>
                  <a:pt x="75" y="49804"/>
                </a:lnTo>
                <a:lnTo>
                  <a:pt x="131" y="49841"/>
                </a:lnTo>
                <a:lnTo>
                  <a:pt x="187" y="49841"/>
                </a:lnTo>
                <a:lnTo>
                  <a:pt x="261" y="49823"/>
                </a:lnTo>
                <a:lnTo>
                  <a:pt x="392" y="49786"/>
                </a:lnTo>
                <a:lnTo>
                  <a:pt x="485" y="49748"/>
                </a:lnTo>
                <a:lnTo>
                  <a:pt x="596" y="49711"/>
                </a:lnTo>
                <a:lnTo>
                  <a:pt x="764" y="49655"/>
                </a:lnTo>
                <a:lnTo>
                  <a:pt x="838" y="49599"/>
                </a:lnTo>
                <a:lnTo>
                  <a:pt x="894" y="49562"/>
                </a:lnTo>
                <a:lnTo>
                  <a:pt x="913" y="49506"/>
                </a:lnTo>
                <a:lnTo>
                  <a:pt x="913" y="49488"/>
                </a:lnTo>
                <a:lnTo>
                  <a:pt x="894" y="49450"/>
                </a:lnTo>
                <a:lnTo>
                  <a:pt x="801" y="49413"/>
                </a:lnTo>
                <a:lnTo>
                  <a:pt x="671" y="49395"/>
                </a:lnTo>
                <a:lnTo>
                  <a:pt x="503" y="49376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華康細圓體(P)" panose="020F0300000000000000" pitchFamily="34" charset="-120"/>
                <a:sym typeface="Muli Light"/>
              </a:defRPr>
            </a:lvl1pPr>
            <a:lvl2pPr lvl="1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lvl="2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lvl="3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lvl="4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lvl="5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lvl="6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lvl="7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lvl="8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華康細圓體(P)" panose="020F0300000000000000" pitchFamily="34" charset="-120"/>
          <a:ea typeface="華康細圓體(P)" panose="020F0300000000000000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EC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ctrTitle"/>
          </p:nvPr>
        </p:nvSpPr>
        <p:spPr>
          <a:xfrm>
            <a:off x="1021080" y="1991825"/>
            <a:ext cx="703325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2F7C8A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Day </a:t>
            </a:r>
            <a:r>
              <a:rPr lang="en-US" altLang="zh-TW" dirty="0" smtClean="0">
                <a:solidFill>
                  <a:srgbClr val="2F7C8A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3</a:t>
            </a:r>
            <a:r>
              <a:rPr lang="en-US" dirty="0" smtClean="0">
                <a:solidFill>
                  <a:srgbClr val="2F7C8A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 </a:t>
            </a:r>
            <a:r>
              <a:rPr lang="en-US" altLang="zh-TW" dirty="0" smtClean="0">
                <a:solidFill>
                  <a:srgbClr val="2F7C8A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Python</a:t>
            </a:r>
            <a:r>
              <a:rPr lang="zh-TW" altLang="en-US" dirty="0" smtClean="0">
                <a:solidFill>
                  <a:srgbClr val="2F7C8A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函式與套件</a:t>
            </a:r>
            <a:endParaRPr dirty="0">
              <a:solidFill>
                <a:srgbClr val="2F7C8A"/>
              </a:solidFill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rgbClr val="FDDDAA"/>
              </a:buClr>
            </a:pP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參數傳遞的順序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呼叫函式時，如果沒有指定參數傳遞對象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便會依函式參數的順序傳入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若有指定參數傳遞對象，便會依參數名稱傳入</a:t>
            </a:r>
            <a:endParaRPr lang="en-US" altLang="zh-TW" dirty="0" smtClean="0"/>
          </a:p>
          <a:p>
            <a:pPr marL="88900" indent="0">
              <a:buNone/>
            </a:pPr>
            <a:endParaRPr lang="en-US" altLang="zh-TW" dirty="0" smtClean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48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rgbClr val="FDDDAA"/>
              </a:buClr>
            </a:pP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不確定參數數量的時候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定義時，在參數名稱前加上*</a:t>
            </a:r>
            <a:endParaRPr lang="en-US" altLang="zh-TW" dirty="0" smtClean="0"/>
          </a:p>
          <a:p>
            <a:r>
              <a:rPr lang="zh-TW" altLang="en-US" dirty="0"/>
              <a:t>資料會</a:t>
            </a:r>
            <a:r>
              <a:rPr lang="zh-TW" altLang="en-US" dirty="0" smtClean="0"/>
              <a:t>以</a:t>
            </a:r>
            <a:r>
              <a:rPr lang="en-US" altLang="zh-TW" dirty="0" smtClean="0"/>
              <a:t>Tuple(</a:t>
            </a:r>
            <a:r>
              <a:rPr lang="zh-TW" altLang="en-US" dirty="0" smtClean="0"/>
              <a:t>元組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的方式處理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更常用的</a:t>
            </a:r>
            <a:r>
              <a:rPr lang="zh-TW" altLang="en-US" dirty="0" smtClean="0"/>
              <a:t>方式是在傳遞參數前就先包裝好資料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(list/array)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839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90250" y="2143050"/>
            <a:ext cx="7363500" cy="857400"/>
          </a:xfrm>
        </p:spPr>
        <p:txBody>
          <a:bodyPr/>
          <a:lstStyle/>
          <a:p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Python</a:t>
            </a: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模組</a:t>
            </a:r>
            <a:endParaRPr lang="zh-TW" altLang="en-US"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  <a:sym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98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FDDDAA"/>
              </a:buClr>
            </a:pP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什麼是模組</a:t>
            </a:r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(Module)?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15" name="文字版面配置區 3"/>
          <p:cNvSpPr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</p:spPr>
        <p:txBody>
          <a:bodyPr/>
          <a:lstStyle/>
          <a:p>
            <a:r>
              <a:rPr lang="zh-TW" altLang="en-US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預先寫好的程式檔案</a:t>
            </a:r>
            <a:endParaRPr lang="en-US" altLang="zh-TW" dirty="0" smtClean="0"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  <a:p>
            <a:r>
              <a:rPr lang="zh-TW" altLang="en-US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內有定義好的函式、參數</a:t>
            </a:r>
            <a:r>
              <a:rPr lang="en-US" altLang="zh-TW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…</a:t>
            </a:r>
          </a:p>
          <a:p>
            <a:r>
              <a:rPr lang="zh-TW" altLang="en-US" dirty="0"/>
              <a:t>可以</a:t>
            </a:r>
            <a:r>
              <a:rPr lang="zh-TW" altLang="en-US" dirty="0" smtClean="0"/>
              <a:t>重複載入及使用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154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基本語法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載入：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import </a:t>
            </a:r>
            <a:r>
              <a:rPr lang="zh-TW" altLang="en-US" dirty="0"/>
              <a:t>模組名稱</a:t>
            </a:r>
            <a:endParaRPr lang="en-US" altLang="zh-TW" dirty="0"/>
          </a:p>
          <a:p>
            <a:pPr lvl="1"/>
            <a:r>
              <a:rPr lang="en-US" altLang="zh-TW" dirty="0"/>
              <a:t>import </a:t>
            </a:r>
            <a:r>
              <a:rPr lang="zh-TW" altLang="en-US" dirty="0"/>
              <a:t>模組名稱 </a:t>
            </a:r>
            <a:r>
              <a:rPr lang="en-US" altLang="zh-TW" dirty="0"/>
              <a:t>as </a:t>
            </a:r>
            <a:r>
              <a:rPr lang="zh-TW" altLang="en-US" dirty="0" smtClean="0"/>
              <a:t>別名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from </a:t>
            </a:r>
            <a:r>
              <a:rPr lang="zh-TW" altLang="en-US" dirty="0" smtClean="0"/>
              <a:t>模組名稱 </a:t>
            </a:r>
            <a:r>
              <a:rPr lang="en-US" altLang="zh-TW" dirty="0" smtClean="0"/>
              <a:t>import </a:t>
            </a:r>
            <a:r>
              <a:rPr lang="zh-TW" altLang="en-US" dirty="0" smtClean="0"/>
              <a:t>*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from </a:t>
            </a:r>
            <a:r>
              <a:rPr lang="zh-TW" altLang="en-US" dirty="0" smtClean="0"/>
              <a:t>模組名稱 </a:t>
            </a:r>
            <a:r>
              <a:rPr lang="en-US" altLang="zh-TW" dirty="0" smtClean="0"/>
              <a:t>import </a:t>
            </a:r>
            <a:r>
              <a:rPr lang="zh-TW" altLang="en-US" dirty="0" smtClean="0"/>
              <a:t>函式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zh-TW" altLang="en-US" dirty="0" smtClean="0"/>
              <a:t>使用：</a:t>
            </a:r>
            <a:endParaRPr lang="en-US" altLang="zh-TW" dirty="0" smtClean="0"/>
          </a:p>
          <a:p>
            <a:pPr lvl="1"/>
            <a:r>
              <a:rPr lang="zh-TW" altLang="en-US" dirty="0"/>
              <a:t>模組名稱</a:t>
            </a:r>
            <a:r>
              <a:rPr lang="en-US" altLang="zh-TW" dirty="0" smtClean="0"/>
              <a:t>.</a:t>
            </a:r>
            <a:r>
              <a:rPr lang="zh-TW" altLang="en-US" dirty="0" smtClean="0"/>
              <a:t>函式</a:t>
            </a:r>
            <a:r>
              <a:rPr lang="en-US" altLang="zh-TW" dirty="0" smtClean="0"/>
              <a:t>/</a:t>
            </a:r>
            <a:r>
              <a:rPr lang="zh-TW" altLang="en-US" dirty="0" smtClean="0"/>
              <a:t>變數</a:t>
            </a:r>
            <a:endParaRPr lang="en-US" altLang="zh-TW" dirty="0" smtClean="0"/>
          </a:p>
          <a:p>
            <a:pPr lvl="1"/>
            <a:r>
              <a:rPr lang="zh-TW" altLang="en-US" dirty="0"/>
              <a:t>別名</a:t>
            </a:r>
            <a:r>
              <a:rPr lang="en-US" altLang="zh-TW" dirty="0"/>
              <a:t>.</a:t>
            </a:r>
            <a:r>
              <a:rPr lang="zh-TW" altLang="en-US" dirty="0"/>
              <a:t>函式</a:t>
            </a:r>
            <a:r>
              <a:rPr lang="en-US" altLang="zh-TW" dirty="0"/>
              <a:t>/</a:t>
            </a:r>
            <a:r>
              <a:rPr lang="zh-TW" altLang="en-US" dirty="0"/>
              <a:t>變數</a:t>
            </a:r>
            <a:r>
              <a:rPr lang="en-US" altLang="zh-TW" dirty="0" smtClean="0"/>
              <a:t> </a:t>
            </a:r>
            <a:endParaRPr lang="zh-TW" altLang="en-US" dirty="0"/>
          </a:p>
          <a:p>
            <a:endParaRPr lang="en-US" altLang="zh-TW" dirty="0" smtClean="0"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459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90250" y="2143050"/>
            <a:ext cx="7363500" cy="857400"/>
          </a:xfrm>
        </p:spPr>
        <p:txBody>
          <a:bodyPr/>
          <a:lstStyle/>
          <a:p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Python</a:t>
            </a: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封包</a:t>
            </a:r>
            <a:endParaRPr lang="zh-TW" altLang="en-US"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  <a:sym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094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Python</a:t>
            </a:r>
            <a:r>
              <a:rPr lang="zh-TW" altLang="en-US" sz="3600" dirty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封</a:t>
            </a: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包</a:t>
            </a:r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(Package)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打包好的模組</a:t>
            </a:r>
            <a:r>
              <a:rPr lang="en-US" altLang="zh-TW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(</a:t>
            </a:r>
            <a:r>
              <a:rPr lang="zh-TW" altLang="en-US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通常是一整個資料夾</a:t>
            </a:r>
            <a:r>
              <a:rPr lang="en-US" altLang="zh-TW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)</a:t>
            </a:r>
          </a:p>
          <a:p>
            <a:r>
              <a:rPr lang="en-US" altLang="zh-TW" dirty="0" smtClean="0"/>
              <a:t>Python</a:t>
            </a:r>
          </a:p>
          <a:p>
            <a:pPr lvl="1"/>
            <a:r>
              <a:rPr lang="en-US" altLang="zh-TW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Main.py</a:t>
            </a:r>
          </a:p>
          <a:p>
            <a:pPr lvl="1"/>
            <a:r>
              <a:rPr lang="en-US" altLang="zh-TW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Model</a:t>
            </a:r>
          </a:p>
          <a:p>
            <a:pPr lvl="2"/>
            <a:r>
              <a:rPr lang="en-US" altLang="zh-TW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__init__.py</a:t>
            </a:r>
          </a:p>
          <a:p>
            <a:pPr lvl="2"/>
            <a:r>
              <a:rPr lang="en-US" altLang="zh-TW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Add.py</a:t>
            </a:r>
            <a:endParaRPr lang="en-US" altLang="zh-TW" dirty="0" smtClean="0"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  <a:p>
            <a:pPr lvl="2"/>
            <a:r>
              <a:rPr lang="en-US" altLang="zh-TW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Minus.py</a:t>
            </a:r>
          </a:p>
          <a:p>
            <a:pPr lvl="2"/>
            <a:r>
              <a:rPr lang="en-US" altLang="zh-TW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Multiple.py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08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Python</a:t>
            </a:r>
            <a:r>
              <a:rPr lang="zh-TW" altLang="en-US" sz="3600" dirty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封</a:t>
            </a: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包</a:t>
            </a:r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(Package)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同模組使用概念，先載入，後使用</a:t>
            </a:r>
            <a:endParaRPr lang="en-US" altLang="zh-TW" dirty="0"/>
          </a:p>
          <a:p>
            <a:r>
              <a:rPr lang="zh-TW" altLang="en-US" dirty="0"/>
              <a:t>載入：</a:t>
            </a:r>
            <a:endParaRPr lang="en-US" altLang="zh-TW" dirty="0"/>
          </a:p>
          <a:p>
            <a:pPr lvl="1"/>
            <a:r>
              <a:rPr lang="en-US" altLang="zh-TW" dirty="0"/>
              <a:t>import </a:t>
            </a:r>
            <a:r>
              <a:rPr lang="zh-TW" altLang="en-US" dirty="0"/>
              <a:t>封包</a:t>
            </a:r>
            <a:r>
              <a:rPr lang="zh-TW" altLang="en-US" dirty="0" smtClean="0"/>
              <a:t>名稱</a:t>
            </a:r>
            <a:endParaRPr lang="en-US" altLang="zh-TW" dirty="0"/>
          </a:p>
          <a:p>
            <a:pPr lvl="1"/>
            <a:r>
              <a:rPr lang="en-US" altLang="zh-TW" dirty="0"/>
              <a:t>import </a:t>
            </a:r>
            <a:r>
              <a:rPr lang="zh-TW" altLang="en-US" dirty="0" smtClean="0"/>
              <a:t>封包名稱 </a:t>
            </a:r>
            <a:r>
              <a:rPr lang="en-US" altLang="zh-TW" dirty="0"/>
              <a:t>as </a:t>
            </a:r>
            <a:r>
              <a:rPr lang="zh-TW" altLang="en-US" dirty="0"/>
              <a:t>別名</a:t>
            </a:r>
            <a:r>
              <a:rPr lang="en-US" altLang="zh-TW" dirty="0"/>
              <a:t> 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使用：</a:t>
            </a:r>
            <a:endParaRPr lang="en-US" altLang="zh-TW" dirty="0"/>
          </a:p>
          <a:p>
            <a:pPr lvl="1"/>
            <a:r>
              <a:rPr lang="zh-TW" altLang="en-US" dirty="0" smtClean="0"/>
              <a:t>封包名稱</a:t>
            </a:r>
            <a:r>
              <a:rPr lang="en-US" altLang="zh-TW" dirty="0" smtClean="0"/>
              <a:t>.</a:t>
            </a:r>
            <a:r>
              <a:rPr lang="zh-TW" altLang="en-US" dirty="0" smtClean="0"/>
              <a:t>模組</a:t>
            </a:r>
            <a:r>
              <a:rPr lang="en-US" altLang="zh-TW" dirty="0" smtClean="0"/>
              <a:t>.</a:t>
            </a:r>
            <a:r>
              <a:rPr lang="zh-TW" altLang="en-US" dirty="0" smtClean="0"/>
              <a:t>函</a:t>
            </a:r>
            <a:r>
              <a:rPr lang="zh-TW" altLang="en-US" dirty="0"/>
              <a:t>式</a:t>
            </a:r>
            <a:r>
              <a:rPr lang="en-US" altLang="zh-TW" dirty="0"/>
              <a:t>/</a:t>
            </a:r>
            <a:r>
              <a:rPr lang="zh-TW" altLang="en-US" dirty="0"/>
              <a:t>變數</a:t>
            </a:r>
            <a:endParaRPr lang="en-US" altLang="zh-TW" dirty="0"/>
          </a:p>
          <a:p>
            <a:pPr lvl="1"/>
            <a:r>
              <a:rPr lang="zh-TW" altLang="en-US" dirty="0" smtClean="0"/>
              <a:t>別名</a:t>
            </a:r>
            <a:r>
              <a:rPr lang="en-US" altLang="zh-TW" dirty="0" smtClean="0"/>
              <a:t> </a:t>
            </a:r>
            <a:r>
              <a:rPr lang="en-US" altLang="zh-TW" dirty="0"/>
              <a:t>.</a:t>
            </a:r>
            <a:r>
              <a:rPr lang="zh-TW" altLang="en-US" dirty="0" smtClean="0"/>
              <a:t>模組</a:t>
            </a:r>
            <a:r>
              <a:rPr lang="en-US" altLang="zh-TW" dirty="0" smtClean="0"/>
              <a:t>.</a:t>
            </a:r>
            <a:r>
              <a:rPr lang="zh-TW" altLang="en-US" dirty="0" smtClean="0"/>
              <a:t>函</a:t>
            </a:r>
            <a:r>
              <a:rPr lang="zh-TW" altLang="en-US" dirty="0"/>
              <a:t>式</a:t>
            </a:r>
            <a:r>
              <a:rPr lang="en-US" altLang="zh-TW" dirty="0"/>
              <a:t>/</a:t>
            </a:r>
            <a:r>
              <a:rPr lang="zh-TW" altLang="en-US" dirty="0"/>
              <a:t>變數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389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Python</a:t>
            </a:r>
            <a:r>
              <a:rPr lang="zh-TW" altLang="en-US" sz="3600" dirty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封</a:t>
            </a: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包</a:t>
            </a:r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(Package)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也可以單獨載入封包中的某個模組</a:t>
            </a:r>
            <a:endParaRPr lang="en-US" altLang="zh-TW" dirty="0" smtClean="0"/>
          </a:p>
          <a:p>
            <a:r>
              <a:rPr lang="zh-TW" altLang="en-US" dirty="0" smtClean="0"/>
              <a:t>載入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en-US" altLang="zh-TW" dirty="0"/>
              <a:t>import </a:t>
            </a:r>
            <a:r>
              <a:rPr lang="zh-TW" altLang="en-US" dirty="0"/>
              <a:t>封包</a:t>
            </a:r>
            <a:r>
              <a:rPr lang="zh-TW" altLang="en-US" dirty="0" smtClean="0"/>
              <a:t>名稱</a:t>
            </a:r>
            <a:r>
              <a:rPr lang="en-US" altLang="zh-TW" dirty="0" smtClean="0"/>
              <a:t>.</a:t>
            </a:r>
            <a:r>
              <a:rPr lang="zh-TW" altLang="en-US" dirty="0" smtClean="0"/>
              <a:t>模組</a:t>
            </a:r>
            <a:endParaRPr lang="en-US" altLang="zh-TW" dirty="0"/>
          </a:p>
          <a:p>
            <a:pPr lvl="1"/>
            <a:r>
              <a:rPr lang="en-US" altLang="zh-TW" dirty="0"/>
              <a:t>import </a:t>
            </a:r>
            <a:r>
              <a:rPr lang="zh-TW" altLang="en-US" dirty="0" smtClean="0"/>
              <a:t>封包名稱</a:t>
            </a:r>
            <a:r>
              <a:rPr lang="en-US" altLang="zh-TW" dirty="0" smtClean="0"/>
              <a:t>.</a:t>
            </a:r>
            <a:r>
              <a:rPr lang="zh-TW" altLang="en-US" dirty="0" smtClean="0"/>
              <a:t>模組 </a:t>
            </a:r>
            <a:r>
              <a:rPr lang="en-US" altLang="zh-TW" dirty="0"/>
              <a:t>as </a:t>
            </a:r>
            <a:r>
              <a:rPr lang="zh-TW" altLang="en-US" dirty="0"/>
              <a:t>別名</a:t>
            </a:r>
            <a:r>
              <a:rPr lang="en-US" altLang="zh-TW" dirty="0"/>
              <a:t> 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使用：</a:t>
            </a:r>
            <a:endParaRPr lang="en-US" altLang="zh-TW" dirty="0"/>
          </a:p>
          <a:p>
            <a:pPr lvl="1"/>
            <a:r>
              <a:rPr lang="zh-TW" altLang="en-US" dirty="0" smtClean="0"/>
              <a:t>封包名稱</a:t>
            </a:r>
            <a:r>
              <a:rPr lang="en-US" altLang="zh-TW" dirty="0" smtClean="0"/>
              <a:t>.</a:t>
            </a:r>
            <a:r>
              <a:rPr lang="zh-TW" altLang="en-US" dirty="0" smtClean="0"/>
              <a:t>模組</a:t>
            </a:r>
            <a:r>
              <a:rPr lang="en-US" altLang="zh-TW" dirty="0" smtClean="0"/>
              <a:t>.</a:t>
            </a:r>
            <a:r>
              <a:rPr lang="zh-TW" altLang="en-US" dirty="0" smtClean="0"/>
              <a:t>函</a:t>
            </a:r>
            <a:r>
              <a:rPr lang="zh-TW" altLang="en-US" dirty="0"/>
              <a:t>式</a:t>
            </a:r>
            <a:r>
              <a:rPr lang="en-US" altLang="zh-TW" dirty="0"/>
              <a:t>/</a:t>
            </a:r>
            <a:r>
              <a:rPr lang="zh-TW" altLang="en-US" dirty="0"/>
              <a:t>變數</a:t>
            </a:r>
            <a:endParaRPr lang="en-US" altLang="zh-TW" dirty="0"/>
          </a:p>
          <a:p>
            <a:pPr lvl="1"/>
            <a:r>
              <a:rPr lang="zh-TW" altLang="en-US" dirty="0" smtClean="0"/>
              <a:t>別名</a:t>
            </a:r>
            <a:r>
              <a:rPr lang="en-US" altLang="zh-TW" dirty="0" smtClean="0"/>
              <a:t> .</a:t>
            </a:r>
            <a:r>
              <a:rPr lang="zh-TW" altLang="en-US" dirty="0" smtClean="0"/>
              <a:t>函</a:t>
            </a:r>
            <a:r>
              <a:rPr lang="zh-TW" altLang="en-US" dirty="0"/>
              <a:t>式</a:t>
            </a:r>
            <a:r>
              <a:rPr lang="en-US" altLang="zh-TW" dirty="0"/>
              <a:t>/</a:t>
            </a:r>
            <a:r>
              <a:rPr lang="zh-TW" altLang="en-US" dirty="0"/>
              <a:t>變數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072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90250" y="2143050"/>
            <a:ext cx="7363500" cy="857400"/>
          </a:xfrm>
        </p:spPr>
        <p:txBody>
          <a:bodyPr/>
          <a:lstStyle/>
          <a:p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Python</a:t>
            </a: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常用模組介紹</a:t>
            </a:r>
            <a:endParaRPr lang="zh-TW" altLang="en-US"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  <a:sym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856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90250" y="2143050"/>
            <a:ext cx="7363500" cy="857400"/>
          </a:xfrm>
        </p:spPr>
        <p:txBody>
          <a:bodyPr/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函式是甚麼？</a:t>
            </a:r>
            <a:endParaRPr lang="zh-TW" altLang="en-US"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  <a:sym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131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亂數模組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import random</a:t>
            </a:r>
          </a:p>
          <a:p>
            <a:r>
              <a:rPr lang="en-US" altLang="zh-TW" dirty="0" err="1" smtClean="0"/>
              <a:t>random.choice</a:t>
            </a:r>
            <a:r>
              <a:rPr lang="en-US" altLang="zh-TW" dirty="0" smtClean="0"/>
              <a:t>(list)		</a:t>
            </a:r>
            <a:r>
              <a:rPr lang="zh-TW" altLang="en-US" dirty="0" smtClean="0"/>
              <a:t>隨機選取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中的一筆資料</a:t>
            </a:r>
            <a:endParaRPr lang="en-US" altLang="zh-TW" dirty="0" smtClean="0"/>
          </a:p>
          <a:p>
            <a:r>
              <a:rPr lang="en-US" altLang="zh-TW" dirty="0" err="1" smtClean="0"/>
              <a:t>random.sample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list,n</a:t>
            </a:r>
            <a:r>
              <a:rPr lang="en-US" altLang="zh-TW" dirty="0" smtClean="0"/>
              <a:t>)	</a:t>
            </a:r>
            <a:r>
              <a:rPr lang="zh-TW" altLang="en-US" dirty="0" smtClean="0"/>
              <a:t>隨機選取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筆資料</a:t>
            </a:r>
            <a:endParaRPr lang="en-US" altLang="zh-TW" dirty="0" smtClean="0"/>
          </a:p>
          <a:p>
            <a:r>
              <a:rPr lang="en-US" altLang="zh-TW" dirty="0" err="1" smtClean="0"/>
              <a:t>random.shuffle</a:t>
            </a:r>
            <a:r>
              <a:rPr lang="en-US" altLang="zh-TW" dirty="0" smtClean="0"/>
              <a:t>(list) 	</a:t>
            </a:r>
            <a:r>
              <a:rPr lang="zh-TW" altLang="en-US" dirty="0" smtClean="0"/>
              <a:t>隨機調換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中資料的位置</a:t>
            </a:r>
            <a:endParaRPr lang="en-US" altLang="zh-TW" dirty="0" smtClean="0"/>
          </a:p>
          <a:p>
            <a:r>
              <a:rPr lang="en-US" altLang="zh-TW" dirty="0" err="1" smtClean="0"/>
              <a:t>random.random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		return</a:t>
            </a:r>
            <a:r>
              <a:rPr lang="zh-TW" altLang="en-US" dirty="0" smtClean="0"/>
              <a:t>一個介於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的浮點數</a:t>
            </a:r>
            <a:endParaRPr lang="en-US" altLang="zh-TW" dirty="0" smtClean="0"/>
          </a:p>
          <a:p>
            <a:r>
              <a:rPr lang="en-US" altLang="zh-TW" dirty="0" err="1" smtClean="0"/>
              <a:t>random.randint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		return</a:t>
            </a:r>
            <a:r>
              <a:rPr lang="zh-TW" altLang="en-US" dirty="0" smtClean="0"/>
              <a:t>一個介於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]</a:t>
            </a:r>
            <a:r>
              <a:rPr lang="zh-TW" altLang="en-US" dirty="0" smtClean="0"/>
              <a:t>的整數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554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小試身手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回顧之前的猜數字程式</a:t>
            </a:r>
            <a:r>
              <a:rPr lang="en-US" altLang="zh-TW" dirty="0" smtClean="0"/>
              <a:t>…</a:t>
            </a:r>
          </a:p>
          <a:p>
            <a:r>
              <a:rPr lang="zh-TW" altLang="en-US" dirty="0" smtClean="0"/>
              <a:t>利用亂數模組製作小遊戲：終極密碼</a:t>
            </a:r>
            <a:endParaRPr lang="en-US" altLang="zh-TW" dirty="0" smtClean="0"/>
          </a:p>
          <a:p>
            <a:pPr lvl="1"/>
            <a:r>
              <a:rPr lang="zh-TW" altLang="en-US" dirty="0"/>
              <a:t>系統提示玩家數字介於多少</a:t>
            </a:r>
            <a:r>
              <a:rPr lang="zh-TW" altLang="en-US" dirty="0" smtClean="0"/>
              <a:t>之間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玩家輸入數字</a:t>
            </a:r>
            <a:endParaRPr lang="en-US" altLang="zh-TW" dirty="0" smtClean="0"/>
          </a:p>
          <a:p>
            <a:pPr lvl="1"/>
            <a:r>
              <a:rPr lang="zh-TW" altLang="en-US" dirty="0"/>
              <a:t>系統修正</a:t>
            </a:r>
            <a:r>
              <a:rPr lang="zh-TW" altLang="en-US" dirty="0" smtClean="0"/>
              <a:t>區間，提示玩家數字介於多少之間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如果玩家輸入的值超出區間，提醒玩家</a:t>
            </a:r>
            <a:endParaRPr lang="en-US" altLang="zh-TW" dirty="0" smtClean="0"/>
          </a:p>
          <a:p>
            <a:pPr lvl="1"/>
            <a:r>
              <a:rPr lang="zh-TW" altLang="en-US" dirty="0"/>
              <a:t>如果輸入的值</a:t>
            </a:r>
            <a:r>
              <a:rPr lang="en-US" altLang="zh-TW" dirty="0"/>
              <a:t>=</a:t>
            </a:r>
            <a:r>
              <a:rPr lang="zh-TW" altLang="en-US" dirty="0"/>
              <a:t>答案，遊戲</a:t>
            </a:r>
            <a:r>
              <a:rPr lang="zh-TW" altLang="en-US" dirty="0" smtClean="0"/>
              <a:t>結束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如果猜太多次仍沒猜中，遊戲結束</a:t>
            </a:r>
            <a:r>
              <a:rPr lang="en-US" altLang="zh-TW" dirty="0" smtClean="0"/>
              <a:t>(Option)</a:t>
            </a:r>
          </a:p>
        </p:txBody>
      </p:sp>
    </p:spTree>
    <p:extLst>
      <p:ext uri="{BB962C8B-B14F-4D97-AF65-F5344CB8AC3E}">
        <p14:creationId xmlns:p14="http://schemas.microsoft.com/office/powerpoint/2010/main" val="290627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z="3600" dirty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經典</a:t>
            </a: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案例：</a:t>
            </a:r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Bulls and Cows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由系統產生一個隨機的四位數，玩家則輸入一個四位數</a:t>
            </a:r>
            <a:endParaRPr lang="en-US" altLang="zh-TW" dirty="0" smtClean="0"/>
          </a:p>
          <a:p>
            <a:r>
              <a:rPr lang="zh-TW" altLang="en-US" dirty="0" smtClean="0"/>
              <a:t>如果數字與位置皆正確，稱為</a:t>
            </a:r>
            <a:r>
              <a:rPr lang="en-US" altLang="zh-TW" dirty="0" smtClean="0"/>
              <a:t>Bulls(</a:t>
            </a:r>
            <a:r>
              <a:rPr lang="zh-TW" altLang="en-US" dirty="0" smtClean="0"/>
              <a:t>公牛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如果數字對而</a:t>
            </a:r>
            <a:r>
              <a:rPr lang="zh-TW" altLang="en-US" dirty="0" smtClean="0"/>
              <a:t>位置錯，稱為</a:t>
            </a:r>
            <a:r>
              <a:rPr lang="en-US" altLang="zh-TW" dirty="0" smtClean="0"/>
              <a:t>Cows(</a:t>
            </a:r>
            <a:r>
              <a:rPr lang="zh-TW" altLang="en-US" dirty="0" smtClean="0"/>
              <a:t>奶牛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以</a:t>
            </a:r>
            <a:r>
              <a:rPr lang="en-US" altLang="zh-TW" dirty="0"/>
              <a:t>A</a:t>
            </a:r>
            <a:r>
              <a:rPr lang="zh-TW" altLang="en-US" dirty="0"/>
              <a:t>代表公牛，</a:t>
            </a:r>
            <a:r>
              <a:rPr lang="en-US" altLang="zh-TW" dirty="0"/>
              <a:t>B</a:t>
            </a:r>
            <a:r>
              <a:rPr lang="zh-TW" altLang="en-US" dirty="0"/>
              <a:t>代表母</a:t>
            </a:r>
            <a:r>
              <a:rPr lang="zh-TW" altLang="en-US" dirty="0" smtClean="0"/>
              <a:t>牛</a:t>
            </a:r>
            <a:endParaRPr lang="en-US" altLang="zh-TW" dirty="0" smtClean="0"/>
          </a:p>
          <a:p>
            <a:r>
              <a:rPr lang="zh-TW" altLang="en-US" dirty="0" smtClean="0"/>
              <a:t>系統產生：</a:t>
            </a:r>
            <a:r>
              <a:rPr lang="en-US" altLang="zh-TW" dirty="0" smtClean="0"/>
              <a:t>0528</a:t>
            </a:r>
            <a:r>
              <a:rPr lang="zh-TW" altLang="en-US" dirty="0" smtClean="0"/>
              <a:t>；玩家輸入</a:t>
            </a:r>
            <a:r>
              <a:rPr lang="en-US" altLang="zh-TW" dirty="0" smtClean="0"/>
              <a:t>5220=&gt;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1A2B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(1A</a:t>
            </a:r>
            <a:r>
              <a:rPr lang="zh-TW" altLang="en-US" dirty="0" smtClean="0"/>
              <a:t>表示第三位的</a:t>
            </a:r>
            <a:r>
              <a:rPr lang="en-US" altLang="zh-TW" dirty="0" smtClean="0"/>
              <a:t>2</a:t>
            </a:r>
            <a:r>
              <a:rPr lang="zh-TW" altLang="en-US" dirty="0" smtClean="0"/>
              <a:t>正確，</a:t>
            </a:r>
            <a:r>
              <a:rPr lang="en-US" altLang="zh-TW" dirty="0"/>
              <a:t>2</a:t>
            </a:r>
            <a:r>
              <a:rPr lang="en-US" altLang="zh-TW" dirty="0" smtClean="0"/>
              <a:t>B</a:t>
            </a:r>
            <a:r>
              <a:rPr lang="zh-TW" altLang="en-US" dirty="0" smtClean="0"/>
              <a:t>則是</a:t>
            </a:r>
            <a:r>
              <a:rPr lang="en-US" altLang="zh-TW" dirty="0" smtClean="0"/>
              <a:t>0,5</a:t>
            </a:r>
            <a:r>
              <a:rPr lang="zh-TW" altLang="en-US" dirty="0" smtClean="0"/>
              <a:t>位置錯誤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873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z="3600" dirty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經典</a:t>
            </a: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案例：</a:t>
            </a:r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Bulls and Cows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利用</a:t>
            </a:r>
            <a:r>
              <a:rPr lang="zh-TW" altLang="en-US" dirty="0" smtClean="0"/>
              <a:t>亂數生成一個</a:t>
            </a:r>
            <a:r>
              <a:rPr lang="en-US" altLang="zh-TW" dirty="0" smtClean="0"/>
              <a:t>4</a:t>
            </a:r>
            <a:r>
              <a:rPr lang="zh-TW" altLang="en-US" dirty="0" smtClean="0"/>
              <a:t>位數的隨機字串</a:t>
            </a:r>
            <a:endParaRPr lang="en-US" altLang="zh-TW" dirty="0" smtClean="0"/>
          </a:p>
          <a:p>
            <a:r>
              <a:rPr lang="zh-TW" altLang="en-US" dirty="0" smtClean="0"/>
              <a:t>取得使用者輸入的字串</a:t>
            </a:r>
            <a:endParaRPr lang="en-US" altLang="zh-TW" dirty="0" smtClean="0"/>
          </a:p>
          <a:p>
            <a:r>
              <a:rPr lang="zh-TW" altLang="en-US" dirty="0"/>
              <a:t>檢查</a:t>
            </a:r>
            <a:r>
              <a:rPr lang="en-US" altLang="zh-TW" dirty="0"/>
              <a:t>A</a:t>
            </a:r>
            <a:r>
              <a:rPr lang="zh-TW" altLang="en-US" dirty="0" smtClean="0"/>
              <a:t>的個數</a:t>
            </a:r>
            <a:endParaRPr lang="en-US" altLang="zh-TW" dirty="0" smtClean="0"/>
          </a:p>
          <a:p>
            <a:r>
              <a:rPr lang="zh-TW" altLang="en-US" dirty="0"/>
              <a:t>檢查</a:t>
            </a:r>
            <a:r>
              <a:rPr lang="en-US" altLang="zh-TW" dirty="0"/>
              <a:t>B</a:t>
            </a:r>
            <a:r>
              <a:rPr lang="zh-TW" altLang="en-US" dirty="0"/>
              <a:t>的</a:t>
            </a:r>
            <a:r>
              <a:rPr lang="zh-TW" altLang="en-US" dirty="0" smtClean="0"/>
              <a:t>個數</a:t>
            </a:r>
            <a:endParaRPr lang="en-US" altLang="zh-TW" dirty="0" smtClean="0"/>
          </a:p>
          <a:p>
            <a:r>
              <a:rPr lang="zh-TW" altLang="en-US" dirty="0"/>
              <a:t>回</a:t>
            </a:r>
            <a:r>
              <a:rPr lang="zh-TW" altLang="en-US" dirty="0" smtClean="0"/>
              <a:t>傳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的個數及</a:t>
            </a:r>
            <a:r>
              <a:rPr lang="en-US" altLang="zh-TW" dirty="0" smtClean="0"/>
              <a:t>B</a:t>
            </a:r>
            <a:r>
              <a:rPr lang="zh-TW" altLang="en-US" dirty="0" smtClean="0"/>
              <a:t>的個數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4195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90250" y="2143050"/>
            <a:ext cx="7363500" cy="857400"/>
          </a:xfrm>
        </p:spPr>
        <p:txBody>
          <a:bodyPr/>
          <a:lstStyle/>
          <a:p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Python</a:t>
            </a: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的資料讀取</a:t>
            </a:r>
            <a:endParaRPr lang="zh-TW" altLang="en-US"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  <a:sym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120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Python</a:t>
            </a: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的資料讀取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進行資料分析，或是需要使用他人整理的資料集時使用</a:t>
            </a:r>
            <a:endParaRPr lang="en-US" altLang="zh-TW" dirty="0" smtClean="0"/>
          </a:p>
          <a:p>
            <a:r>
              <a:rPr lang="zh-TW" altLang="en-US" dirty="0"/>
              <a:t>常見的資料集</a:t>
            </a:r>
            <a:r>
              <a:rPr lang="zh-TW" altLang="en-US" dirty="0" smtClean="0"/>
              <a:t>類型：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csv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5126" cy="514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0496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07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Python</a:t>
            </a: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的資料讀取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基本</a:t>
            </a:r>
            <a:r>
              <a:rPr lang="zh-TW" altLang="en-US" dirty="0" smtClean="0"/>
              <a:t>語法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檔案物件</a:t>
            </a:r>
            <a:r>
              <a:rPr lang="en-US" altLang="zh-TW" dirty="0" smtClean="0"/>
              <a:t>=open(</a:t>
            </a:r>
            <a:r>
              <a:rPr lang="zh-TW" altLang="en-US" dirty="0" smtClean="0"/>
              <a:t>檔案路徑</a:t>
            </a:r>
            <a:r>
              <a:rPr lang="en-US" altLang="zh-TW" dirty="0" smtClean="0"/>
              <a:t>,mode=</a:t>
            </a:r>
            <a:r>
              <a:rPr lang="zh-TW" altLang="en-US" dirty="0" smtClean="0"/>
              <a:t>開啟模式</a:t>
            </a:r>
            <a:r>
              <a:rPr lang="en-US" altLang="zh-TW" dirty="0" smtClean="0"/>
              <a:t>,</a:t>
            </a:r>
            <a:r>
              <a:rPr lang="zh-TW" altLang="en-US" dirty="0" smtClean="0"/>
              <a:t>編碼模式</a:t>
            </a:r>
            <a:r>
              <a:rPr lang="en-US" altLang="zh-TW" dirty="0" smtClean="0"/>
              <a:t>)</a:t>
            </a:r>
          </a:p>
          <a:p>
            <a:pPr marL="546100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開啟模式種類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讀取 </a:t>
            </a:r>
            <a:r>
              <a:rPr lang="en-US" altLang="zh-TW" dirty="0" smtClean="0"/>
              <a:t>–r</a:t>
            </a:r>
          </a:p>
          <a:p>
            <a:pPr lvl="2"/>
            <a:r>
              <a:rPr lang="zh-TW" altLang="en-US" dirty="0" smtClean="0"/>
              <a:t>覆寫 </a:t>
            </a:r>
            <a:r>
              <a:rPr lang="en-US" altLang="zh-TW" dirty="0" smtClean="0"/>
              <a:t>–w</a:t>
            </a:r>
          </a:p>
          <a:p>
            <a:pPr lvl="2"/>
            <a:r>
              <a:rPr lang="zh-TW" altLang="en-US" dirty="0" smtClean="0"/>
              <a:t>新增內容 </a:t>
            </a:r>
            <a:r>
              <a:rPr lang="en-US" altLang="zh-TW" dirty="0" smtClean="0"/>
              <a:t>–a</a:t>
            </a:r>
          </a:p>
          <a:p>
            <a:pPr lvl="2"/>
            <a:r>
              <a:rPr lang="zh-TW" altLang="en-US" dirty="0"/>
              <a:t>以二</a:t>
            </a:r>
            <a:r>
              <a:rPr lang="zh-TW" altLang="en-US" dirty="0" smtClean="0"/>
              <a:t>進制寫入 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wb</a:t>
            </a:r>
            <a:endParaRPr lang="en-US" altLang="zh-TW" dirty="0" smtClean="0"/>
          </a:p>
          <a:p>
            <a:pPr marL="1003300" lvl="2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7662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Python</a:t>
            </a: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的資料讀取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檔案</a:t>
            </a:r>
            <a:r>
              <a:rPr lang="zh-TW" altLang="en-US" dirty="0"/>
              <a:t>讀取</a:t>
            </a:r>
            <a:endParaRPr lang="en-US" altLang="zh-TW" dirty="0"/>
          </a:p>
          <a:p>
            <a:pPr lvl="1"/>
            <a:r>
              <a:rPr lang="zh-TW" altLang="en-US" dirty="0"/>
              <a:t>檔案物件</a:t>
            </a:r>
            <a:r>
              <a:rPr lang="en-US" altLang="zh-TW" dirty="0"/>
              <a:t>.read()</a:t>
            </a:r>
          </a:p>
          <a:p>
            <a:pPr lvl="1"/>
            <a:r>
              <a:rPr lang="en-US" altLang="zh-TW" dirty="0"/>
              <a:t>for </a:t>
            </a:r>
            <a:r>
              <a:rPr lang="zh-TW" altLang="en-US" dirty="0"/>
              <a:t>變數 </a:t>
            </a:r>
            <a:r>
              <a:rPr lang="en-US" altLang="zh-TW" dirty="0"/>
              <a:t>in </a:t>
            </a:r>
            <a:r>
              <a:rPr lang="zh-TW" altLang="en-US" dirty="0"/>
              <a:t>檔案物件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寫入</a:t>
            </a:r>
            <a:r>
              <a:rPr lang="zh-TW" altLang="en-US" dirty="0" smtClean="0"/>
              <a:t>文字</a:t>
            </a:r>
            <a:endParaRPr lang="en-US" altLang="zh-TW" dirty="0" smtClean="0"/>
          </a:p>
          <a:p>
            <a:pPr lvl="1"/>
            <a:r>
              <a:rPr lang="zh-TW" altLang="en-US" dirty="0"/>
              <a:t>檔案物件</a:t>
            </a:r>
            <a:r>
              <a:rPr lang="en-US" altLang="zh-TW" dirty="0"/>
              <a:t>.write(</a:t>
            </a:r>
            <a:r>
              <a:rPr lang="zh-TW" altLang="en-US" dirty="0"/>
              <a:t>字串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換行符號：</a:t>
            </a:r>
            <a:r>
              <a:rPr lang="en-US" altLang="zh-TW" dirty="0"/>
              <a:t>\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關閉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pPr lvl="1"/>
            <a:r>
              <a:rPr lang="zh-TW" altLang="en-US" dirty="0"/>
              <a:t>檔案物件</a:t>
            </a:r>
            <a:r>
              <a:rPr lang="en-US" altLang="zh-TW" dirty="0"/>
              <a:t>.close()</a:t>
            </a:r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9968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Python</a:t>
            </a: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的資料讀取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更常用的表示方法</a:t>
            </a:r>
            <a:endParaRPr lang="en-US" altLang="zh-TW" dirty="0" smtClean="0"/>
          </a:p>
          <a:p>
            <a:pPr marL="546100" lvl="1" indent="0">
              <a:buNone/>
            </a:pPr>
            <a:endParaRPr lang="en-US" altLang="zh-TW" dirty="0" smtClean="0"/>
          </a:p>
          <a:p>
            <a:pPr marL="546100" lvl="1" indent="0">
              <a:buNone/>
            </a:pPr>
            <a:r>
              <a:rPr lang="en-US" altLang="zh-TW" dirty="0" smtClean="0"/>
              <a:t>with </a:t>
            </a:r>
            <a:r>
              <a:rPr lang="en-US" altLang="zh-TW" dirty="0"/>
              <a:t>open(</a:t>
            </a:r>
            <a:r>
              <a:rPr lang="zh-TW" altLang="en-US" dirty="0"/>
              <a:t>檔案路徑</a:t>
            </a:r>
            <a:r>
              <a:rPr lang="en-US" altLang="zh-TW" dirty="0"/>
              <a:t>, mode=</a:t>
            </a:r>
            <a:r>
              <a:rPr lang="zh-TW" altLang="en-US" dirty="0"/>
              <a:t>開啟模式</a:t>
            </a:r>
            <a:r>
              <a:rPr lang="en-US" altLang="zh-TW" dirty="0"/>
              <a:t>) as </a:t>
            </a:r>
            <a:r>
              <a:rPr lang="zh-TW" altLang="en-US" dirty="0"/>
              <a:t>檔案物件</a:t>
            </a:r>
            <a:r>
              <a:rPr lang="en-US" altLang="zh-TW" dirty="0"/>
              <a:t>:</a:t>
            </a:r>
          </a:p>
          <a:p>
            <a:pPr marL="546100" lvl="1" indent="0">
              <a:buNone/>
            </a:pPr>
            <a:r>
              <a:rPr lang="en-US" altLang="zh-TW" dirty="0"/>
              <a:t>	……..</a:t>
            </a:r>
            <a:r>
              <a:rPr lang="zh-TW" altLang="en-US" dirty="0"/>
              <a:t>你的程式碼</a:t>
            </a:r>
            <a:r>
              <a:rPr lang="en-US" altLang="zh-TW" dirty="0"/>
              <a:t>…….</a:t>
            </a:r>
          </a:p>
          <a:p>
            <a:endParaRPr lang="en-US" altLang="zh-TW" dirty="0"/>
          </a:p>
          <a:p>
            <a:r>
              <a:rPr lang="zh-TW" altLang="en-US" dirty="0" smtClean="0"/>
              <a:t>區塊中的內容執行完就會自動，安全的關閉檔案</a:t>
            </a:r>
            <a:endParaRPr lang="en-US" altLang="zh-TW" dirty="0"/>
          </a:p>
          <a:p>
            <a:pPr marL="546100" lvl="1" indent="0">
              <a:buNone/>
            </a:pPr>
            <a:endParaRPr lang="en-US" altLang="zh-TW" dirty="0" smtClean="0"/>
          </a:p>
          <a:p>
            <a:pPr marL="88900" indent="0">
              <a:buNone/>
            </a:pPr>
            <a:endParaRPr lang="en-US" altLang="zh-TW" dirty="0" smtClean="0"/>
          </a:p>
          <a:p>
            <a:pPr marL="546100" lvl="1" indent="0">
              <a:buNone/>
            </a:pPr>
            <a:endParaRPr lang="en-US" altLang="zh-TW" dirty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8842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Python</a:t>
            </a: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的資料讀取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什麼是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一種</a:t>
            </a:r>
            <a:r>
              <a:rPr lang="zh-TW" altLang="en-US" dirty="0" smtClean="0"/>
              <a:t>資料的儲存形式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源自於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的物件表示法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易讀易寫，檔案小</a:t>
            </a:r>
            <a:endParaRPr lang="en-US" altLang="zh-TW" dirty="0" smtClean="0"/>
          </a:p>
          <a:p>
            <a:pPr lvl="1"/>
            <a:r>
              <a:rPr lang="zh-TW" altLang="en-US" dirty="0"/>
              <a:t>由</a:t>
            </a:r>
            <a:r>
              <a:rPr lang="en-US" altLang="zh-TW" dirty="0"/>
              <a:t>name </a:t>
            </a:r>
            <a:r>
              <a:rPr lang="zh-TW" altLang="en-US" dirty="0"/>
              <a:t>跟 </a:t>
            </a:r>
            <a:r>
              <a:rPr lang="en-US" altLang="zh-TW" dirty="0"/>
              <a:t>value </a:t>
            </a:r>
            <a:r>
              <a:rPr lang="zh-TW" altLang="en-US" dirty="0" smtClean="0"/>
              <a:t>組成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value</a:t>
            </a:r>
            <a:r>
              <a:rPr lang="zh-TW" altLang="en-US" dirty="0" smtClean="0"/>
              <a:t>值可以是：數字、字串、布林、陣列、物件或是空值</a:t>
            </a:r>
            <a:r>
              <a:rPr lang="en-US" altLang="zh-TW" dirty="0" smtClean="0"/>
              <a:t>(NULL)</a:t>
            </a:r>
          </a:p>
          <a:p>
            <a:pPr lvl="2"/>
            <a:endParaRPr lang="en-US" altLang="zh-TW" dirty="0" smtClean="0"/>
          </a:p>
        </p:txBody>
      </p:sp>
      <p:sp>
        <p:nvSpPr>
          <p:cNvPr id="3" name="矩形 2"/>
          <p:cNvSpPr/>
          <p:nvPr/>
        </p:nvSpPr>
        <p:spPr>
          <a:xfrm>
            <a:off x="1036320" y="1691640"/>
            <a:ext cx="7620000" cy="2644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20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rgbClr val="FDDDAA"/>
              </a:buClr>
            </a:pP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函式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2" descr="翻轉學習影片：國中_數學_線型函數與函數圖形_線型函數的圖形與其應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56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Python</a:t>
            </a: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的資料讀取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讀取</a:t>
            </a:r>
            <a:r>
              <a:rPr lang="en-US" altLang="zh-TW" dirty="0" err="1" smtClean="0"/>
              <a:t>json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import </a:t>
            </a:r>
            <a:r>
              <a:rPr lang="en-US" altLang="zh-TW" dirty="0" err="1" smtClean="0"/>
              <a:t>json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json.loads</a:t>
            </a:r>
            <a:r>
              <a:rPr lang="en-US" altLang="zh-TW" dirty="0" smtClean="0"/>
              <a:t>(</a:t>
            </a:r>
            <a:r>
              <a:rPr lang="zh-TW" altLang="en-US" dirty="0"/>
              <a:t>檔案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寫入</a:t>
            </a:r>
            <a:r>
              <a:rPr lang="en-US" altLang="zh-TW" dirty="0" err="1" smtClean="0"/>
              <a:t>json</a:t>
            </a:r>
            <a:endParaRPr lang="en-US" altLang="zh-TW" dirty="0" smtClean="0"/>
          </a:p>
          <a:p>
            <a:pPr lvl="1"/>
            <a:r>
              <a:rPr lang="en-US" altLang="zh-TW" dirty="0"/>
              <a:t>import </a:t>
            </a:r>
            <a:r>
              <a:rPr lang="en-US" altLang="zh-TW" dirty="0" err="1"/>
              <a:t>json</a:t>
            </a:r>
            <a:endParaRPr lang="en-US" altLang="zh-TW" dirty="0"/>
          </a:p>
          <a:p>
            <a:pPr lvl="1"/>
            <a:r>
              <a:rPr lang="en-US" altLang="zh-TW" smtClean="0"/>
              <a:t>json.dumps(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,</a:t>
            </a:r>
            <a:r>
              <a:rPr lang="zh-TW" altLang="en-US" dirty="0" smtClean="0"/>
              <a:t>檔案物件</a:t>
            </a:r>
            <a:r>
              <a:rPr lang="en-US" altLang="zh-TW" dirty="0" smtClean="0"/>
              <a:t>)</a:t>
            </a:r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7943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Python</a:t>
            </a: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的資料讀取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讀取</a:t>
            </a:r>
            <a:r>
              <a:rPr lang="en-US" altLang="zh-TW" dirty="0" err="1" smtClean="0"/>
              <a:t>json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import </a:t>
            </a:r>
            <a:r>
              <a:rPr lang="en-US" altLang="zh-TW" dirty="0" err="1" smtClean="0"/>
              <a:t>json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json.loads</a:t>
            </a:r>
            <a:r>
              <a:rPr lang="en-US" altLang="zh-TW" dirty="0" smtClean="0"/>
              <a:t>(</a:t>
            </a:r>
            <a:r>
              <a:rPr lang="zh-TW" altLang="en-US" dirty="0"/>
              <a:t>檔案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寫入</a:t>
            </a:r>
            <a:r>
              <a:rPr lang="en-US" altLang="zh-TW" dirty="0" err="1" smtClean="0"/>
              <a:t>json</a:t>
            </a:r>
            <a:endParaRPr lang="en-US" altLang="zh-TW" dirty="0" smtClean="0"/>
          </a:p>
          <a:p>
            <a:pPr lvl="1"/>
            <a:r>
              <a:rPr lang="en-US" altLang="zh-TW" dirty="0"/>
              <a:t>import </a:t>
            </a:r>
            <a:r>
              <a:rPr lang="en-US" altLang="zh-TW" dirty="0" err="1"/>
              <a:t>json</a:t>
            </a:r>
            <a:endParaRPr lang="en-US" altLang="zh-TW" dirty="0"/>
          </a:p>
          <a:p>
            <a:pPr lvl="1"/>
            <a:r>
              <a:rPr lang="en-US" altLang="zh-TW" dirty="0" err="1" smtClean="0"/>
              <a:t>json.dumps</a:t>
            </a:r>
            <a:r>
              <a:rPr lang="en-US" altLang="zh-TW" dirty="0" smtClean="0"/>
              <a:t>(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,</a:t>
            </a:r>
            <a:r>
              <a:rPr lang="zh-TW" altLang="en-US" dirty="0" smtClean="0"/>
              <a:t>檔案物件</a:t>
            </a:r>
            <a:r>
              <a:rPr lang="en-US" altLang="zh-TW" dirty="0" smtClean="0"/>
              <a:t>)</a:t>
            </a:r>
          </a:p>
          <a:p>
            <a:pPr lvl="2"/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04900" y="1361916"/>
          <a:ext cx="6934200" cy="2697480"/>
        </p:xfrm>
        <a:graphic>
          <a:graphicData uri="http://schemas.openxmlformats.org/drawingml/2006/table">
            <a:tbl>
              <a:tblPr/>
              <a:tblGrid>
                <a:gridCol w="3467100"/>
                <a:gridCol w="34671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Python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JSON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dict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object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list, tuple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str, unicode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int, long, float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number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null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85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rgbClr val="FDDDAA"/>
              </a:buClr>
            </a:pP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函式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常用的程式區塊</a:t>
            </a:r>
            <a:endParaRPr lang="en-US" altLang="zh-TW" dirty="0" smtClean="0"/>
          </a:p>
          <a:p>
            <a:r>
              <a:rPr lang="zh-TW" altLang="en-US" dirty="0" smtClean="0"/>
              <a:t>先定義</a:t>
            </a:r>
            <a:r>
              <a:rPr lang="en-US" altLang="zh-TW" dirty="0" smtClean="0"/>
              <a:t>(Definition)</a:t>
            </a:r>
            <a:r>
              <a:rPr lang="zh-TW" altLang="en-US" dirty="0" smtClean="0"/>
              <a:t>，再呼叫</a:t>
            </a:r>
            <a:r>
              <a:rPr lang="en-US" altLang="zh-TW" dirty="0" smtClean="0"/>
              <a:t>(call)</a:t>
            </a:r>
          </a:p>
          <a:p>
            <a:r>
              <a:rPr lang="zh-TW" altLang="en-US" dirty="0"/>
              <a:t>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err="1"/>
              <a:t>d</a:t>
            </a:r>
            <a:r>
              <a:rPr lang="en-US" altLang="zh-TW" dirty="0" err="1" smtClean="0"/>
              <a:t>ef</a:t>
            </a:r>
            <a:r>
              <a:rPr lang="en-US" altLang="zh-TW" dirty="0" smtClean="0"/>
              <a:t> </a:t>
            </a:r>
            <a:r>
              <a:rPr lang="zh-TW" altLang="en-US" dirty="0" smtClean="0"/>
              <a:t>函式名稱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參數名稱</a:t>
            </a:r>
            <a:r>
              <a:rPr lang="en-US" altLang="zh-TW" dirty="0" smtClean="0"/>
              <a:t>):</a:t>
            </a:r>
          </a:p>
          <a:p>
            <a:pPr lvl="2"/>
            <a:r>
              <a:rPr lang="en-US" altLang="zh-TW" dirty="0" smtClean="0"/>
              <a:t>…….</a:t>
            </a:r>
          </a:p>
          <a:p>
            <a:pPr lvl="1"/>
            <a:r>
              <a:rPr lang="zh-TW" altLang="en-US" dirty="0"/>
              <a:t>函式</a:t>
            </a:r>
            <a:r>
              <a:rPr lang="zh-TW" altLang="en-US" dirty="0" smtClean="0"/>
              <a:t>名稱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參數名稱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768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rgbClr val="FDDDAA"/>
              </a:buClr>
            </a:pP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程式區塊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220" y="2687789"/>
            <a:ext cx="2980660" cy="1529551"/>
          </a:xfrm>
          <a:solidFill>
            <a:srgbClr val="70CEC5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b="1" dirty="0" smtClean="0">
                <a:latin typeface="Courier New" pitchFamily="49" charset="0"/>
                <a:ea typeface="新細明體" charset="-120"/>
              </a:rPr>
              <a:t>void</a:t>
            </a:r>
            <a:r>
              <a:rPr lang="en-US" altLang="zh-TW" sz="1600" dirty="0" smtClean="0">
                <a:latin typeface="Courier New" pitchFamily="49" charset="0"/>
                <a:ea typeface="新細明體" charset="-120"/>
              </a:rPr>
              <a:t> sub2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 smtClean="0"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1600" b="1" dirty="0" err="1" smtClean="0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600" dirty="0" smtClean="0">
                <a:latin typeface="Courier New" pitchFamily="49" charset="0"/>
                <a:ea typeface="新細明體" charset="-120"/>
              </a:rPr>
              <a:t> b, c;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 smtClean="0">
                <a:latin typeface="Courier New" pitchFamily="49" charset="0"/>
                <a:ea typeface="新細明體" charset="-120"/>
              </a:rPr>
              <a:t>  ...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 smtClean="0"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1600" dirty="0" err="1" smtClean="0">
                <a:latin typeface="Courier New" pitchFamily="49" charset="0"/>
                <a:ea typeface="新細明體" charset="-120"/>
              </a:rPr>
              <a:t>subl</a:t>
            </a:r>
            <a:r>
              <a:rPr lang="en-US" altLang="zh-TW" sz="1600" dirty="0" smtClean="0">
                <a:latin typeface="Courier New" pitchFamily="49" charset="0"/>
                <a:ea typeface="新細明體" charset="-120"/>
              </a:rPr>
              <a:t>();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 smtClean="0">
                <a:latin typeface="Courier New" pitchFamily="49" charset="0"/>
                <a:ea typeface="新細明體" charset="-120"/>
              </a:rPr>
              <a:t>}</a:t>
            </a:r>
            <a:endParaRPr lang="zh-TW" altLang="en-US" sz="1600" dirty="0" smtClean="0">
              <a:latin typeface="Courier New" pitchFamily="49" charset="0"/>
              <a:ea typeface="新細明體" charset="-12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195600" y="1177289"/>
            <a:ext cx="2980660" cy="1510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5D4E9"/>
              </a:buClr>
              <a:buSzPts val="2200"/>
              <a:buFont typeface="Muli Light"/>
              <a:buChar char="‐"/>
              <a:defRPr sz="2200" b="0" i="0" u="none" strike="noStrike" cap="none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Font typeface="Muli Light"/>
              <a:buChar char="‐"/>
              <a:defRPr sz="22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Font typeface="Muli Light"/>
              <a:buChar char="‐"/>
              <a:defRPr sz="22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b="1" dirty="0" smtClean="0">
                <a:latin typeface="Courier New" pitchFamily="49" charset="0"/>
                <a:ea typeface="新細明體" charset="-120"/>
              </a:rPr>
              <a:t>void</a:t>
            </a:r>
            <a:r>
              <a:rPr lang="en-US" altLang="zh-TW" sz="1600" dirty="0" smtClean="0">
                <a:latin typeface="Courier New" pitchFamily="49" charset="0"/>
                <a:ea typeface="新細明體" charset="-120"/>
              </a:rPr>
              <a:t> main()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 smtClean="0"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1600" b="1" dirty="0" err="1" smtClean="0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600" dirty="0" smtClean="0">
                <a:latin typeface="Courier New" pitchFamily="49" charset="0"/>
                <a:ea typeface="新細明體" charset="-120"/>
              </a:rPr>
              <a:t> c, d;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 smtClean="0">
                <a:latin typeface="Courier New" pitchFamily="49" charset="0"/>
                <a:ea typeface="新細明體" charset="-120"/>
              </a:rPr>
              <a:t>  ...  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 smtClean="0">
                <a:latin typeface="Courier New" pitchFamily="49" charset="0"/>
                <a:ea typeface="新細明體" charset="-120"/>
              </a:rPr>
              <a:t>  sub2();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 smtClean="0">
                <a:latin typeface="Courier New" pitchFamily="49" charset="0"/>
                <a:ea typeface="新細明體" charset="-120"/>
              </a:rPr>
              <a:t>} </a:t>
            </a:r>
            <a:endParaRPr lang="zh-TW" altLang="en-US" sz="1600" dirty="0" smtClean="0">
              <a:latin typeface="Courier New" pitchFamily="49" charset="0"/>
              <a:ea typeface="新細明體" charset="-12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379220" y="1215387"/>
            <a:ext cx="2980660" cy="1394462"/>
          </a:xfrm>
          <a:prstGeom prst="rect">
            <a:avLst/>
          </a:prstGeom>
          <a:solidFill>
            <a:srgbClr val="C9EECF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5D4E9"/>
              </a:buClr>
              <a:buSzPts val="2200"/>
              <a:buFont typeface="Muli Light"/>
              <a:buChar char="‐"/>
              <a:defRPr sz="2200" b="0" i="0" u="none" strike="noStrike" cap="none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Font typeface="Muli Light"/>
              <a:buChar char="‐"/>
              <a:defRPr sz="22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Font typeface="Muli Light"/>
              <a:buChar char="‐"/>
              <a:defRPr sz="22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b="1" dirty="0" smtClean="0">
                <a:latin typeface="Courier New" pitchFamily="49" charset="0"/>
                <a:ea typeface="新細明體" charset="-120"/>
              </a:rPr>
              <a:t>void</a:t>
            </a:r>
            <a:r>
              <a:rPr lang="en-US" altLang="zh-TW" sz="1600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600" dirty="0" err="1" smtClean="0">
                <a:latin typeface="Courier New" pitchFamily="49" charset="0"/>
                <a:ea typeface="新細明體" charset="-120"/>
              </a:rPr>
              <a:t>subl</a:t>
            </a:r>
            <a:r>
              <a:rPr lang="en-US" altLang="zh-TW" sz="1600" dirty="0" smtClean="0">
                <a:latin typeface="Courier New" pitchFamily="49" charset="0"/>
                <a:ea typeface="新細明體" charset="-120"/>
              </a:rPr>
              <a:t>()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b="1" dirty="0" smtClean="0"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1600" b="1" dirty="0" err="1" smtClean="0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600" dirty="0" smtClean="0">
                <a:latin typeface="Courier New" pitchFamily="49" charset="0"/>
                <a:ea typeface="新細明體" charset="-120"/>
              </a:rPr>
              <a:t> a, b;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 smtClean="0">
                <a:latin typeface="Courier New" pitchFamily="49" charset="0"/>
                <a:ea typeface="新細明體" charset="-120"/>
              </a:rPr>
              <a:t>  ...  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 smtClean="0">
                <a:latin typeface="Courier New" pitchFamily="49" charset="0"/>
                <a:ea typeface="新細明體" charset="-120"/>
              </a:rPr>
              <a:t>}</a:t>
            </a:r>
            <a:endParaRPr lang="zh-TW" altLang="en-US" sz="1600" dirty="0" smtClean="0">
              <a:latin typeface="Courier New" pitchFamily="49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70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rgbClr val="FDDDAA"/>
              </a:buClr>
            </a:pP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函式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傳入參數，返回回傳值：</a:t>
            </a:r>
            <a:endParaRPr lang="en-US" altLang="zh-TW" dirty="0" smtClean="0"/>
          </a:p>
          <a:p>
            <a:pPr lvl="1"/>
            <a:r>
              <a:rPr lang="en-US" altLang="zh-TW" dirty="0" err="1"/>
              <a:t>d</a:t>
            </a:r>
            <a:r>
              <a:rPr lang="en-US" altLang="zh-TW" dirty="0" err="1" smtClean="0"/>
              <a:t>ef</a:t>
            </a:r>
            <a:r>
              <a:rPr lang="en-US" altLang="zh-TW" dirty="0" smtClean="0"/>
              <a:t> </a:t>
            </a:r>
            <a:r>
              <a:rPr lang="zh-TW" altLang="en-US" dirty="0" smtClean="0"/>
              <a:t>函式名稱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參數名稱</a:t>
            </a:r>
            <a:r>
              <a:rPr lang="en-US" altLang="zh-TW" dirty="0" smtClean="0"/>
              <a:t>):</a:t>
            </a:r>
          </a:p>
          <a:p>
            <a:pPr lvl="2"/>
            <a:r>
              <a:rPr lang="en-US" altLang="zh-TW" dirty="0" smtClean="0"/>
              <a:t>…….</a:t>
            </a:r>
          </a:p>
          <a:p>
            <a:pPr lvl="2"/>
            <a:r>
              <a:rPr lang="en-US" altLang="zh-TW" dirty="0" smtClean="0"/>
              <a:t>return </a:t>
            </a:r>
            <a:r>
              <a:rPr lang="zh-TW" altLang="en-US" dirty="0" smtClean="0"/>
              <a:t>你要回傳的東西</a:t>
            </a:r>
            <a:r>
              <a:rPr lang="en-US" altLang="zh-TW" dirty="0" smtClean="0"/>
              <a:t> </a:t>
            </a:r>
          </a:p>
          <a:p>
            <a:pPr lvl="1"/>
            <a:r>
              <a:rPr lang="zh-TW" altLang="en-US" dirty="0"/>
              <a:t>函式</a:t>
            </a:r>
            <a:r>
              <a:rPr lang="zh-TW" altLang="en-US" dirty="0" smtClean="0"/>
              <a:t>名稱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參數名稱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程式執行到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，不管有沒有回傳值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都會跳出當前程式區塊</a:t>
            </a:r>
            <a:endParaRPr lang="zh-TW" altLang="en-US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23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rgbClr val="FDDDAA"/>
              </a:buClr>
            </a:pP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小試身手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890300" y="1200149"/>
            <a:ext cx="7628860" cy="3021000"/>
          </a:xfrm>
        </p:spPr>
        <p:txBody>
          <a:bodyPr/>
          <a:lstStyle/>
          <a:p>
            <a:r>
              <a:rPr lang="zh-TW" altLang="en-US" dirty="0" smtClean="0"/>
              <a:t>回顧之前的簡易計算機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試著用函式的概念包裝你的程式碼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819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90250" y="2143050"/>
            <a:ext cx="7363500" cy="857400"/>
          </a:xfrm>
        </p:spPr>
        <p:txBody>
          <a:bodyPr/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函式的參數</a:t>
            </a:r>
            <a:endParaRPr lang="zh-TW" altLang="en-US"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  <a:sym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938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rgbClr val="FDDDAA"/>
              </a:buClr>
            </a:pP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預設值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定義函式時，在參數後面附上預設值：</a:t>
            </a:r>
            <a:endParaRPr lang="en-US" altLang="zh-TW" dirty="0"/>
          </a:p>
          <a:p>
            <a:pPr lvl="1"/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zh-TW" altLang="en-US" dirty="0"/>
              <a:t>函式名稱</a:t>
            </a:r>
            <a:r>
              <a:rPr lang="en-US" altLang="zh-TW" dirty="0"/>
              <a:t>(</a:t>
            </a:r>
            <a:r>
              <a:rPr lang="zh-TW" altLang="en-US" dirty="0"/>
              <a:t>參數</a:t>
            </a:r>
            <a:r>
              <a:rPr lang="zh-TW" altLang="en-US" dirty="0" smtClean="0"/>
              <a:t>名稱</a:t>
            </a:r>
            <a:r>
              <a:rPr lang="en-US" altLang="zh-TW" dirty="0" smtClean="0"/>
              <a:t>=</a:t>
            </a:r>
            <a:r>
              <a:rPr lang="zh-TW" altLang="en-US" dirty="0" smtClean="0"/>
              <a:t>預設值</a:t>
            </a:r>
            <a:r>
              <a:rPr lang="en-US" altLang="zh-TW" dirty="0" smtClean="0"/>
              <a:t>):</a:t>
            </a:r>
            <a:endParaRPr lang="en-US" altLang="zh-TW" dirty="0"/>
          </a:p>
          <a:p>
            <a:pPr lvl="2"/>
            <a:r>
              <a:rPr lang="en-US" altLang="zh-TW" dirty="0" smtClean="0"/>
              <a:t>…….</a:t>
            </a:r>
          </a:p>
          <a:p>
            <a:endParaRPr lang="en-US" altLang="zh-TW" dirty="0"/>
          </a:p>
          <a:p>
            <a:r>
              <a:rPr lang="zh-TW" altLang="en-US" dirty="0" smtClean="0"/>
              <a:t>如果呼叫函式時沒有傳遞該參數，該參數便會以函式的預設值做運算</a:t>
            </a:r>
            <a:endParaRPr lang="zh-TW" altLang="en-US" dirty="0"/>
          </a:p>
          <a:p>
            <a:endParaRPr lang="en-US" altLang="zh-TW" dirty="0" smtClean="0"/>
          </a:p>
          <a:p>
            <a:pPr marL="88900" indent="0">
              <a:buNone/>
            </a:pPr>
            <a:endParaRPr lang="en-US" altLang="zh-TW" dirty="0" smtClean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169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ckl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1374</TotalTime>
  <Words>882</Words>
  <Application>Microsoft Office PowerPoint</Application>
  <PresentationFormat>如螢幕大小 (16:9)</PresentationFormat>
  <Paragraphs>222</Paragraphs>
  <Slides>31</Slides>
  <Notes>31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8" baseType="lpstr">
      <vt:lpstr>Arial</vt:lpstr>
      <vt:lpstr>新細明體</vt:lpstr>
      <vt:lpstr>Amatic SC</vt:lpstr>
      <vt:lpstr>Courier New</vt:lpstr>
      <vt:lpstr>華康細圓體(P)</vt:lpstr>
      <vt:lpstr>Muli Light</vt:lpstr>
      <vt:lpstr>Quickly template</vt:lpstr>
      <vt:lpstr>Day 3 Python函式與套件</vt:lpstr>
      <vt:lpstr>函式是甚麼？</vt:lpstr>
      <vt:lpstr>函式</vt:lpstr>
      <vt:lpstr>函式</vt:lpstr>
      <vt:lpstr>程式區塊</vt:lpstr>
      <vt:lpstr>函式</vt:lpstr>
      <vt:lpstr>小試身手</vt:lpstr>
      <vt:lpstr>函式的參數</vt:lpstr>
      <vt:lpstr>預設值</vt:lpstr>
      <vt:lpstr>參數傳遞的順序</vt:lpstr>
      <vt:lpstr>不確定參數數量的時候</vt:lpstr>
      <vt:lpstr>Python模組</vt:lpstr>
      <vt:lpstr>什麼是模組(Module)?</vt:lpstr>
      <vt:lpstr>基本語法</vt:lpstr>
      <vt:lpstr>Python封包</vt:lpstr>
      <vt:lpstr>Python封包(Package)</vt:lpstr>
      <vt:lpstr>Python封包(Package)</vt:lpstr>
      <vt:lpstr>Python封包(Package)</vt:lpstr>
      <vt:lpstr>Python常用模組介紹</vt:lpstr>
      <vt:lpstr>亂數模組</vt:lpstr>
      <vt:lpstr>小試身手</vt:lpstr>
      <vt:lpstr>經典案例：Bulls and Cows</vt:lpstr>
      <vt:lpstr>經典案例：Bulls and Cows</vt:lpstr>
      <vt:lpstr>Python的資料讀取</vt:lpstr>
      <vt:lpstr>Python的資料讀取</vt:lpstr>
      <vt:lpstr>Python的資料讀取</vt:lpstr>
      <vt:lpstr>Python的資料讀取</vt:lpstr>
      <vt:lpstr>Python的資料讀取</vt:lpstr>
      <vt:lpstr>Python的資料讀取</vt:lpstr>
      <vt:lpstr>Python的資料讀取</vt:lpstr>
      <vt:lpstr>Python的資料讀取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Charlotte</dc:creator>
  <cp:lastModifiedBy>ShaDow</cp:lastModifiedBy>
  <cp:revision>97</cp:revision>
  <dcterms:modified xsi:type="dcterms:W3CDTF">2020-07-06T13:01:20Z</dcterms:modified>
</cp:coreProperties>
</file>