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88" r:id="rId3"/>
    <p:sldId id="313" r:id="rId4"/>
    <p:sldId id="352" r:id="rId5"/>
    <p:sldId id="314" r:id="rId6"/>
    <p:sldId id="353" r:id="rId7"/>
    <p:sldId id="354" r:id="rId8"/>
    <p:sldId id="356" r:id="rId9"/>
    <p:sldId id="358" r:id="rId10"/>
    <p:sldId id="357" r:id="rId11"/>
    <p:sldId id="355" r:id="rId12"/>
    <p:sldId id="360" r:id="rId13"/>
    <p:sldId id="359" r:id="rId14"/>
    <p:sldId id="319" r:id="rId15"/>
    <p:sldId id="345" r:id="rId16"/>
    <p:sldId id="346" r:id="rId17"/>
    <p:sldId id="347" r:id="rId18"/>
    <p:sldId id="349" r:id="rId19"/>
    <p:sldId id="363" r:id="rId20"/>
    <p:sldId id="361" r:id="rId21"/>
    <p:sldId id="362" r:id="rId22"/>
    <p:sldId id="364" r:id="rId23"/>
    <p:sldId id="365" r:id="rId24"/>
    <p:sldId id="366" r:id="rId25"/>
    <p:sldId id="367" r:id="rId26"/>
    <p:sldId id="368" r:id="rId27"/>
  </p:sldIdLst>
  <p:sldSz cx="9144000" cy="5143500" type="screen16x9"/>
  <p:notesSz cx="6858000" cy="9144000"/>
  <p:embeddedFontLst>
    <p:embeddedFont>
      <p:font typeface="華康細圓體(P)" panose="020F0300000000000000" pitchFamily="34" charset="-120"/>
      <p:regular r:id="rId29"/>
    </p:embeddedFont>
    <p:embeddedFont>
      <p:font typeface="Amatic SC" panose="020B0604020202020204" charset="-79"/>
      <p:regular r:id="rId30"/>
      <p:bold r:id="rId31"/>
    </p:embeddedFont>
    <p:embeddedFont>
      <p:font typeface="Muli Light" panose="02000303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2F7C8A"/>
    <a:srgbClr val="C9EECF"/>
    <a:srgbClr val="ADDED4"/>
    <a:srgbClr val="C8EDCF"/>
    <a:srgbClr val="70CEC5"/>
    <a:srgbClr val="70C1CE"/>
    <a:srgbClr val="42D2BA"/>
    <a:srgbClr val="8DCCD7"/>
    <a:srgbClr val="51B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5F3AA00-1F21-4B7C-88DC-B17609360679}">
  <a:tblStyle styleId="{E5F3AA00-1F21-4B7C-88DC-B17609360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782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62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4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017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76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6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24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5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26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97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>
                <a:latin typeface="華康細圓體(P)" panose="020F0300000000000000" pitchFamily="34" charset="-120"/>
                <a:ea typeface="華康細圓體(P)" panose="020F0300000000000000" pitchFamily="34" charset="-12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華康細圓體(P)" panose="020F0300000000000000" pitchFamily="34" charset="-120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華康細圓體(P)" panose="020F0300000000000000" pitchFamily="34" charset="-120"/>
          <a:ea typeface="華康細圓體(P)" panose="020F0300000000000000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EC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998221" y="1991825"/>
            <a:ext cx="73304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Day 6 </a:t>
            </a:r>
            <a:r>
              <a:rPr lang="en-US" dirty="0" err="1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Pygame</a:t>
            </a:r>
            <a:r>
              <a:rPr lang="zh-TW" altLang="en-US" dirty="0">
                <a:solidFill>
                  <a:srgbClr val="2F7C8A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</a:rPr>
              <a:t>小遊戲</a:t>
            </a:r>
            <a:endParaRPr dirty="0">
              <a:solidFill>
                <a:srgbClr val="2F7C8A"/>
              </a:solidFill>
              <a:latin typeface="華康細圓體(P)" panose="020F0300000000000000" pitchFamily="34" charset="-120"/>
              <a:ea typeface="華康細圓體(P)" panose="020F0300000000000000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遊戲視窗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02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遊戲視窗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3435646"/>
          </a:xfrm>
        </p:spPr>
        <p:txBody>
          <a:bodyPr/>
          <a:lstStyle/>
          <a:p>
            <a:r>
              <a:rPr lang="zh-TW" altLang="en-US" dirty="0"/>
              <a:t>先初始化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r>
              <a:rPr lang="zh-TW" altLang="en-US" dirty="0"/>
              <a:t>建立遊戲視窗</a:t>
            </a:r>
            <a:r>
              <a:rPr lang="en-US" altLang="zh-TW" dirty="0"/>
              <a:t>(Canvas)</a:t>
            </a:r>
          </a:p>
          <a:p>
            <a:endParaRPr lang="en-US" altLang="zh-TW" dirty="0"/>
          </a:p>
          <a:p>
            <a:r>
              <a:rPr lang="zh-TW" altLang="en-US" dirty="0"/>
              <a:t>設定視窗標題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幫遊戲視窗上底色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1"/>
            <a:ext cx="6854456" cy="408337"/>
          </a:xfrm>
          <a:prstGeom prst="roundRect">
            <a:avLst>
              <a:gd name="adj" fmla="val 1719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pygame.init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xmlns="" id="{2FEE09DE-5329-4B87-B2C8-FCA8A1698535}"/>
              </a:ext>
            </a:extLst>
          </p:cNvPr>
          <p:cNvSpPr/>
          <p:nvPr/>
        </p:nvSpPr>
        <p:spPr>
          <a:xfrm>
            <a:off x="1399244" y="2571750"/>
            <a:ext cx="6854456" cy="408337"/>
          </a:xfrm>
          <a:prstGeom prst="roundRect">
            <a:avLst>
              <a:gd name="adj" fmla="val 1719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canvas =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pygame.display.set_mode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((800, 600))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xmlns="" id="{0F984D2A-99B9-4C13-AD18-A90A8977D931}"/>
              </a:ext>
            </a:extLst>
          </p:cNvPr>
          <p:cNvSpPr/>
          <p:nvPr/>
        </p:nvSpPr>
        <p:spPr>
          <a:xfrm>
            <a:off x="1399244" y="3396449"/>
            <a:ext cx="6854456" cy="408337"/>
          </a:xfrm>
          <a:prstGeom prst="roundRect">
            <a:avLst>
              <a:gd name="adj" fmla="val 1719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pygame.display.set_caption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(“Hit Mouse!”)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B74F0318-1D6D-4077-835D-556A51B8A9DE}"/>
              </a:ext>
            </a:extLst>
          </p:cNvPr>
          <p:cNvSpPr/>
          <p:nvPr/>
        </p:nvSpPr>
        <p:spPr>
          <a:xfrm>
            <a:off x="1399244" y="4227458"/>
            <a:ext cx="6854456" cy="408337"/>
          </a:xfrm>
          <a:prstGeom prst="roundRect">
            <a:avLst>
              <a:gd name="adj" fmla="val 1719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canvas.fill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((255,255,255))</a:t>
            </a:r>
          </a:p>
        </p:txBody>
      </p:sp>
    </p:spTree>
    <p:extLst>
      <p:ext uri="{BB962C8B-B14F-4D97-AF65-F5344CB8AC3E}">
        <p14:creationId xmlns:p14="http://schemas.microsoft.com/office/powerpoint/2010/main" val="276053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背景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14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背景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3435646"/>
          </a:xfrm>
        </p:spPr>
        <p:txBody>
          <a:bodyPr/>
          <a:lstStyle/>
          <a:p>
            <a:r>
              <a:rPr lang="zh-TW" altLang="en-US" dirty="0"/>
              <a:t>處理背景，繼承</a:t>
            </a:r>
            <a:r>
              <a:rPr lang="en-US" altLang="zh-TW" dirty="0" err="1"/>
              <a:t>pygame.sprite.Sprite</a:t>
            </a:r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匯入背景，渲染在遊戲視窗上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0"/>
            <a:ext cx="6854456" cy="1630133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class Background(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pygame.sprite.Sprite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):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def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__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init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__(self,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image_file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location):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super().__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init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__()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       image =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pygame.image.load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image_file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self.image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pygame.transform.scale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(image, (800, 600))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self.rect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self.image.get_rect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      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self.rect.left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self.rect.top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= location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B74F0318-1D6D-4077-835D-556A51B8A9DE}"/>
              </a:ext>
            </a:extLst>
          </p:cNvPr>
          <p:cNvSpPr/>
          <p:nvPr/>
        </p:nvSpPr>
        <p:spPr>
          <a:xfrm>
            <a:off x="1399244" y="3840359"/>
            <a:ext cx="6854456" cy="544118"/>
          </a:xfrm>
          <a:prstGeom prst="roundRect">
            <a:avLst>
              <a:gd name="adj" fmla="val 1719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ackground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= Background(‘ground.jpeg’,[0,0])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canvas.blit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background.image,background.rect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635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加入地鼠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96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加入地鼠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建立地鼠物件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同背景處理方法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匯入</a:t>
            </a:r>
            <a:r>
              <a:rPr lang="zh-TW" altLang="en-US" dirty="0" smtClean="0"/>
              <a:t>地鼠，渲染在畫面上</a:t>
            </a:r>
            <a:endParaRPr lang="en-US" altLang="zh-TW" dirty="0"/>
          </a:p>
        </p:txBody>
      </p:sp>
      <p:sp>
        <p:nvSpPr>
          <p:cNvPr id="6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0"/>
            <a:ext cx="6854456" cy="1703286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class Mouse(</a:t>
            </a:r>
            <a:r>
              <a:rPr lang="en-US" altLang="zh-TW" dirty="0" err="1"/>
              <a:t>pygame.sprite.Sprite</a:t>
            </a:r>
            <a:r>
              <a:rPr lang="en-US" altLang="zh-TW" dirty="0" smtClean="0"/>
              <a:t>):</a:t>
            </a:r>
          </a:p>
          <a:p>
            <a:pPr lvl="5"/>
            <a:r>
              <a:rPr lang="en-US" altLang="zh-TW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__(self, position):</a:t>
            </a:r>
          </a:p>
          <a:p>
            <a:pPr lvl="5"/>
            <a:r>
              <a:rPr lang="en-US" altLang="zh-TW" dirty="0" smtClean="0"/>
              <a:t>        super</a:t>
            </a:r>
            <a:r>
              <a:rPr lang="en-US" altLang="zh-TW" dirty="0"/>
              <a:t>().__</a:t>
            </a:r>
            <a:r>
              <a:rPr lang="en-US" altLang="zh-TW" dirty="0" err="1"/>
              <a:t>init</a:t>
            </a:r>
            <a:r>
              <a:rPr lang="en-US" altLang="zh-TW" dirty="0" smtClean="0"/>
              <a:t>__()</a:t>
            </a:r>
          </a:p>
          <a:p>
            <a:pPr lvl="5"/>
            <a:r>
              <a:rPr lang="en-US" altLang="zh-TW" dirty="0" smtClean="0"/>
              <a:t>        </a:t>
            </a:r>
            <a:r>
              <a:rPr lang="en-US" altLang="zh-TW" dirty="0" err="1" smtClean="0"/>
              <a:t>self.raw_image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pygame.image.load</a:t>
            </a:r>
            <a:r>
              <a:rPr lang="en-US" altLang="zh-TW" dirty="0"/>
              <a:t>("mouse.png")</a:t>
            </a:r>
          </a:p>
          <a:p>
            <a:pPr lvl="5"/>
            <a:r>
              <a:rPr lang="en-US" altLang="zh-TW" dirty="0" smtClean="0"/>
              <a:t>        </a:t>
            </a:r>
            <a:r>
              <a:rPr lang="en-US" altLang="zh-TW" dirty="0" err="1" smtClean="0"/>
              <a:t>self.image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pygame.transform.scale</a:t>
            </a:r>
            <a:r>
              <a:rPr lang="en-US" altLang="zh-TW" dirty="0"/>
              <a:t>(</a:t>
            </a:r>
            <a:r>
              <a:rPr lang="en-US" altLang="zh-TW" dirty="0" err="1"/>
              <a:t>self.raw_image</a:t>
            </a:r>
            <a:r>
              <a:rPr lang="en-US" altLang="zh-TW" dirty="0"/>
              <a:t>, (100, 100))</a:t>
            </a:r>
          </a:p>
          <a:p>
            <a:pPr lvl="5"/>
            <a:r>
              <a:rPr lang="en-US" altLang="zh-TW" dirty="0" smtClean="0"/>
              <a:t>        </a:t>
            </a:r>
            <a:r>
              <a:rPr lang="en-US" altLang="zh-TW" dirty="0" err="1" smtClean="0"/>
              <a:t>self.rect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self.image.get_rect</a:t>
            </a:r>
            <a:r>
              <a:rPr lang="en-US" altLang="zh-TW" dirty="0"/>
              <a:t>()</a:t>
            </a:r>
          </a:p>
          <a:p>
            <a:pPr lvl="5"/>
            <a:r>
              <a:rPr lang="en-US" altLang="zh-TW" dirty="0" smtClean="0"/>
              <a:t>        </a:t>
            </a:r>
            <a:r>
              <a:rPr lang="en-US" altLang="zh-TW" dirty="0" err="1" smtClean="0"/>
              <a:t>self.rect.topleft</a:t>
            </a:r>
            <a:r>
              <a:rPr lang="en-US" altLang="zh-TW" dirty="0" smtClean="0"/>
              <a:t> </a:t>
            </a:r>
            <a:r>
              <a:rPr lang="en-US" altLang="zh-TW" dirty="0"/>
              <a:t>= position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矩形: 圓角 11">
            <a:extLst>
              <a:ext uri="{FF2B5EF4-FFF2-40B4-BE49-F238E27FC236}">
                <a16:creationId xmlns:a16="http://schemas.microsoft.com/office/drawing/2014/main" xmlns="" id="{B74F0318-1D6D-4077-835D-556A51B8A9DE}"/>
              </a:ext>
            </a:extLst>
          </p:cNvPr>
          <p:cNvSpPr/>
          <p:nvPr/>
        </p:nvSpPr>
        <p:spPr>
          <a:xfrm>
            <a:off x="1399244" y="3840359"/>
            <a:ext cx="6854456" cy="544118"/>
          </a:xfrm>
          <a:prstGeom prst="roundRect">
            <a:avLst>
              <a:gd name="adj" fmla="val 1719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mouse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Mouse([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0,0])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canvas.blit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mouse.image,mouse.rect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73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洞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(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地鼠出現的位置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)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61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洞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套件產生隨機位置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之後要更新地鼠位置就可以使用這個</a:t>
            </a:r>
            <a:r>
              <a:rPr lang="zh-TW" altLang="en-US" dirty="0" smtClean="0"/>
              <a:t>函式了</a:t>
            </a:r>
            <a:endParaRPr lang="en-US" altLang="zh-TW" dirty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0"/>
            <a:ext cx="6854456" cy="801078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random_position</a:t>
            </a:r>
            <a:r>
              <a:rPr lang="en-US" altLang="zh-TW" dirty="0" smtClean="0"/>
              <a:t>(hole):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position = </a:t>
            </a:r>
            <a:r>
              <a:rPr lang="en-US" altLang="zh-TW" dirty="0" err="1" smtClean="0"/>
              <a:t>random.choice</a:t>
            </a:r>
            <a:r>
              <a:rPr lang="en-US" altLang="zh-TW" dirty="0" smtClean="0"/>
              <a:t>(hole)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return position 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3039402"/>
            <a:ext cx="6854456" cy="368262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smtClean="0"/>
              <a:t>mouse=Mouse(</a:t>
            </a:r>
            <a:r>
              <a:rPr lang="en-US" altLang="zh-TW" dirty="0" err="1" smtClean="0"/>
              <a:t>random_position</a:t>
            </a:r>
            <a:r>
              <a:rPr lang="en-US" altLang="zh-TW" dirty="0" smtClean="0"/>
              <a:t>(hole))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3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遊戲規則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71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遊戲規則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設定遊戲時間，以及時間倒數事件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設定洞的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初始化分數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8890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1"/>
            <a:ext cx="6854456" cy="1185125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smtClean="0"/>
              <a:t>timer=60</a:t>
            </a:r>
          </a:p>
          <a:p>
            <a:r>
              <a:rPr lang="en-US" altLang="zh-TW" dirty="0" err="1" smtClean="0"/>
              <a:t>timer_event</a:t>
            </a:r>
            <a:r>
              <a:rPr lang="en-US" altLang="zh-TW" dirty="0" smtClean="0"/>
              <a:t>=USEREVENT</a:t>
            </a:r>
          </a:p>
          <a:p>
            <a:r>
              <a:rPr lang="en-US" altLang="zh-TW" dirty="0" err="1"/>
              <a:t>pygame.time.set_timer</a:t>
            </a:r>
            <a:r>
              <a:rPr lang="en-US" altLang="zh-TW" dirty="0"/>
              <a:t>(</a:t>
            </a:r>
            <a:r>
              <a:rPr lang="en-US" altLang="zh-TW" dirty="0" err="1"/>
              <a:t>timer_event</a:t>
            </a:r>
            <a:r>
              <a:rPr lang="en-US" altLang="zh-TW" dirty="0"/>
              <a:t>, 1000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 err="1" smtClean="0"/>
              <a:t>event.type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timer_event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timer-=1</a:t>
            </a:r>
            <a:endParaRPr lang="en-US" altLang="zh-TW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3478314"/>
            <a:ext cx="6854456" cy="374358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smtClean="0"/>
              <a:t>hole</a:t>
            </a:r>
            <a:r>
              <a:rPr lang="en-US" altLang="zh-TW" dirty="0"/>
              <a:t>[[100,100],[300,100],[500,100],[100,300],[300,300],[500,300]]</a:t>
            </a:r>
          </a:p>
        </p:txBody>
      </p:sp>
      <p:sp>
        <p:nvSpPr>
          <p:cNvPr id="8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4203738"/>
            <a:ext cx="6854456" cy="374358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smtClean="0"/>
              <a:t>points=0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53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en-US" altLang="zh-TW" sz="3600" dirty="0" err="1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Pygame</a:t>
            </a: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？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6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遊戲規則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打到地鼠的事件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0"/>
            <a:ext cx="6854456" cy="1788630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smtClean="0"/>
              <a:t>if </a:t>
            </a:r>
            <a:r>
              <a:rPr lang="en-US" altLang="zh-TW" dirty="0" err="1"/>
              <a:t>event.type</a:t>
            </a:r>
            <a:r>
              <a:rPr lang="en-US" altLang="zh-TW" dirty="0"/>
              <a:t> == MOUSEBUTTONDOWN:</a:t>
            </a:r>
          </a:p>
          <a:p>
            <a:r>
              <a:rPr lang="en-US" altLang="zh-TW" dirty="0"/>
              <a:t>            if position[0] &lt; </a:t>
            </a:r>
            <a:r>
              <a:rPr lang="en-US" altLang="zh-TW" dirty="0" err="1"/>
              <a:t>pygame.mouse.get_pos</a:t>
            </a:r>
            <a:r>
              <a:rPr lang="en-US" altLang="zh-TW" dirty="0"/>
              <a:t>()[0] &lt; position[0] + 100 and position[1] &lt; </a:t>
            </a:r>
            <a:r>
              <a:rPr lang="en-US" altLang="zh-TW" dirty="0" err="1"/>
              <a:t>pygame.mouse.get_pos</a:t>
            </a:r>
            <a:r>
              <a:rPr lang="en-US" altLang="zh-TW" dirty="0"/>
              <a:t>()[1] &lt; position[1] + 100: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mouse.kill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        position = </a:t>
            </a:r>
            <a:r>
              <a:rPr lang="en-US" altLang="zh-TW" dirty="0" err="1"/>
              <a:t>random_position</a:t>
            </a:r>
            <a:r>
              <a:rPr lang="en-US" altLang="zh-TW" dirty="0"/>
              <a:t>(hole)</a:t>
            </a:r>
          </a:p>
          <a:p>
            <a:r>
              <a:rPr lang="en-US" altLang="zh-TW" dirty="0"/>
              <a:t>                mouse = Mouse(position)</a:t>
            </a:r>
          </a:p>
          <a:p>
            <a:r>
              <a:rPr lang="en-US" altLang="zh-TW" dirty="0"/>
              <a:t>                </a:t>
            </a:r>
            <a:r>
              <a:rPr lang="en-US" altLang="zh-TW" dirty="0" smtClean="0"/>
              <a:t>points </a:t>
            </a:r>
            <a:r>
              <a:rPr lang="en-US" altLang="zh-TW" dirty="0"/>
              <a:t>+= 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057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遊戲規則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建立自定義事件：地鼠刷新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地鼠刷新事件發生的時候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0"/>
            <a:ext cx="6854456" cy="740118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 smtClean="0"/>
              <a:t>reload_mouse_event</a:t>
            </a:r>
            <a:r>
              <a:rPr lang="en-US" altLang="zh-TW" dirty="0" smtClean="0"/>
              <a:t>=USEREVENT+1</a:t>
            </a:r>
          </a:p>
          <a:p>
            <a:r>
              <a:rPr lang="en-US" altLang="zh-TW" dirty="0" err="1"/>
              <a:t>pygame.time.set_timer</a:t>
            </a:r>
            <a:r>
              <a:rPr lang="en-US" altLang="zh-TW" dirty="0"/>
              <a:t>(</a:t>
            </a:r>
            <a:r>
              <a:rPr lang="en-US" altLang="zh-TW" dirty="0" err="1"/>
              <a:t>reload_mouse_event</a:t>
            </a:r>
            <a:r>
              <a:rPr lang="en-US" altLang="zh-TW" dirty="0"/>
              <a:t>, 3000)</a:t>
            </a:r>
          </a:p>
          <a:p>
            <a:endParaRPr lang="en-US" altLang="zh-TW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2972346"/>
            <a:ext cx="6854456" cy="959574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if </a:t>
            </a:r>
            <a:r>
              <a:rPr lang="en-US" altLang="zh-TW" dirty="0" err="1"/>
              <a:t>event.type</a:t>
            </a:r>
            <a:r>
              <a:rPr lang="en-US" altLang="zh-TW" dirty="0"/>
              <a:t> == </a:t>
            </a:r>
            <a:r>
              <a:rPr lang="en-US" altLang="zh-TW" dirty="0" err="1"/>
              <a:t>reload_mouse_event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mouse.kill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    position = </a:t>
            </a:r>
            <a:r>
              <a:rPr lang="en-US" altLang="zh-TW" dirty="0" err="1"/>
              <a:t>random_position</a:t>
            </a:r>
            <a:r>
              <a:rPr lang="en-US" altLang="zh-TW" dirty="0"/>
              <a:t>(hole)</a:t>
            </a:r>
          </a:p>
          <a:p>
            <a:r>
              <a:rPr lang="en-US" altLang="zh-TW" dirty="0"/>
              <a:t>            mouse = Mouse(position)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252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遊戲規則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宣告需要用到的字型</a:t>
            </a:r>
            <a:endParaRPr lang="en-US" altLang="zh-TW" dirty="0" smtClean="0"/>
          </a:p>
          <a:p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r>
              <a:rPr lang="zh-TW" altLang="en-US" dirty="0" smtClean="0"/>
              <a:t>設定要渲染的文字內容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0"/>
            <a:ext cx="6854456" cy="837654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/>
              <a:t>score_font</a:t>
            </a:r>
            <a:r>
              <a:rPr lang="en-US" altLang="zh-TW" dirty="0"/>
              <a:t> = </a:t>
            </a:r>
            <a:r>
              <a:rPr lang="en-US" altLang="zh-TW" dirty="0" err="1"/>
              <a:t>pygame.font.SysFont</a:t>
            </a:r>
            <a:r>
              <a:rPr lang="en-US" altLang="zh-TW" dirty="0"/>
              <a:t>(None, 48)</a:t>
            </a:r>
          </a:p>
          <a:p>
            <a:r>
              <a:rPr lang="en-US" altLang="zh-TW" dirty="0" err="1"/>
              <a:t>time_font</a:t>
            </a:r>
            <a:r>
              <a:rPr lang="en-US" altLang="zh-TW" dirty="0"/>
              <a:t> = </a:t>
            </a:r>
            <a:r>
              <a:rPr lang="en-US" altLang="zh-TW" dirty="0" err="1"/>
              <a:t>pygame.font.SysFont</a:t>
            </a:r>
            <a:r>
              <a:rPr lang="en-US" altLang="zh-TW" dirty="0"/>
              <a:t>(None, 32)</a:t>
            </a:r>
          </a:p>
          <a:p>
            <a:r>
              <a:rPr lang="en-US" altLang="zh-TW" dirty="0" err="1"/>
              <a:t>gameover_font</a:t>
            </a:r>
            <a:r>
              <a:rPr lang="en-US" altLang="zh-TW" dirty="0"/>
              <a:t> =</a:t>
            </a:r>
            <a:r>
              <a:rPr lang="en-US" altLang="zh-TW" dirty="0" err="1"/>
              <a:t>pygame.font.SysFont</a:t>
            </a:r>
            <a:r>
              <a:rPr lang="en-US" altLang="zh-TW" dirty="0"/>
              <a:t>(None, 64)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3435642"/>
            <a:ext cx="6854456" cy="886422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score=</a:t>
            </a:r>
            <a:r>
              <a:rPr lang="en-US" altLang="zh-TW" dirty="0" err="1"/>
              <a:t>score_font.render</a:t>
            </a:r>
            <a:r>
              <a:rPr lang="en-US" altLang="zh-TW" dirty="0"/>
              <a:t>("Points:{}".format(points), True, (0, 0, 0))</a:t>
            </a:r>
          </a:p>
          <a:p>
            <a:r>
              <a:rPr lang="en-US" altLang="zh-TW" dirty="0" smtClean="0"/>
              <a:t>time=</a:t>
            </a:r>
            <a:r>
              <a:rPr lang="en-US" altLang="zh-TW" dirty="0" err="1" smtClean="0"/>
              <a:t>time_font.render</a:t>
            </a:r>
            <a:r>
              <a:rPr lang="en-US" altLang="zh-TW" dirty="0"/>
              <a:t>("Time:{}".format(timer),True,(0,0,0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/>
              <a:t>gameover</a:t>
            </a:r>
            <a:r>
              <a:rPr lang="en-US" altLang="zh-TW" dirty="0"/>
              <a:t>=</a:t>
            </a:r>
            <a:r>
              <a:rPr lang="en-US" altLang="zh-TW" dirty="0" err="1"/>
              <a:t>gameover_font.render</a:t>
            </a:r>
            <a:r>
              <a:rPr lang="en-US" altLang="zh-TW" dirty="0"/>
              <a:t>("</a:t>
            </a:r>
            <a:r>
              <a:rPr lang="en-US" altLang="zh-TW" dirty="0" err="1"/>
              <a:t>GameOver,Your</a:t>
            </a:r>
            <a:r>
              <a:rPr lang="en-US" altLang="zh-TW" dirty="0"/>
              <a:t> Score is {}".format(points),True,(0,0,0))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75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遊戲規則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設定系統時鐘</a:t>
            </a:r>
            <a:r>
              <a:rPr lang="en-US" altLang="zh-TW" dirty="0" smtClean="0"/>
              <a:t>(FPS)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迴圈中渲染所有需要的內容</a:t>
            </a:r>
            <a:endParaRPr lang="en-US" altLang="zh-TW" dirty="0" smtClean="0"/>
          </a:p>
          <a:p>
            <a:r>
              <a:rPr lang="zh-TW" altLang="en-US" dirty="0" smtClean="0"/>
              <a:t>整理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迴圈的條件判斷</a:t>
            </a:r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1747050"/>
            <a:ext cx="6854456" cy="697446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/>
              <a:t>main_clock</a:t>
            </a:r>
            <a:r>
              <a:rPr lang="en-US" altLang="zh-TW" dirty="0"/>
              <a:t> = </a:t>
            </a:r>
            <a:r>
              <a:rPr lang="en-US" altLang="zh-TW" dirty="0" err="1"/>
              <a:t>pygame.time.Clock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/>
              <a:t>main_clock.tick</a:t>
            </a:r>
            <a:r>
              <a:rPr lang="en-US" altLang="zh-TW" dirty="0"/>
              <a:t>(60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271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加入聲音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&amp;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音效</a:t>
            </a:r>
            <a:endParaRPr lang="zh-TW" altLang="en-US"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05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加入聲音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&amp;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音效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音效：由</a:t>
            </a:r>
            <a:r>
              <a:rPr lang="en-US" altLang="zh-TW" dirty="0" err="1" smtClean="0"/>
              <a:t>pygame.mixer.Sound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r>
              <a:rPr lang="zh-TW" altLang="en-US" dirty="0" smtClean="0"/>
              <a:t>加入音效，並調整聲音大小</a:t>
            </a:r>
            <a:r>
              <a:rPr lang="en-US" altLang="zh-TW" dirty="0" smtClean="0"/>
              <a:t>(</a:t>
            </a:r>
            <a:r>
              <a:rPr lang="zh-TW" altLang="en-US" dirty="0" smtClean="0"/>
              <a:t>接受</a:t>
            </a:r>
            <a:r>
              <a:rPr lang="en-US" altLang="zh-TW" dirty="0" smtClean="0"/>
              <a:t>.wav/.</a:t>
            </a:r>
            <a:r>
              <a:rPr lang="en-US" altLang="zh-TW" dirty="0" err="1" smtClean="0"/>
              <a:t>ogg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/>
              <a:t>.</a:t>
            </a:r>
            <a:r>
              <a:rPr lang="en-US" altLang="zh-TW" dirty="0" smtClean="0"/>
              <a:t>play()</a:t>
            </a:r>
            <a:r>
              <a:rPr lang="zh-TW" altLang="en-US" dirty="0" smtClean="0"/>
              <a:t>撥放</a:t>
            </a:r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2192058"/>
            <a:ext cx="6854456" cy="697446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/>
              <a:t>hit_sound</a:t>
            </a:r>
            <a:r>
              <a:rPr lang="en-US" altLang="zh-TW" dirty="0"/>
              <a:t>=</a:t>
            </a:r>
            <a:r>
              <a:rPr lang="en-US" altLang="zh-TW" dirty="0" err="1"/>
              <a:t>pygame.mixer.Sound</a:t>
            </a:r>
            <a:r>
              <a:rPr lang="en-US" altLang="zh-TW" dirty="0"/>
              <a:t>("hit.wav")</a:t>
            </a:r>
          </a:p>
          <a:p>
            <a:r>
              <a:rPr lang="en-US" altLang="zh-TW" dirty="0" err="1"/>
              <a:t>hit_sound.set_volume</a:t>
            </a:r>
            <a:r>
              <a:rPr lang="en-US" altLang="zh-TW" dirty="0"/>
              <a:t>(0.5)</a:t>
            </a:r>
          </a:p>
        </p:txBody>
      </p:sp>
    </p:spTree>
    <p:extLst>
      <p:ext uri="{BB962C8B-B14F-4D97-AF65-F5344CB8AC3E}">
        <p14:creationId xmlns:p14="http://schemas.microsoft.com/office/powerpoint/2010/main" val="41306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加入聲音</a:t>
            </a:r>
            <a:r>
              <a:rPr lang="en-US" altLang="zh-TW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&amp;</a:t>
            </a:r>
            <a:r>
              <a:rPr lang="zh-TW" altLang="en-US" sz="3600" dirty="0" smtClean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音效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音樂：由</a:t>
            </a:r>
            <a:r>
              <a:rPr lang="en-US" altLang="zh-TW" dirty="0" err="1" smtClean="0"/>
              <a:t>pygame.mixer.music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r>
              <a:rPr lang="zh-TW" altLang="en-US" dirty="0" smtClean="0"/>
              <a:t>先載入聲音，並調整聲音大小</a:t>
            </a:r>
            <a:r>
              <a:rPr lang="en-US" altLang="zh-TW" dirty="0" smtClean="0"/>
              <a:t>(</a:t>
            </a:r>
            <a:r>
              <a:rPr lang="zh-TW" altLang="en-US" dirty="0" smtClean="0"/>
              <a:t>接受</a:t>
            </a:r>
            <a:r>
              <a:rPr lang="en-US" altLang="zh-TW" dirty="0" smtClean="0"/>
              <a:t>.wav/.</a:t>
            </a:r>
            <a:r>
              <a:rPr lang="en-US" altLang="zh-TW" dirty="0" err="1" smtClean="0"/>
              <a:t>ogg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透過</a:t>
            </a:r>
            <a:r>
              <a:rPr lang="en-US" altLang="zh-TW" dirty="0"/>
              <a:t>.</a:t>
            </a:r>
            <a:r>
              <a:rPr lang="en-US" altLang="zh-TW" dirty="0" smtClean="0"/>
              <a:t>play()</a:t>
            </a:r>
            <a:r>
              <a:rPr lang="zh-TW" altLang="en-US" dirty="0" smtClean="0"/>
              <a:t>撥放</a:t>
            </a:r>
            <a:endParaRPr lang="en-US" altLang="zh-TW" dirty="0"/>
          </a:p>
          <a:p>
            <a:pPr marL="8890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2218785"/>
            <a:ext cx="6854456" cy="697446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 smtClean="0"/>
              <a:t>pygame.mixer.music.load</a:t>
            </a:r>
            <a:r>
              <a:rPr lang="en-US" altLang="zh-TW" dirty="0" smtClean="0"/>
              <a:t> (“music.wav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pygame.mixer.music.set_volume</a:t>
            </a:r>
            <a:r>
              <a:rPr lang="en-US" altLang="zh-TW" dirty="0"/>
              <a:t>(0.2)</a:t>
            </a:r>
          </a:p>
        </p:txBody>
      </p:sp>
      <p:sp>
        <p:nvSpPr>
          <p:cNvPr id="6" name="矩形: 圓角 6">
            <a:extLst>
              <a:ext uri="{FF2B5EF4-FFF2-40B4-BE49-F238E27FC236}">
                <a16:creationId xmlns:a16="http://schemas.microsoft.com/office/drawing/2014/main" xmlns="" id="{795DA30A-B038-4A0A-AC13-47F98F1A538F}"/>
              </a:ext>
            </a:extLst>
          </p:cNvPr>
          <p:cNvSpPr/>
          <p:nvPr/>
        </p:nvSpPr>
        <p:spPr>
          <a:xfrm>
            <a:off x="1399244" y="3386874"/>
            <a:ext cx="6854456" cy="697446"/>
          </a:xfrm>
          <a:prstGeom prst="roundRect">
            <a:avLst>
              <a:gd name="adj" fmla="val 5683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 err="1"/>
              <a:t>pygame.mixer.music.play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93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err="1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Pygame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Python</a:t>
            </a:r>
            <a:r>
              <a:rPr lang="zh-TW" altLang="en-US" dirty="0"/>
              <a:t>開發，專為電子遊戲設計</a:t>
            </a:r>
            <a:endParaRPr lang="en-US" altLang="zh-TW" dirty="0"/>
          </a:p>
          <a:p>
            <a:r>
              <a:rPr lang="zh-TW" altLang="en-US" dirty="0"/>
              <a:t>提供圖像、聲音、</a:t>
            </a:r>
            <a:r>
              <a:rPr lang="en-US" altLang="zh-TW" dirty="0"/>
              <a:t>UI</a:t>
            </a:r>
            <a:r>
              <a:rPr lang="zh-TW" altLang="en-US" dirty="0"/>
              <a:t>介面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不受如</a:t>
            </a:r>
            <a:r>
              <a:rPr lang="en-US" altLang="zh-TW" dirty="0"/>
              <a:t>C</a:t>
            </a:r>
            <a:r>
              <a:rPr lang="zh-TW" altLang="en-US" dirty="0"/>
              <a:t>語言，或是更低階的組合語言所限制</a:t>
            </a:r>
            <a:endParaRPr lang="en-US" altLang="zh-TW" dirty="0"/>
          </a:p>
          <a:p>
            <a:r>
              <a:rPr lang="zh-TW" altLang="en-US" dirty="0"/>
              <a:t>支援</a:t>
            </a:r>
            <a:r>
              <a:rPr lang="en-US" altLang="zh-TW" dirty="0"/>
              <a:t>Android</a:t>
            </a:r>
          </a:p>
          <a:p>
            <a:r>
              <a:rPr lang="en-US" altLang="zh-TW" dirty="0" err="1"/>
              <a:t>Pyweek</a:t>
            </a:r>
            <a:r>
              <a:rPr lang="en-US" altLang="zh-TW" dirty="0"/>
              <a:t>, </a:t>
            </a:r>
            <a:r>
              <a:rPr lang="en-US" altLang="zh-TW" dirty="0" err="1"/>
              <a:t>Ludum</a:t>
            </a:r>
            <a:r>
              <a:rPr lang="en-US" altLang="zh-TW" dirty="0"/>
              <a:t> Dare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1026" name="Picture 2" descr="Pygame logo.gif">
            <a:extLst>
              <a:ext uri="{FF2B5EF4-FFF2-40B4-BE49-F238E27FC236}">
                <a16:creationId xmlns:a16="http://schemas.microsoft.com/office/drawing/2014/main" xmlns="" id="{2CACB2CB-D883-4297-846E-B7D06D700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96" y="3324226"/>
            <a:ext cx="2095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打地鼠遊戲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54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打地鼠遊戲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地鼠會在畫面中隨機出現</a:t>
            </a:r>
            <a:endParaRPr lang="en-US" altLang="zh-TW" dirty="0"/>
          </a:p>
          <a:p>
            <a:r>
              <a:rPr lang="zh-TW" altLang="en-US" dirty="0"/>
              <a:t>在地鼠消失之前，用滑鼠點擊他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074" name="Picture 2" descr="地鼠| 寶可夢圖鑑| The official Pokémon Website in Taiwan">
            <a:extLst>
              <a:ext uri="{FF2B5EF4-FFF2-40B4-BE49-F238E27FC236}">
                <a16:creationId xmlns:a16="http://schemas.microsoft.com/office/drawing/2014/main" xmlns="" id="{F57D2EA7-3A31-4C32-B5E2-BDCB9601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60" y="25717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9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打地鼠遊戲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2050" name="Picture 2" descr="第6章打地鼠· App Inventor开发集锦">
            <a:extLst>
              <a:ext uri="{FF2B5EF4-FFF2-40B4-BE49-F238E27FC236}">
                <a16:creationId xmlns:a16="http://schemas.microsoft.com/office/drawing/2014/main" xmlns="" id="{BEF98F06-3BFE-4D59-86E8-538BE382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0"/>
            <a:ext cx="37639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6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打地鼠遊戲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遊戲</a:t>
            </a:r>
            <a:r>
              <a:rPr lang="zh-TW" altLang="en-US" dirty="0" smtClean="0"/>
              <a:t>視窗</a:t>
            </a:r>
            <a:endParaRPr lang="en-US" altLang="zh-TW" dirty="0" smtClean="0"/>
          </a:p>
          <a:p>
            <a:r>
              <a:rPr lang="zh-TW" altLang="en-US" dirty="0" smtClean="0"/>
              <a:t>背景</a:t>
            </a:r>
            <a:endParaRPr lang="en-US" altLang="zh-TW" dirty="0"/>
          </a:p>
          <a:p>
            <a:r>
              <a:rPr lang="zh-TW" altLang="en-US" dirty="0" smtClean="0"/>
              <a:t>地鼠</a:t>
            </a:r>
            <a:endParaRPr lang="en-US" altLang="zh-TW" dirty="0"/>
          </a:p>
          <a:p>
            <a:r>
              <a:rPr lang="zh-TW" altLang="en-US" dirty="0"/>
              <a:t>洞</a:t>
            </a:r>
            <a:r>
              <a:rPr lang="en-US" altLang="zh-TW" dirty="0"/>
              <a:t>(</a:t>
            </a:r>
            <a:r>
              <a:rPr lang="zh-TW" altLang="en-US" dirty="0"/>
              <a:t>出現的位置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計分</a:t>
            </a:r>
            <a:r>
              <a:rPr lang="zh-TW" altLang="en-US" dirty="0" smtClean="0"/>
              <a:t>表</a:t>
            </a:r>
            <a:endParaRPr lang="en-US" altLang="zh-TW" dirty="0"/>
          </a:p>
          <a:p>
            <a:r>
              <a:rPr lang="zh-TW" altLang="en-US" dirty="0" smtClean="0"/>
              <a:t>鎚子</a:t>
            </a:r>
            <a:r>
              <a:rPr lang="en-US" altLang="zh-TW" dirty="0"/>
              <a:t>(</a:t>
            </a:r>
            <a:r>
              <a:rPr lang="zh-TW" altLang="en-US" dirty="0"/>
              <a:t>打擊地鼠的判定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6" name="Picture 2" descr="第6章打地鼠· App Inventor开发集锦">
            <a:extLst>
              <a:ext uri="{FF2B5EF4-FFF2-40B4-BE49-F238E27FC236}">
                <a16:creationId xmlns:a16="http://schemas.microsoft.com/office/drawing/2014/main" xmlns="" id="{7C4A1DE8-7DB4-4371-A786-78A335573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44" y="826471"/>
            <a:ext cx="2757646" cy="376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83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90250" y="2143050"/>
            <a:ext cx="7363500" cy="857400"/>
          </a:xfrm>
        </p:spPr>
        <p:txBody>
          <a:bodyPr/>
          <a:lstStyle/>
          <a:p>
            <a:pPr>
              <a:buClr>
                <a:srgbClr val="B5D4E9"/>
              </a:buClr>
            </a:pPr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前置作業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44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sz="3600" dirty="0">
                <a:solidFill>
                  <a:srgbClr val="7C7F91"/>
                </a:solidFill>
                <a:latin typeface="華康細圓體(P)" panose="020F0300000000000000" pitchFamily="34" charset="-120"/>
                <a:ea typeface="華康細圓體(P)" panose="020F0300000000000000" pitchFamily="34" charset="-120"/>
                <a:cs typeface="Muli Light"/>
              </a:rPr>
              <a:t>前置作業</a:t>
            </a:r>
            <a:endParaRPr sz="3600" dirty="0">
              <a:solidFill>
                <a:srgbClr val="7C7F91"/>
              </a:solidFill>
              <a:latin typeface="華康細圓體(P)" panose="020F0300000000000000" pitchFamily="34" charset="-120"/>
              <a:ea typeface="華康細圓體(P)" panose="020F0300000000000000" pitchFamily="34" charset="-120"/>
              <a:cs typeface="Muli Light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888782" y="1131756"/>
            <a:ext cx="7363500" cy="302100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Pygame</a:t>
            </a:r>
            <a:r>
              <a:rPr lang="zh-TW" altLang="en-US" dirty="0"/>
              <a:t>套件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引入需要的套件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xmlns="" id="{593DE8E0-2665-4F7B-8056-EA1CF844D440}"/>
              </a:ext>
            </a:extLst>
          </p:cNvPr>
          <p:cNvSpPr/>
          <p:nvPr/>
        </p:nvSpPr>
        <p:spPr>
          <a:xfrm>
            <a:off x="1397826" y="3035856"/>
            <a:ext cx="6854456" cy="1485394"/>
          </a:xfrm>
          <a:prstGeom prst="roundRect">
            <a:avLst>
              <a:gd name="adj" fmla="val 3305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import sys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import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import random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import time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pygame.locals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import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E5556E96-43ED-4A13-8AB3-6FA8D89E5642}"/>
              </a:ext>
            </a:extLst>
          </p:cNvPr>
          <p:cNvSpPr/>
          <p:nvPr/>
        </p:nvSpPr>
        <p:spPr>
          <a:xfrm>
            <a:off x="1397826" y="1635903"/>
            <a:ext cx="6854456" cy="816674"/>
          </a:xfrm>
          <a:prstGeom prst="roundRect">
            <a:avLst>
              <a:gd name="adj" fmla="val 3305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pip install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pygame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4922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614</Words>
  <Application>Microsoft Office PowerPoint</Application>
  <PresentationFormat>如螢幕大小 (16:9)</PresentationFormat>
  <Paragraphs>193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</vt:lpstr>
      <vt:lpstr>新細明體</vt:lpstr>
      <vt:lpstr>華康細圓體(P)</vt:lpstr>
      <vt:lpstr>Amatic SC</vt:lpstr>
      <vt:lpstr>Muli Light</vt:lpstr>
      <vt:lpstr>Quickly template</vt:lpstr>
      <vt:lpstr>Day 6 Pygame小遊戲</vt:lpstr>
      <vt:lpstr>Pygame？</vt:lpstr>
      <vt:lpstr>Pygame</vt:lpstr>
      <vt:lpstr>打地鼠遊戲</vt:lpstr>
      <vt:lpstr>打地鼠遊戲</vt:lpstr>
      <vt:lpstr>打地鼠遊戲</vt:lpstr>
      <vt:lpstr>打地鼠遊戲</vt:lpstr>
      <vt:lpstr>前置作業</vt:lpstr>
      <vt:lpstr>前置作業</vt:lpstr>
      <vt:lpstr>遊戲視窗</vt:lpstr>
      <vt:lpstr>遊戲視窗</vt:lpstr>
      <vt:lpstr>背景</vt:lpstr>
      <vt:lpstr>背景</vt:lpstr>
      <vt:lpstr>加入地鼠</vt:lpstr>
      <vt:lpstr>加入地鼠</vt:lpstr>
      <vt:lpstr>洞(地鼠出現的位置)</vt:lpstr>
      <vt:lpstr>洞</vt:lpstr>
      <vt:lpstr>遊戲規則</vt:lpstr>
      <vt:lpstr>遊戲規則</vt:lpstr>
      <vt:lpstr>遊戲規則</vt:lpstr>
      <vt:lpstr>遊戲規則</vt:lpstr>
      <vt:lpstr>遊戲規則</vt:lpstr>
      <vt:lpstr>遊戲規則</vt:lpstr>
      <vt:lpstr>加入聲音&amp;音效</vt:lpstr>
      <vt:lpstr>加入聲音&amp;音效</vt:lpstr>
      <vt:lpstr>加入聲音&amp;音效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Charlotte</dc:creator>
  <cp:lastModifiedBy>ShaDow</cp:lastModifiedBy>
  <cp:revision>102</cp:revision>
  <dcterms:modified xsi:type="dcterms:W3CDTF">2020-07-12T08:45:10Z</dcterms:modified>
</cp:coreProperties>
</file>