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0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이현종\포트폴리오\4224b86935f6d6c40de6bdff202215d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67"/>
          <a:stretch/>
        </p:blipFill>
        <p:spPr bwMode="auto">
          <a:xfrm>
            <a:off x="137214" y="262763"/>
            <a:ext cx="8782968" cy="60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이현종\포트폴리오\Screenshot_20171025-003715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594F27"/>
              </a:clrFrom>
              <a:clrTo>
                <a:srgbClr val="594F27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83356"/>
          <a:stretch/>
        </p:blipFill>
        <p:spPr bwMode="auto">
          <a:xfrm>
            <a:off x="1586634" y="420393"/>
            <a:ext cx="4261508" cy="4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이현종\포트폴리오\Screenshot_20171025-003715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D4835"/>
              </a:clrFrom>
              <a:clrTo>
                <a:srgbClr val="4D4835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83356"/>
          <a:stretch/>
        </p:blipFill>
        <p:spPr bwMode="auto">
          <a:xfrm>
            <a:off x="3156015" y="420394"/>
            <a:ext cx="4261508" cy="4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j\Desktop\sc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30" y="1556792"/>
            <a:ext cx="5839045" cy="190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j\Desktop\zxzxxz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70" y="3789040"/>
            <a:ext cx="5781353" cy="26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이현종\포트폴리오\1b58f101e9608de700fac749734b06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13276" r="12368" b="43201"/>
          <a:stretch/>
        </p:blipFill>
        <p:spPr bwMode="auto">
          <a:xfrm>
            <a:off x="5004048" y="1124744"/>
            <a:ext cx="2731911" cy="28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이현종\포트폴리오\1b58f101e9608de700fac749734b06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18" t="13276" r="12368" b="43201"/>
          <a:stretch/>
        </p:blipFill>
        <p:spPr bwMode="auto">
          <a:xfrm>
            <a:off x="1115616" y="1124744"/>
            <a:ext cx="2731911" cy="28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이현종\포트폴리오\1b58f101e9608de700fac749734b065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3276" r="10582" b="27028"/>
          <a:stretch/>
        </p:blipFill>
        <p:spPr bwMode="auto">
          <a:xfrm>
            <a:off x="2946400" y="1124744"/>
            <a:ext cx="2901742" cy="38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이현종\포트폴리오\Screenshot_20171025-003715.png"/>
          <p:cNvPicPr>
            <a:picLocks noChangeAspect="1" noChangeArrowheads="1"/>
          </p:cNvPicPr>
          <p:nvPr/>
        </p:nvPicPr>
        <p:blipFill rotWithShape="1"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83356"/>
          <a:stretch/>
        </p:blipFill>
        <p:spPr bwMode="auto">
          <a:xfrm>
            <a:off x="1586634" y="420393"/>
            <a:ext cx="4261508" cy="4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이현종\포트폴리오\Screenshot_20171025-003715.png"/>
          <p:cNvPicPr>
            <a:picLocks noChangeAspect="1" noChangeArrowheads="1"/>
          </p:cNvPicPr>
          <p:nvPr/>
        </p:nvPicPr>
        <p:blipFill rotWithShape="1"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83356"/>
          <a:stretch/>
        </p:blipFill>
        <p:spPr bwMode="auto">
          <a:xfrm>
            <a:off x="3156015" y="420394"/>
            <a:ext cx="4261508" cy="4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이현종\포트폴리오\1b58f101e9608de700fac749734b065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5"/>
          <a:stretch/>
        </p:blipFill>
        <p:spPr bwMode="auto">
          <a:xfrm>
            <a:off x="1979712" y="5301208"/>
            <a:ext cx="5184576" cy="12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이현종\포트폴리오\music_app_1x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4" t="12883" r="11979" b="8895"/>
          <a:stretch/>
        </p:blipFill>
        <p:spPr bwMode="auto">
          <a:xfrm>
            <a:off x="2555776" y="-5232"/>
            <a:ext cx="4041375" cy="683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이현종\포트폴리오\1b58f101e9608de700fac749734b06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3276" r="10582" b="27028"/>
          <a:stretch/>
        </p:blipFill>
        <p:spPr bwMode="auto">
          <a:xfrm>
            <a:off x="3635896" y="536965"/>
            <a:ext cx="1728192" cy="230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이현종\포트폴리오\6356f5ee17c63d1fe4c05d0b9afbab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51"/>
          <a:stretch/>
        </p:blipFill>
        <p:spPr bwMode="auto">
          <a:xfrm rot="5400000">
            <a:off x="4661409" y="2979551"/>
            <a:ext cx="3390951" cy="8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이현종\포트폴리오\6356f5ee17c63d1fe4c05d0b9afbab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b="89114"/>
          <a:stretch/>
        </p:blipFill>
        <p:spPr bwMode="auto">
          <a:xfrm>
            <a:off x="2708671" y="264232"/>
            <a:ext cx="3390951" cy="41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이현종\리디자인\Tabl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13" y="844769"/>
            <a:ext cx="280746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이현종\포트폴리오\Screenshot_20171025-003715.png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83356"/>
          <a:stretch/>
        </p:blipFill>
        <p:spPr bwMode="auto">
          <a:xfrm>
            <a:off x="1586634" y="420393"/>
            <a:ext cx="4261508" cy="4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이현종\포트폴리오\Screenshot_20171025-003715.png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83356"/>
          <a:stretch/>
        </p:blipFill>
        <p:spPr bwMode="auto">
          <a:xfrm>
            <a:off x="3156015" y="420394"/>
            <a:ext cx="4261508" cy="4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j\Desktop\svsd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261287" cy="30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tj</cp:lastModifiedBy>
  <cp:revision>10</cp:revision>
  <dcterms:created xsi:type="dcterms:W3CDTF">2006-10-05T04:04:58Z</dcterms:created>
  <dcterms:modified xsi:type="dcterms:W3CDTF">2018-04-25T08:40:25Z</dcterms:modified>
</cp:coreProperties>
</file>