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5" d="100"/>
          <a:sy n="115" d="100"/>
        </p:scale>
        <p:origin x="-200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35A0-3ABF-0044-82E7-7AD36E9E4BF0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D283-3CA2-B949-AC89-AAD8ED44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7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35A0-3ABF-0044-82E7-7AD36E9E4BF0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D283-3CA2-B949-AC89-AAD8ED44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2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35A0-3ABF-0044-82E7-7AD36E9E4BF0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D283-3CA2-B949-AC89-AAD8ED44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7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35A0-3ABF-0044-82E7-7AD36E9E4BF0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D283-3CA2-B949-AC89-AAD8ED44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1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35A0-3ABF-0044-82E7-7AD36E9E4BF0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D283-3CA2-B949-AC89-AAD8ED44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8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35A0-3ABF-0044-82E7-7AD36E9E4BF0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D283-3CA2-B949-AC89-AAD8ED44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4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35A0-3ABF-0044-82E7-7AD36E9E4BF0}" type="datetimeFigureOut">
              <a:rPr lang="en-US" smtClean="0"/>
              <a:t>6/22/15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D283-3CA2-B949-AC89-AAD8ED44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3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35A0-3ABF-0044-82E7-7AD36E9E4BF0}" type="datetimeFigureOut">
              <a:rPr lang="en-US" smtClean="0"/>
              <a:t>6/22/15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D283-3CA2-B949-AC89-AAD8ED44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6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35A0-3ABF-0044-82E7-7AD36E9E4BF0}" type="datetimeFigureOut">
              <a:rPr lang="en-US" smtClean="0"/>
              <a:t>6/22/15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D283-3CA2-B949-AC89-AAD8ED44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7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35A0-3ABF-0044-82E7-7AD36E9E4BF0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D283-3CA2-B949-AC89-AAD8ED44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35A0-3ABF-0044-82E7-7AD36E9E4BF0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D283-3CA2-B949-AC89-AAD8ED44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7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035A0-3ABF-0044-82E7-7AD36E9E4BF0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4D283-3CA2-B949-AC89-AAD8ED44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7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>
            <a:off x="2187288" y="740798"/>
            <a:ext cx="982949" cy="5736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03187" y="1914525"/>
            <a:ext cx="4079875" cy="15875"/>
          </a:xfrm>
          <a:prstGeom prst="line">
            <a:avLst/>
          </a:prstGeom>
          <a:ln w="444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65337" y="654050"/>
            <a:ext cx="142875" cy="1587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133886" y="821302"/>
            <a:ext cx="0" cy="1101160"/>
          </a:xfrm>
          <a:prstGeom prst="line">
            <a:avLst/>
          </a:prstGeom>
          <a:ln w="349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93948" y="5153025"/>
            <a:ext cx="4079875" cy="15875"/>
          </a:xfrm>
          <a:prstGeom prst="line">
            <a:avLst/>
          </a:prstGeom>
          <a:ln w="444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030698" y="6200775"/>
            <a:ext cx="142875" cy="15875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56098" y="3892550"/>
            <a:ext cx="142875" cy="1587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103723" y="4059802"/>
            <a:ext cx="20924" cy="2125098"/>
          </a:xfrm>
          <a:prstGeom prst="line">
            <a:avLst/>
          </a:prstGeom>
          <a:ln w="349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2750" y="333375"/>
            <a:ext cx="6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+q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1857376" y="821302"/>
            <a:ext cx="173322" cy="10535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40526" y="1120775"/>
            <a:ext cx="30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6198" y="1930400"/>
            <a:ext cx="111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conductor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170237" y="1250950"/>
            <a:ext cx="142875" cy="1587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66987" y="607457"/>
            <a:ext cx="601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baseline="-25000" dirty="0" smtClean="0">
                <a:latin typeface="Times New Roman"/>
                <a:cs typeface="Times New Roman"/>
              </a:rPr>
              <a:t>+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52283" y="1113929"/>
            <a:ext cx="840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φ = ?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19563" y="716985"/>
            <a:ext cx="982949" cy="5736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335462" y="1890712"/>
            <a:ext cx="4079875" cy="15875"/>
          </a:xfrm>
          <a:prstGeom prst="line">
            <a:avLst/>
          </a:prstGeom>
          <a:ln w="444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297612" y="630237"/>
            <a:ext cx="142875" cy="1587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6366161" y="845114"/>
            <a:ext cx="15875" cy="2079061"/>
          </a:xfrm>
          <a:prstGeom prst="line">
            <a:avLst/>
          </a:prstGeom>
          <a:ln w="349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15025" y="309562"/>
            <a:ext cx="6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+q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6089651" y="797489"/>
            <a:ext cx="173322" cy="10535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772801" y="1096962"/>
            <a:ext cx="30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2598" y="1906587"/>
            <a:ext cx="111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conductor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02512" y="1227137"/>
            <a:ext cx="142875" cy="1587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799262" y="583644"/>
            <a:ext cx="601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baseline="-25000" dirty="0" smtClean="0">
                <a:latin typeface="Times New Roman"/>
                <a:cs typeface="Times New Roman"/>
              </a:rPr>
              <a:t>+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59158" y="1113929"/>
            <a:ext cx="856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φ = ?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310598" y="2987675"/>
            <a:ext cx="142875" cy="158750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/>
          <p:cNvSpPr/>
          <p:nvPr/>
        </p:nvSpPr>
        <p:spPr>
          <a:xfrm>
            <a:off x="6099176" y="1950014"/>
            <a:ext cx="173322" cy="10535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782326" y="2290236"/>
            <a:ext cx="30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</a:t>
            </a:r>
          </a:p>
        </p:txBody>
      </p:sp>
      <p:cxnSp>
        <p:nvCxnSpPr>
          <p:cNvPr id="46" name="Straight Arrow Connector 45"/>
          <p:cNvCxnSpPr>
            <a:endCxn id="38" idx="3"/>
          </p:cNvCxnSpPr>
          <p:nvPr/>
        </p:nvCxnSpPr>
        <p:spPr>
          <a:xfrm flipV="1">
            <a:off x="6418261" y="1362639"/>
            <a:ext cx="1005175" cy="16456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21488" y="2099677"/>
            <a:ext cx="601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500" baseline="-25000" dirty="0" smtClean="0">
                <a:latin typeface="Times New Roman"/>
                <a:cs typeface="Times New Roman"/>
              </a:rPr>
              <a:t>-</a:t>
            </a:r>
            <a:endParaRPr lang="en-US" sz="2500" baseline="-25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16972" y="2823646"/>
            <a:ext cx="151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mage charge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54997" y="2989262"/>
            <a:ext cx="6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-</a:t>
            </a:r>
            <a:r>
              <a:rPr lang="en-US" dirty="0" smtClean="0">
                <a:latin typeface="Times New Roman"/>
                <a:cs typeface="Times New Roman"/>
              </a:rPr>
              <a:t>q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35462" y="148709"/>
            <a:ext cx="6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(b)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6198" y="140771"/>
            <a:ext cx="6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(a)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364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6199204" y="2432212"/>
            <a:ext cx="1227667" cy="1199445"/>
          </a:xfrm>
          <a:prstGeom prst="ellipse">
            <a:avLst/>
          </a:prstGeom>
          <a:noFill/>
          <a:ln w="444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6820093" y="2048086"/>
            <a:ext cx="606778" cy="10110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208145" y="2127250"/>
            <a:ext cx="218726" cy="8673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4" idx="5"/>
          </p:cNvCxnSpPr>
          <p:nvPr/>
        </p:nvCxnSpPr>
        <p:spPr>
          <a:xfrm flipH="1" flipV="1">
            <a:off x="7504193" y="2024838"/>
            <a:ext cx="1316340" cy="10202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Left Brace 32"/>
          <p:cNvSpPr/>
          <p:nvPr/>
        </p:nvSpPr>
        <p:spPr>
          <a:xfrm rot="5400000">
            <a:off x="3773959" y="2727264"/>
            <a:ext cx="127467" cy="3738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69335" y="2424164"/>
            <a:ext cx="1227667" cy="1199445"/>
          </a:xfrm>
          <a:prstGeom prst="ellipse">
            <a:avLst/>
          </a:prstGeom>
          <a:noFill/>
          <a:ln w="444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76113" y="3045054"/>
            <a:ext cx="1832743" cy="141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549979" y="2986500"/>
            <a:ext cx="142875" cy="1587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34771" y="2648862"/>
            <a:ext cx="47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q</a:t>
            </a:r>
            <a:r>
              <a:rPr lang="en-US" sz="2000" baseline="-25000" dirty="0" smtClean="0">
                <a:latin typeface="Times New Roman"/>
                <a:cs typeface="Times New Roman"/>
              </a:rPr>
              <a:t>pt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 flipH="1" flipV="1">
            <a:off x="349123" y="2599819"/>
            <a:ext cx="441101" cy="4452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5807" y="2740096"/>
            <a:ext cx="35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1558432" y="2403850"/>
            <a:ext cx="282222" cy="181863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99262" y="3354277"/>
            <a:ext cx="6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8361" y="2216766"/>
            <a:ext cx="865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φ = 0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55583" y="2424164"/>
            <a:ext cx="1227667" cy="1199445"/>
          </a:xfrm>
          <a:prstGeom prst="ellipse">
            <a:avLst/>
          </a:prstGeom>
          <a:noFill/>
          <a:ln w="444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676472" y="3045054"/>
            <a:ext cx="1992486" cy="141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619670" y="2986500"/>
            <a:ext cx="142875" cy="1587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24609" y="2216766"/>
            <a:ext cx="865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φ = 0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65862" y="2969568"/>
            <a:ext cx="142875" cy="1587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68961" y="2699084"/>
            <a:ext cx="6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q</a:t>
            </a:r>
            <a:r>
              <a:rPr lang="en-US" sz="2000" baseline="-25000" dirty="0" smtClean="0">
                <a:latin typeface="Times New Roman"/>
                <a:cs typeface="Times New Roman"/>
              </a:rPr>
              <a:t>pt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5441" y="2925704"/>
            <a:ext cx="6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q</a:t>
            </a:r>
            <a:r>
              <a:rPr lang="en-US" sz="2000" baseline="-25000" dirty="0" smtClean="0">
                <a:latin typeface="Times New Roman"/>
                <a:cs typeface="Times New Roman"/>
              </a:rPr>
              <a:t>im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34" name="Left Brace 33"/>
          <p:cNvSpPr/>
          <p:nvPr/>
        </p:nvSpPr>
        <p:spPr>
          <a:xfrm rot="16200000">
            <a:off x="4524078" y="2361794"/>
            <a:ext cx="334624" cy="195514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22855" y="3406678"/>
            <a:ext cx="6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45285" y="2472524"/>
            <a:ext cx="6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x</a:t>
            </a:r>
            <a:r>
              <a:rPr lang="en-US" sz="2000" baseline="-25000" dirty="0" smtClean="0">
                <a:latin typeface="Times New Roman"/>
                <a:cs typeface="Times New Roman"/>
              </a:rPr>
              <a:t>im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77391" y="1896479"/>
            <a:ext cx="6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(b)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23389" y="1888541"/>
            <a:ext cx="6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(a)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820093" y="3053102"/>
            <a:ext cx="1992486" cy="141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763291" y="2994548"/>
            <a:ext cx="142875" cy="1587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027598" y="3530158"/>
            <a:ext cx="865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φ = 0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109483" y="2977616"/>
            <a:ext cx="142875" cy="1587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734969" y="2601301"/>
            <a:ext cx="6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q</a:t>
            </a:r>
            <a:r>
              <a:rPr lang="en-US" sz="2000" baseline="-25000" dirty="0" smtClean="0">
                <a:latin typeface="Times New Roman"/>
                <a:cs typeface="Times New Roman"/>
              </a:rPr>
              <a:t>pt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79061" y="2965501"/>
            <a:ext cx="63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q</a:t>
            </a:r>
            <a:r>
              <a:rPr lang="en-US" sz="2000" baseline="-25000" dirty="0" smtClean="0">
                <a:latin typeface="Times New Roman"/>
                <a:cs typeface="Times New Roman"/>
              </a:rPr>
              <a:t>im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21012" y="1904527"/>
            <a:ext cx="6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(c)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7382242" y="1889336"/>
            <a:ext cx="142875" cy="1587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6900333" y="2931582"/>
            <a:ext cx="74083" cy="127000"/>
          </a:xfrm>
          <a:custGeom>
            <a:avLst/>
            <a:gdLst>
              <a:gd name="connsiteX0" fmla="*/ 0 w 74083"/>
              <a:gd name="connsiteY0" fmla="*/ 0 h 127000"/>
              <a:gd name="connsiteX1" fmla="*/ 52917 w 74083"/>
              <a:gd name="connsiteY1" fmla="*/ 10584 h 127000"/>
              <a:gd name="connsiteX2" fmla="*/ 63500 w 74083"/>
              <a:gd name="connsiteY2" fmla="*/ 52917 h 127000"/>
              <a:gd name="connsiteX3" fmla="*/ 74083 w 74083"/>
              <a:gd name="connsiteY3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083" h="127000">
                <a:moveTo>
                  <a:pt x="0" y="0"/>
                </a:moveTo>
                <a:cubicBezTo>
                  <a:pt x="17639" y="3528"/>
                  <a:pt x="39098" y="-932"/>
                  <a:pt x="52917" y="10584"/>
                </a:cubicBezTo>
                <a:cubicBezTo>
                  <a:pt x="64091" y="19896"/>
                  <a:pt x="60898" y="38606"/>
                  <a:pt x="63500" y="52917"/>
                </a:cubicBezTo>
                <a:cubicBezTo>
                  <a:pt x="67962" y="77460"/>
                  <a:pt x="74083" y="127000"/>
                  <a:pt x="74083" y="1270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883147" y="2729608"/>
            <a:ext cx="2898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Times New Roman"/>
                <a:cs typeface="Times New Roman"/>
              </a:rPr>
              <a:t>θ</a:t>
            </a:r>
            <a:endParaRPr lang="en-US" sz="1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107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59</Words>
  <Application>Microsoft Macintosh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RIT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Battista</dc:creator>
  <cp:lastModifiedBy>Nicholas Battista</cp:lastModifiedBy>
  <cp:revision>12</cp:revision>
  <dcterms:created xsi:type="dcterms:W3CDTF">2015-06-17T18:46:25Z</dcterms:created>
  <dcterms:modified xsi:type="dcterms:W3CDTF">2015-06-22T16:00:10Z</dcterms:modified>
</cp:coreProperties>
</file>