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0E2D-EA74-DB43-9C8D-6216EE5058C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1070-EE14-AB47-B6B3-24CB3D2C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2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0E2D-EA74-DB43-9C8D-6216EE5058C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1070-EE14-AB47-B6B3-24CB3D2C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0E2D-EA74-DB43-9C8D-6216EE5058C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1070-EE14-AB47-B6B3-24CB3D2C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0E2D-EA74-DB43-9C8D-6216EE5058C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1070-EE14-AB47-B6B3-24CB3D2C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6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0E2D-EA74-DB43-9C8D-6216EE5058C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1070-EE14-AB47-B6B3-24CB3D2C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6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0E2D-EA74-DB43-9C8D-6216EE5058C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1070-EE14-AB47-B6B3-24CB3D2C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3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0E2D-EA74-DB43-9C8D-6216EE5058C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1070-EE14-AB47-B6B3-24CB3D2C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3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0E2D-EA74-DB43-9C8D-6216EE5058C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1070-EE14-AB47-B6B3-24CB3D2C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6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0E2D-EA74-DB43-9C8D-6216EE5058C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1070-EE14-AB47-B6B3-24CB3D2C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1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0E2D-EA74-DB43-9C8D-6216EE5058C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1070-EE14-AB47-B6B3-24CB3D2C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0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0E2D-EA74-DB43-9C8D-6216EE5058C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1070-EE14-AB47-B6B3-24CB3D2C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5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0E2D-EA74-DB43-9C8D-6216EE5058C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1070-EE14-AB47-B6B3-24CB3D2C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9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14804" y="634949"/>
            <a:ext cx="1431399" cy="1280662"/>
            <a:chOff x="914804" y="764093"/>
            <a:chExt cx="1431399" cy="128066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14359" y="764093"/>
              <a:ext cx="0" cy="12806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914804" y="1399043"/>
              <a:ext cx="1431399" cy="107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789188" y="634949"/>
            <a:ext cx="1431399" cy="1280662"/>
            <a:chOff x="914804" y="764093"/>
            <a:chExt cx="1431399" cy="128066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614359" y="764093"/>
              <a:ext cx="0" cy="12806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914804" y="1399043"/>
              <a:ext cx="1431399" cy="107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674337" y="629568"/>
            <a:ext cx="1431399" cy="1280662"/>
            <a:chOff x="914804" y="764093"/>
            <a:chExt cx="1431399" cy="128066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614359" y="764093"/>
              <a:ext cx="0" cy="12806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914804" y="1399043"/>
              <a:ext cx="1431399" cy="107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914804" y="2417776"/>
            <a:ext cx="1431399" cy="1280662"/>
            <a:chOff x="914804" y="764093"/>
            <a:chExt cx="1431399" cy="128066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614359" y="764093"/>
              <a:ext cx="0" cy="12806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914804" y="1399043"/>
              <a:ext cx="1431399" cy="107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789188" y="2417776"/>
            <a:ext cx="1431399" cy="1280662"/>
            <a:chOff x="914804" y="764093"/>
            <a:chExt cx="1431399" cy="128066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614359" y="764093"/>
              <a:ext cx="0" cy="12806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914804" y="1399043"/>
              <a:ext cx="1431399" cy="107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674337" y="2412395"/>
            <a:ext cx="1431399" cy="1280662"/>
            <a:chOff x="914804" y="764093"/>
            <a:chExt cx="1431399" cy="128066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614359" y="764093"/>
              <a:ext cx="0" cy="12806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914804" y="1399043"/>
              <a:ext cx="1431399" cy="107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859969" y="4058961"/>
            <a:ext cx="1431399" cy="1280662"/>
            <a:chOff x="914804" y="764093"/>
            <a:chExt cx="1431399" cy="128066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614359" y="764093"/>
              <a:ext cx="0" cy="12806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914804" y="1399043"/>
              <a:ext cx="1431399" cy="107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45118" y="4053580"/>
            <a:ext cx="1431399" cy="1280662"/>
            <a:chOff x="914804" y="764093"/>
            <a:chExt cx="1431399" cy="1280662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614359" y="764093"/>
              <a:ext cx="0" cy="12806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914804" y="1399043"/>
              <a:ext cx="1431399" cy="107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399112" y="1899468"/>
            <a:ext cx="43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(a)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69076" y="1910230"/>
            <a:ext cx="43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(b)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54225" y="1899468"/>
            <a:ext cx="43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(c)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94692" y="3693057"/>
            <a:ext cx="43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(d)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64656" y="3703819"/>
            <a:ext cx="43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(e)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49805" y="3693057"/>
            <a:ext cx="43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(f)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39857" y="5323480"/>
            <a:ext cx="43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(g)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35004" y="5323480"/>
            <a:ext cx="43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(h)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517498" y="1183806"/>
            <a:ext cx="182960" cy="1668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97263" y="1186495"/>
            <a:ext cx="182960" cy="1668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282412" y="1180160"/>
            <a:ext cx="182960" cy="1668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473428" y="4618580"/>
            <a:ext cx="182960" cy="1668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353193" y="4621269"/>
            <a:ext cx="182960" cy="1668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82412" y="2969322"/>
            <a:ext cx="182960" cy="1668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1539023" y="2432182"/>
            <a:ext cx="130680" cy="1239040"/>
          </a:xfrm>
          <a:custGeom>
            <a:avLst/>
            <a:gdLst>
              <a:gd name="connsiteX0" fmla="*/ 43049 w 130680"/>
              <a:gd name="connsiteY0" fmla="*/ 75333 h 1239040"/>
              <a:gd name="connsiteX1" fmla="*/ 107623 w 130680"/>
              <a:gd name="connsiteY1" fmla="*/ 86095 h 1239040"/>
              <a:gd name="connsiteX2" fmla="*/ 129148 w 130680"/>
              <a:gd name="connsiteY2" fmla="*/ 118381 h 1239040"/>
              <a:gd name="connsiteX3" fmla="*/ 53811 w 130680"/>
              <a:gd name="connsiteY3" fmla="*/ 172190 h 1239040"/>
              <a:gd name="connsiteX4" fmla="*/ 21524 w 130680"/>
              <a:gd name="connsiteY4" fmla="*/ 193714 h 1239040"/>
              <a:gd name="connsiteX5" fmla="*/ 96861 w 130680"/>
              <a:gd name="connsiteY5" fmla="*/ 215237 h 1239040"/>
              <a:gd name="connsiteX6" fmla="*/ 107623 w 130680"/>
              <a:gd name="connsiteY6" fmla="*/ 247523 h 1239040"/>
              <a:gd name="connsiteX7" fmla="*/ 86099 w 130680"/>
              <a:gd name="connsiteY7" fmla="*/ 333618 h 1239040"/>
              <a:gd name="connsiteX8" fmla="*/ 21524 w 130680"/>
              <a:gd name="connsiteY8" fmla="*/ 376665 h 1239040"/>
              <a:gd name="connsiteX9" fmla="*/ 53811 w 130680"/>
              <a:gd name="connsiteY9" fmla="*/ 387427 h 1239040"/>
              <a:gd name="connsiteX10" fmla="*/ 118386 w 130680"/>
              <a:gd name="connsiteY10" fmla="*/ 398189 h 1239040"/>
              <a:gd name="connsiteX11" fmla="*/ 129148 w 130680"/>
              <a:gd name="connsiteY11" fmla="*/ 430475 h 1239040"/>
              <a:gd name="connsiteX12" fmla="*/ 107623 w 130680"/>
              <a:gd name="connsiteY12" fmla="*/ 527332 h 1239040"/>
              <a:gd name="connsiteX13" fmla="*/ 75336 w 130680"/>
              <a:gd name="connsiteY13" fmla="*/ 570379 h 1239040"/>
              <a:gd name="connsiteX14" fmla="*/ 64574 w 130680"/>
              <a:gd name="connsiteY14" fmla="*/ 602665 h 1239040"/>
              <a:gd name="connsiteX15" fmla="*/ 96861 w 130680"/>
              <a:gd name="connsiteY15" fmla="*/ 624188 h 1239040"/>
              <a:gd name="connsiteX16" fmla="*/ 129148 w 130680"/>
              <a:gd name="connsiteY16" fmla="*/ 634950 h 1239040"/>
              <a:gd name="connsiteX17" fmla="*/ 86099 w 130680"/>
              <a:gd name="connsiteY17" fmla="*/ 753331 h 1239040"/>
              <a:gd name="connsiteX18" fmla="*/ 75336 w 130680"/>
              <a:gd name="connsiteY18" fmla="*/ 785616 h 1239040"/>
              <a:gd name="connsiteX19" fmla="*/ 86099 w 130680"/>
              <a:gd name="connsiteY19" fmla="*/ 947044 h 1239040"/>
              <a:gd name="connsiteX20" fmla="*/ 10762 w 130680"/>
              <a:gd name="connsiteY20" fmla="*/ 1043901 h 1239040"/>
              <a:gd name="connsiteX21" fmla="*/ 43049 w 130680"/>
              <a:gd name="connsiteY21" fmla="*/ 1065425 h 1239040"/>
              <a:gd name="connsiteX22" fmla="*/ 75336 w 130680"/>
              <a:gd name="connsiteY22" fmla="*/ 1076187 h 1239040"/>
              <a:gd name="connsiteX23" fmla="*/ 96861 w 130680"/>
              <a:gd name="connsiteY23" fmla="*/ 1108472 h 1239040"/>
              <a:gd name="connsiteX24" fmla="*/ 107623 w 130680"/>
              <a:gd name="connsiteY24" fmla="*/ 1140758 h 1239040"/>
              <a:gd name="connsiteX25" fmla="*/ 75336 w 130680"/>
              <a:gd name="connsiteY25" fmla="*/ 1162282 h 1239040"/>
              <a:gd name="connsiteX26" fmla="*/ 53811 w 130680"/>
              <a:gd name="connsiteY26" fmla="*/ 1194567 h 1239040"/>
              <a:gd name="connsiteX27" fmla="*/ 118386 w 130680"/>
              <a:gd name="connsiteY27" fmla="*/ 1205329 h 1239040"/>
              <a:gd name="connsiteX28" fmla="*/ 96861 w 130680"/>
              <a:gd name="connsiteY28" fmla="*/ 1237615 h 1239040"/>
              <a:gd name="connsiteX29" fmla="*/ 10762 w 130680"/>
              <a:gd name="connsiteY29" fmla="*/ 1226853 h 1239040"/>
              <a:gd name="connsiteX30" fmla="*/ 32287 w 130680"/>
              <a:gd name="connsiteY30" fmla="*/ 1173044 h 1239040"/>
              <a:gd name="connsiteX31" fmla="*/ 43049 w 130680"/>
              <a:gd name="connsiteY31" fmla="*/ 1140758 h 1239040"/>
              <a:gd name="connsiteX32" fmla="*/ 32287 w 130680"/>
              <a:gd name="connsiteY32" fmla="*/ 1108472 h 1239040"/>
              <a:gd name="connsiteX33" fmla="*/ 86099 w 130680"/>
              <a:gd name="connsiteY33" fmla="*/ 1065425 h 1239040"/>
              <a:gd name="connsiteX34" fmla="*/ 21524 w 130680"/>
              <a:gd name="connsiteY34" fmla="*/ 1043901 h 1239040"/>
              <a:gd name="connsiteX35" fmla="*/ 10762 w 130680"/>
              <a:gd name="connsiteY35" fmla="*/ 1011616 h 1239040"/>
              <a:gd name="connsiteX36" fmla="*/ 75336 w 130680"/>
              <a:gd name="connsiteY36" fmla="*/ 968568 h 1239040"/>
              <a:gd name="connsiteX37" fmla="*/ 0 w 130680"/>
              <a:gd name="connsiteY37" fmla="*/ 871711 h 1239040"/>
              <a:gd name="connsiteX38" fmla="*/ 10762 w 130680"/>
              <a:gd name="connsiteY38" fmla="*/ 839426 h 1239040"/>
              <a:gd name="connsiteX39" fmla="*/ 53811 w 130680"/>
              <a:gd name="connsiteY39" fmla="*/ 817902 h 1239040"/>
              <a:gd name="connsiteX40" fmla="*/ 32287 w 130680"/>
              <a:gd name="connsiteY40" fmla="*/ 742569 h 1239040"/>
              <a:gd name="connsiteX41" fmla="*/ 43049 w 130680"/>
              <a:gd name="connsiteY41" fmla="*/ 677998 h 1239040"/>
              <a:gd name="connsiteX42" fmla="*/ 64574 w 130680"/>
              <a:gd name="connsiteY42" fmla="*/ 645712 h 1239040"/>
              <a:gd name="connsiteX43" fmla="*/ 118386 w 130680"/>
              <a:gd name="connsiteY43" fmla="*/ 505808 h 1239040"/>
              <a:gd name="connsiteX44" fmla="*/ 86099 w 130680"/>
              <a:gd name="connsiteY44" fmla="*/ 484284 h 1239040"/>
              <a:gd name="connsiteX45" fmla="*/ 43049 w 130680"/>
              <a:gd name="connsiteY45" fmla="*/ 419713 h 1239040"/>
              <a:gd name="connsiteX46" fmla="*/ 0 w 130680"/>
              <a:gd name="connsiteY46" fmla="*/ 408951 h 1239040"/>
              <a:gd name="connsiteX47" fmla="*/ 10762 w 130680"/>
              <a:gd name="connsiteY47" fmla="*/ 365904 h 1239040"/>
              <a:gd name="connsiteX48" fmla="*/ 75336 w 130680"/>
              <a:gd name="connsiteY48" fmla="*/ 344380 h 1239040"/>
              <a:gd name="connsiteX49" fmla="*/ 86099 w 130680"/>
              <a:gd name="connsiteY49" fmla="*/ 387427 h 1239040"/>
              <a:gd name="connsiteX50" fmla="*/ 96861 w 130680"/>
              <a:gd name="connsiteY50" fmla="*/ 430475 h 1239040"/>
              <a:gd name="connsiteX51" fmla="*/ 75336 w 130680"/>
              <a:gd name="connsiteY51" fmla="*/ 495046 h 1239040"/>
              <a:gd name="connsiteX52" fmla="*/ 64574 w 130680"/>
              <a:gd name="connsiteY52" fmla="*/ 527332 h 1239040"/>
              <a:gd name="connsiteX53" fmla="*/ 53811 w 130680"/>
              <a:gd name="connsiteY53" fmla="*/ 398189 h 1239040"/>
              <a:gd name="connsiteX54" fmla="*/ 32287 w 130680"/>
              <a:gd name="connsiteY54" fmla="*/ 355142 h 1239040"/>
              <a:gd name="connsiteX55" fmla="*/ 53811 w 130680"/>
              <a:gd name="connsiteY55" fmla="*/ 236761 h 1239040"/>
              <a:gd name="connsiteX56" fmla="*/ 43049 w 130680"/>
              <a:gd name="connsiteY56" fmla="*/ 150666 h 1239040"/>
              <a:gd name="connsiteX57" fmla="*/ 75336 w 130680"/>
              <a:gd name="connsiteY57" fmla="*/ 139904 h 1239040"/>
              <a:gd name="connsiteX58" fmla="*/ 64574 w 130680"/>
              <a:gd name="connsiteY58" fmla="*/ 107619 h 1239040"/>
              <a:gd name="connsiteX59" fmla="*/ 43049 w 130680"/>
              <a:gd name="connsiteY59" fmla="*/ 75333 h 1239040"/>
              <a:gd name="connsiteX60" fmla="*/ 75336 w 130680"/>
              <a:gd name="connsiteY60" fmla="*/ 64571 h 1239040"/>
              <a:gd name="connsiteX61" fmla="*/ 64574 w 130680"/>
              <a:gd name="connsiteY61" fmla="*/ 32286 h 1239040"/>
              <a:gd name="connsiteX62" fmla="*/ 75336 w 130680"/>
              <a:gd name="connsiteY62" fmla="*/ 0 h 123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0680" h="1239040">
                <a:moveTo>
                  <a:pt x="43049" y="75333"/>
                </a:moveTo>
                <a:cubicBezTo>
                  <a:pt x="64574" y="78920"/>
                  <a:pt x="88105" y="76336"/>
                  <a:pt x="107623" y="86095"/>
                </a:cubicBezTo>
                <a:cubicBezTo>
                  <a:pt x="119192" y="91879"/>
                  <a:pt x="131274" y="105622"/>
                  <a:pt x="129148" y="118381"/>
                </a:cubicBezTo>
                <a:cubicBezTo>
                  <a:pt x="124996" y="143291"/>
                  <a:pt x="68857" y="163593"/>
                  <a:pt x="53811" y="172190"/>
                </a:cubicBezTo>
                <a:cubicBezTo>
                  <a:pt x="42581" y="178607"/>
                  <a:pt x="32286" y="186539"/>
                  <a:pt x="21524" y="193714"/>
                </a:cubicBezTo>
                <a:cubicBezTo>
                  <a:pt x="21893" y="193806"/>
                  <a:pt x="91716" y="210092"/>
                  <a:pt x="96861" y="215237"/>
                </a:cubicBezTo>
                <a:cubicBezTo>
                  <a:pt x="104883" y="223258"/>
                  <a:pt x="104036" y="236761"/>
                  <a:pt x="107623" y="247523"/>
                </a:cubicBezTo>
                <a:cubicBezTo>
                  <a:pt x="100448" y="276221"/>
                  <a:pt x="102508" y="309005"/>
                  <a:pt x="86099" y="333618"/>
                </a:cubicBezTo>
                <a:cubicBezTo>
                  <a:pt x="71749" y="355142"/>
                  <a:pt x="21524" y="376665"/>
                  <a:pt x="21524" y="376665"/>
                </a:cubicBezTo>
                <a:cubicBezTo>
                  <a:pt x="32286" y="380252"/>
                  <a:pt x="42737" y="384966"/>
                  <a:pt x="53811" y="387427"/>
                </a:cubicBezTo>
                <a:cubicBezTo>
                  <a:pt x="75113" y="392161"/>
                  <a:pt x="99439" y="387363"/>
                  <a:pt x="118386" y="398189"/>
                </a:cubicBezTo>
                <a:cubicBezTo>
                  <a:pt x="128236" y="403817"/>
                  <a:pt x="125561" y="419713"/>
                  <a:pt x="129148" y="430475"/>
                </a:cubicBezTo>
                <a:cubicBezTo>
                  <a:pt x="121973" y="462761"/>
                  <a:pt x="119496" y="496463"/>
                  <a:pt x="107623" y="527332"/>
                </a:cubicBezTo>
                <a:cubicBezTo>
                  <a:pt x="101184" y="544073"/>
                  <a:pt x="84235" y="554806"/>
                  <a:pt x="75336" y="570379"/>
                </a:cubicBezTo>
                <a:cubicBezTo>
                  <a:pt x="69708" y="580228"/>
                  <a:pt x="68161" y="591903"/>
                  <a:pt x="64574" y="602665"/>
                </a:cubicBezTo>
                <a:cubicBezTo>
                  <a:pt x="75336" y="609839"/>
                  <a:pt x="85292" y="618404"/>
                  <a:pt x="96861" y="624188"/>
                </a:cubicBezTo>
                <a:cubicBezTo>
                  <a:pt x="107008" y="629261"/>
                  <a:pt x="127895" y="623675"/>
                  <a:pt x="129148" y="634950"/>
                </a:cubicBezTo>
                <a:cubicBezTo>
                  <a:pt x="137575" y="710788"/>
                  <a:pt x="109564" y="706403"/>
                  <a:pt x="86099" y="753331"/>
                </a:cubicBezTo>
                <a:cubicBezTo>
                  <a:pt x="81026" y="763477"/>
                  <a:pt x="78924" y="774854"/>
                  <a:pt x="75336" y="785616"/>
                </a:cubicBezTo>
                <a:cubicBezTo>
                  <a:pt x="112768" y="841761"/>
                  <a:pt x="124837" y="845363"/>
                  <a:pt x="86099" y="947044"/>
                </a:cubicBezTo>
                <a:cubicBezTo>
                  <a:pt x="71537" y="985266"/>
                  <a:pt x="10762" y="1043901"/>
                  <a:pt x="10762" y="1043901"/>
                </a:cubicBezTo>
                <a:cubicBezTo>
                  <a:pt x="21524" y="1051076"/>
                  <a:pt x="31480" y="1059641"/>
                  <a:pt x="43049" y="1065425"/>
                </a:cubicBezTo>
                <a:cubicBezTo>
                  <a:pt x="53196" y="1070498"/>
                  <a:pt x="66477" y="1069100"/>
                  <a:pt x="75336" y="1076187"/>
                </a:cubicBezTo>
                <a:cubicBezTo>
                  <a:pt x="85436" y="1084267"/>
                  <a:pt x="89686" y="1097710"/>
                  <a:pt x="96861" y="1108472"/>
                </a:cubicBezTo>
                <a:cubicBezTo>
                  <a:pt x="100448" y="1119234"/>
                  <a:pt x="111836" y="1130225"/>
                  <a:pt x="107623" y="1140758"/>
                </a:cubicBezTo>
                <a:cubicBezTo>
                  <a:pt x="102819" y="1152767"/>
                  <a:pt x="84482" y="1153136"/>
                  <a:pt x="75336" y="1162282"/>
                </a:cubicBezTo>
                <a:cubicBezTo>
                  <a:pt x="66190" y="1171428"/>
                  <a:pt x="60986" y="1183805"/>
                  <a:pt x="53811" y="1194567"/>
                </a:cubicBezTo>
                <a:cubicBezTo>
                  <a:pt x="75336" y="1198154"/>
                  <a:pt x="102955" y="1189899"/>
                  <a:pt x="118386" y="1205329"/>
                </a:cubicBezTo>
                <a:cubicBezTo>
                  <a:pt x="127532" y="1214475"/>
                  <a:pt x="109544" y="1235078"/>
                  <a:pt x="96861" y="1237615"/>
                </a:cubicBezTo>
                <a:cubicBezTo>
                  <a:pt x="68500" y="1243287"/>
                  <a:pt x="39462" y="1230440"/>
                  <a:pt x="10762" y="1226853"/>
                </a:cubicBezTo>
                <a:cubicBezTo>
                  <a:pt x="17937" y="1208917"/>
                  <a:pt x="25504" y="1191132"/>
                  <a:pt x="32287" y="1173044"/>
                </a:cubicBezTo>
                <a:cubicBezTo>
                  <a:pt x="36270" y="1162422"/>
                  <a:pt x="43049" y="1152102"/>
                  <a:pt x="43049" y="1140758"/>
                </a:cubicBezTo>
                <a:cubicBezTo>
                  <a:pt x="43049" y="1129414"/>
                  <a:pt x="35874" y="1119234"/>
                  <a:pt x="32287" y="1108472"/>
                </a:cubicBezTo>
                <a:cubicBezTo>
                  <a:pt x="34469" y="1107745"/>
                  <a:pt x="106597" y="1091047"/>
                  <a:pt x="86099" y="1065425"/>
                </a:cubicBezTo>
                <a:cubicBezTo>
                  <a:pt x="71925" y="1047708"/>
                  <a:pt x="21524" y="1043901"/>
                  <a:pt x="21524" y="1043901"/>
                </a:cubicBezTo>
                <a:cubicBezTo>
                  <a:pt x="17937" y="1033139"/>
                  <a:pt x="4168" y="1020847"/>
                  <a:pt x="10762" y="1011616"/>
                </a:cubicBezTo>
                <a:cubicBezTo>
                  <a:pt x="25799" y="990566"/>
                  <a:pt x="75336" y="968568"/>
                  <a:pt x="75336" y="968568"/>
                </a:cubicBezTo>
                <a:cubicBezTo>
                  <a:pt x="2740" y="895976"/>
                  <a:pt x="20388" y="932875"/>
                  <a:pt x="0" y="871711"/>
                </a:cubicBezTo>
                <a:cubicBezTo>
                  <a:pt x="3587" y="860949"/>
                  <a:pt x="2741" y="847447"/>
                  <a:pt x="10762" y="839426"/>
                </a:cubicBezTo>
                <a:cubicBezTo>
                  <a:pt x="22107" y="828082"/>
                  <a:pt x="46636" y="832252"/>
                  <a:pt x="53811" y="817902"/>
                </a:cubicBezTo>
                <a:cubicBezTo>
                  <a:pt x="56514" y="812496"/>
                  <a:pt x="35289" y="751576"/>
                  <a:pt x="32287" y="742569"/>
                </a:cubicBezTo>
                <a:cubicBezTo>
                  <a:pt x="35874" y="721045"/>
                  <a:pt x="36148" y="698699"/>
                  <a:pt x="43049" y="677998"/>
                </a:cubicBezTo>
                <a:cubicBezTo>
                  <a:pt x="47139" y="665727"/>
                  <a:pt x="61241" y="658210"/>
                  <a:pt x="64574" y="645712"/>
                </a:cubicBezTo>
                <a:cubicBezTo>
                  <a:pt x="103367" y="500246"/>
                  <a:pt x="40693" y="531705"/>
                  <a:pt x="118386" y="505808"/>
                </a:cubicBezTo>
                <a:cubicBezTo>
                  <a:pt x="107624" y="498633"/>
                  <a:pt x="94617" y="494018"/>
                  <a:pt x="86099" y="484284"/>
                </a:cubicBezTo>
                <a:cubicBezTo>
                  <a:pt x="69064" y="464816"/>
                  <a:pt x="68145" y="425987"/>
                  <a:pt x="43049" y="419713"/>
                </a:cubicBezTo>
                <a:lnTo>
                  <a:pt x="0" y="408951"/>
                </a:lnTo>
                <a:cubicBezTo>
                  <a:pt x="3587" y="394602"/>
                  <a:pt x="-468" y="375529"/>
                  <a:pt x="10762" y="365904"/>
                </a:cubicBezTo>
                <a:cubicBezTo>
                  <a:pt x="27989" y="351139"/>
                  <a:pt x="75336" y="344380"/>
                  <a:pt x="75336" y="344380"/>
                </a:cubicBezTo>
                <a:cubicBezTo>
                  <a:pt x="30584" y="411503"/>
                  <a:pt x="56394" y="350297"/>
                  <a:pt x="86099" y="387427"/>
                </a:cubicBezTo>
                <a:cubicBezTo>
                  <a:pt x="95339" y="398977"/>
                  <a:pt x="93274" y="416126"/>
                  <a:pt x="96861" y="430475"/>
                </a:cubicBezTo>
                <a:lnTo>
                  <a:pt x="75336" y="495046"/>
                </a:lnTo>
                <a:lnTo>
                  <a:pt x="64574" y="527332"/>
                </a:lnTo>
                <a:cubicBezTo>
                  <a:pt x="60986" y="484284"/>
                  <a:pt x="61772" y="440646"/>
                  <a:pt x="53811" y="398189"/>
                </a:cubicBezTo>
                <a:cubicBezTo>
                  <a:pt x="50854" y="382421"/>
                  <a:pt x="32287" y="371185"/>
                  <a:pt x="32287" y="355142"/>
                </a:cubicBezTo>
                <a:cubicBezTo>
                  <a:pt x="32287" y="315035"/>
                  <a:pt x="46636" y="276221"/>
                  <a:pt x="53811" y="236761"/>
                </a:cubicBezTo>
                <a:cubicBezTo>
                  <a:pt x="33111" y="205712"/>
                  <a:pt x="14235" y="193886"/>
                  <a:pt x="43049" y="150666"/>
                </a:cubicBezTo>
                <a:cubicBezTo>
                  <a:pt x="49342" y="141227"/>
                  <a:pt x="64574" y="143491"/>
                  <a:pt x="75336" y="139904"/>
                </a:cubicBezTo>
                <a:cubicBezTo>
                  <a:pt x="71749" y="129142"/>
                  <a:pt x="69647" y="117765"/>
                  <a:pt x="64574" y="107619"/>
                </a:cubicBezTo>
                <a:cubicBezTo>
                  <a:pt x="58789" y="96050"/>
                  <a:pt x="39912" y="87881"/>
                  <a:pt x="43049" y="75333"/>
                </a:cubicBezTo>
                <a:cubicBezTo>
                  <a:pt x="45800" y="64327"/>
                  <a:pt x="64574" y="68158"/>
                  <a:pt x="75336" y="64571"/>
                </a:cubicBezTo>
                <a:cubicBezTo>
                  <a:pt x="71749" y="53809"/>
                  <a:pt x="64574" y="43630"/>
                  <a:pt x="64574" y="32286"/>
                </a:cubicBezTo>
                <a:cubicBezTo>
                  <a:pt x="64574" y="20942"/>
                  <a:pt x="75336" y="0"/>
                  <a:pt x="75336" y="0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3423403" y="2427825"/>
            <a:ext cx="130680" cy="1239040"/>
          </a:xfrm>
          <a:custGeom>
            <a:avLst/>
            <a:gdLst>
              <a:gd name="connsiteX0" fmla="*/ 43049 w 130680"/>
              <a:gd name="connsiteY0" fmla="*/ 75333 h 1239040"/>
              <a:gd name="connsiteX1" fmla="*/ 107623 w 130680"/>
              <a:gd name="connsiteY1" fmla="*/ 86095 h 1239040"/>
              <a:gd name="connsiteX2" fmla="*/ 129148 w 130680"/>
              <a:gd name="connsiteY2" fmla="*/ 118381 h 1239040"/>
              <a:gd name="connsiteX3" fmla="*/ 53811 w 130680"/>
              <a:gd name="connsiteY3" fmla="*/ 172190 h 1239040"/>
              <a:gd name="connsiteX4" fmla="*/ 21524 w 130680"/>
              <a:gd name="connsiteY4" fmla="*/ 193714 h 1239040"/>
              <a:gd name="connsiteX5" fmla="*/ 96861 w 130680"/>
              <a:gd name="connsiteY5" fmla="*/ 215237 h 1239040"/>
              <a:gd name="connsiteX6" fmla="*/ 107623 w 130680"/>
              <a:gd name="connsiteY6" fmla="*/ 247523 h 1239040"/>
              <a:gd name="connsiteX7" fmla="*/ 86099 w 130680"/>
              <a:gd name="connsiteY7" fmla="*/ 333618 h 1239040"/>
              <a:gd name="connsiteX8" fmla="*/ 21524 w 130680"/>
              <a:gd name="connsiteY8" fmla="*/ 376665 h 1239040"/>
              <a:gd name="connsiteX9" fmla="*/ 53811 w 130680"/>
              <a:gd name="connsiteY9" fmla="*/ 387427 h 1239040"/>
              <a:gd name="connsiteX10" fmla="*/ 118386 w 130680"/>
              <a:gd name="connsiteY10" fmla="*/ 398189 h 1239040"/>
              <a:gd name="connsiteX11" fmla="*/ 129148 w 130680"/>
              <a:gd name="connsiteY11" fmla="*/ 430475 h 1239040"/>
              <a:gd name="connsiteX12" fmla="*/ 107623 w 130680"/>
              <a:gd name="connsiteY12" fmla="*/ 527332 h 1239040"/>
              <a:gd name="connsiteX13" fmla="*/ 75336 w 130680"/>
              <a:gd name="connsiteY13" fmla="*/ 570379 h 1239040"/>
              <a:gd name="connsiteX14" fmla="*/ 64574 w 130680"/>
              <a:gd name="connsiteY14" fmla="*/ 602665 h 1239040"/>
              <a:gd name="connsiteX15" fmla="*/ 96861 w 130680"/>
              <a:gd name="connsiteY15" fmla="*/ 624188 h 1239040"/>
              <a:gd name="connsiteX16" fmla="*/ 129148 w 130680"/>
              <a:gd name="connsiteY16" fmla="*/ 634950 h 1239040"/>
              <a:gd name="connsiteX17" fmla="*/ 86099 w 130680"/>
              <a:gd name="connsiteY17" fmla="*/ 753331 h 1239040"/>
              <a:gd name="connsiteX18" fmla="*/ 75336 w 130680"/>
              <a:gd name="connsiteY18" fmla="*/ 785616 h 1239040"/>
              <a:gd name="connsiteX19" fmla="*/ 86099 w 130680"/>
              <a:gd name="connsiteY19" fmla="*/ 947044 h 1239040"/>
              <a:gd name="connsiteX20" fmla="*/ 10762 w 130680"/>
              <a:gd name="connsiteY20" fmla="*/ 1043901 h 1239040"/>
              <a:gd name="connsiteX21" fmla="*/ 43049 w 130680"/>
              <a:gd name="connsiteY21" fmla="*/ 1065425 h 1239040"/>
              <a:gd name="connsiteX22" fmla="*/ 75336 w 130680"/>
              <a:gd name="connsiteY22" fmla="*/ 1076187 h 1239040"/>
              <a:gd name="connsiteX23" fmla="*/ 96861 w 130680"/>
              <a:gd name="connsiteY23" fmla="*/ 1108472 h 1239040"/>
              <a:gd name="connsiteX24" fmla="*/ 107623 w 130680"/>
              <a:gd name="connsiteY24" fmla="*/ 1140758 h 1239040"/>
              <a:gd name="connsiteX25" fmla="*/ 75336 w 130680"/>
              <a:gd name="connsiteY25" fmla="*/ 1162282 h 1239040"/>
              <a:gd name="connsiteX26" fmla="*/ 53811 w 130680"/>
              <a:gd name="connsiteY26" fmla="*/ 1194567 h 1239040"/>
              <a:gd name="connsiteX27" fmla="*/ 118386 w 130680"/>
              <a:gd name="connsiteY27" fmla="*/ 1205329 h 1239040"/>
              <a:gd name="connsiteX28" fmla="*/ 96861 w 130680"/>
              <a:gd name="connsiteY28" fmla="*/ 1237615 h 1239040"/>
              <a:gd name="connsiteX29" fmla="*/ 10762 w 130680"/>
              <a:gd name="connsiteY29" fmla="*/ 1226853 h 1239040"/>
              <a:gd name="connsiteX30" fmla="*/ 32287 w 130680"/>
              <a:gd name="connsiteY30" fmla="*/ 1173044 h 1239040"/>
              <a:gd name="connsiteX31" fmla="*/ 43049 w 130680"/>
              <a:gd name="connsiteY31" fmla="*/ 1140758 h 1239040"/>
              <a:gd name="connsiteX32" fmla="*/ 32287 w 130680"/>
              <a:gd name="connsiteY32" fmla="*/ 1108472 h 1239040"/>
              <a:gd name="connsiteX33" fmla="*/ 86099 w 130680"/>
              <a:gd name="connsiteY33" fmla="*/ 1065425 h 1239040"/>
              <a:gd name="connsiteX34" fmla="*/ 21524 w 130680"/>
              <a:gd name="connsiteY34" fmla="*/ 1043901 h 1239040"/>
              <a:gd name="connsiteX35" fmla="*/ 10762 w 130680"/>
              <a:gd name="connsiteY35" fmla="*/ 1011616 h 1239040"/>
              <a:gd name="connsiteX36" fmla="*/ 75336 w 130680"/>
              <a:gd name="connsiteY36" fmla="*/ 968568 h 1239040"/>
              <a:gd name="connsiteX37" fmla="*/ 0 w 130680"/>
              <a:gd name="connsiteY37" fmla="*/ 871711 h 1239040"/>
              <a:gd name="connsiteX38" fmla="*/ 10762 w 130680"/>
              <a:gd name="connsiteY38" fmla="*/ 839426 h 1239040"/>
              <a:gd name="connsiteX39" fmla="*/ 53811 w 130680"/>
              <a:gd name="connsiteY39" fmla="*/ 817902 h 1239040"/>
              <a:gd name="connsiteX40" fmla="*/ 32287 w 130680"/>
              <a:gd name="connsiteY40" fmla="*/ 742569 h 1239040"/>
              <a:gd name="connsiteX41" fmla="*/ 43049 w 130680"/>
              <a:gd name="connsiteY41" fmla="*/ 677998 h 1239040"/>
              <a:gd name="connsiteX42" fmla="*/ 64574 w 130680"/>
              <a:gd name="connsiteY42" fmla="*/ 645712 h 1239040"/>
              <a:gd name="connsiteX43" fmla="*/ 118386 w 130680"/>
              <a:gd name="connsiteY43" fmla="*/ 505808 h 1239040"/>
              <a:gd name="connsiteX44" fmla="*/ 86099 w 130680"/>
              <a:gd name="connsiteY44" fmla="*/ 484284 h 1239040"/>
              <a:gd name="connsiteX45" fmla="*/ 43049 w 130680"/>
              <a:gd name="connsiteY45" fmla="*/ 419713 h 1239040"/>
              <a:gd name="connsiteX46" fmla="*/ 0 w 130680"/>
              <a:gd name="connsiteY46" fmla="*/ 408951 h 1239040"/>
              <a:gd name="connsiteX47" fmla="*/ 10762 w 130680"/>
              <a:gd name="connsiteY47" fmla="*/ 365904 h 1239040"/>
              <a:gd name="connsiteX48" fmla="*/ 75336 w 130680"/>
              <a:gd name="connsiteY48" fmla="*/ 344380 h 1239040"/>
              <a:gd name="connsiteX49" fmla="*/ 86099 w 130680"/>
              <a:gd name="connsiteY49" fmla="*/ 387427 h 1239040"/>
              <a:gd name="connsiteX50" fmla="*/ 96861 w 130680"/>
              <a:gd name="connsiteY50" fmla="*/ 430475 h 1239040"/>
              <a:gd name="connsiteX51" fmla="*/ 75336 w 130680"/>
              <a:gd name="connsiteY51" fmla="*/ 495046 h 1239040"/>
              <a:gd name="connsiteX52" fmla="*/ 64574 w 130680"/>
              <a:gd name="connsiteY52" fmla="*/ 527332 h 1239040"/>
              <a:gd name="connsiteX53" fmla="*/ 53811 w 130680"/>
              <a:gd name="connsiteY53" fmla="*/ 398189 h 1239040"/>
              <a:gd name="connsiteX54" fmla="*/ 32287 w 130680"/>
              <a:gd name="connsiteY54" fmla="*/ 355142 h 1239040"/>
              <a:gd name="connsiteX55" fmla="*/ 53811 w 130680"/>
              <a:gd name="connsiteY55" fmla="*/ 236761 h 1239040"/>
              <a:gd name="connsiteX56" fmla="*/ 43049 w 130680"/>
              <a:gd name="connsiteY56" fmla="*/ 150666 h 1239040"/>
              <a:gd name="connsiteX57" fmla="*/ 75336 w 130680"/>
              <a:gd name="connsiteY57" fmla="*/ 139904 h 1239040"/>
              <a:gd name="connsiteX58" fmla="*/ 64574 w 130680"/>
              <a:gd name="connsiteY58" fmla="*/ 107619 h 1239040"/>
              <a:gd name="connsiteX59" fmla="*/ 43049 w 130680"/>
              <a:gd name="connsiteY59" fmla="*/ 75333 h 1239040"/>
              <a:gd name="connsiteX60" fmla="*/ 75336 w 130680"/>
              <a:gd name="connsiteY60" fmla="*/ 64571 h 1239040"/>
              <a:gd name="connsiteX61" fmla="*/ 64574 w 130680"/>
              <a:gd name="connsiteY61" fmla="*/ 32286 h 1239040"/>
              <a:gd name="connsiteX62" fmla="*/ 75336 w 130680"/>
              <a:gd name="connsiteY62" fmla="*/ 0 h 123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0680" h="1239040">
                <a:moveTo>
                  <a:pt x="43049" y="75333"/>
                </a:moveTo>
                <a:cubicBezTo>
                  <a:pt x="64574" y="78920"/>
                  <a:pt x="88105" y="76336"/>
                  <a:pt x="107623" y="86095"/>
                </a:cubicBezTo>
                <a:cubicBezTo>
                  <a:pt x="119192" y="91879"/>
                  <a:pt x="131274" y="105622"/>
                  <a:pt x="129148" y="118381"/>
                </a:cubicBezTo>
                <a:cubicBezTo>
                  <a:pt x="124996" y="143291"/>
                  <a:pt x="68857" y="163593"/>
                  <a:pt x="53811" y="172190"/>
                </a:cubicBezTo>
                <a:cubicBezTo>
                  <a:pt x="42581" y="178607"/>
                  <a:pt x="32286" y="186539"/>
                  <a:pt x="21524" y="193714"/>
                </a:cubicBezTo>
                <a:cubicBezTo>
                  <a:pt x="21893" y="193806"/>
                  <a:pt x="91716" y="210092"/>
                  <a:pt x="96861" y="215237"/>
                </a:cubicBezTo>
                <a:cubicBezTo>
                  <a:pt x="104883" y="223258"/>
                  <a:pt x="104036" y="236761"/>
                  <a:pt x="107623" y="247523"/>
                </a:cubicBezTo>
                <a:cubicBezTo>
                  <a:pt x="100448" y="276221"/>
                  <a:pt x="102508" y="309005"/>
                  <a:pt x="86099" y="333618"/>
                </a:cubicBezTo>
                <a:cubicBezTo>
                  <a:pt x="71749" y="355142"/>
                  <a:pt x="21524" y="376665"/>
                  <a:pt x="21524" y="376665"/>
                </a:cubicBezTo>
                <a:cubicBezTo>
                  <a:pt x="32286" y="380252"/>
                  <a:pt x="42737" y="384966"/>
                  <a:pt x="53811" y="387427"/>
                </a:cubicBezTo>
                <a:cubicBezTo>
                  <a:pt x="75113" y="392161"/>
                  <a:pt x="99439" y="387363"/>
                  <a:pt x="118386" y="398189"/>
                </a:cubicBezTo>
                <a:cubicBezTo>
                  <a:pt x="128236" y="403817"/>
                  <a:pt x="125561" y="419713"/>
                  <a:pt x="129148" y="430475"/>
                </a:cubicBezTo>
                <a:cubicBezTo>
                  <a:pt x="121973" y="462761"/>
                  <a:pt x="119496" y="496463"/>
                  <a:pt x="107623" y="527332"/>
                </a:cubicBezTo>
                <a:cubicBezTo>
                  <a:pt x="101184" y="544073"/>
                  <a:pt x="84235" y="554806"/>
                  <a:pt x="75336" y="570379"/>
                </a:cubicBezTo>
                <a:cubicBezTo>
                  <a:pt x="69708" y="580228"/>
                  <a:pt x="68161" y="591903"/>
                  <a:pt x="64574" y="602665"/>
                </a:cubicBezTo>
                <a:cubicBezTo>
                  <a:pt x="75336" y="609839"/>
                  <a:pt x="85292" y="618404"/>
                  <a:pt x="96861" y="624188"/>
                </a:cubicBezTo>
                <a:cubicBezTo>
                  <a:pt x="107008" y="629261"/>
                  <a:pt x="127895" y="623675"/>
                  <a:pt x="129148" y="634950"/>
                </a:cubicBezTo>
                <a:cubicBezTo>
                  <a:pt x="137575" y="710788"/>
                  <a:pt x="109564" y="706403"/>
                  <a:pt x="86099" y="753331"/>
                </a:cubicBezTo>
                <a:cubicBezTo>
                  <a:pt x="81026" y="763477"/>
                  <a:pt x="78924" y="774854"/>
                  <a:pt x="75336" y="785616"/>
                </a:cubicBezTo>
                <a:cubicBezTo>
                  <a:pt x="112768" y="841761"/>
                  <a:pt x="124837" y="845363"/>
                  <a:pt x="86099" y="947044"/>
                </a:cubicBezTo>
                <a:cubicBezTo>
                  <a:pt x="71537" y="985266"/>
                  <a:pt x="10762" y="1043901"/>
                  <a:pt x="10762" y="1043901"/>
                </a:cubicBezTo>
                <a:cubicBezTo>
                  <a:pt x="21524" y="1051076"/>
                  <a:pt x="31480" y="1059641"/>
                  <a:pt x="43049" y="1065425"/>
                </a:cubicBezTo>
                <a:cubicBezTo>
                  <a:pt x="53196" y="1070498"/>
                  <a:pt x="66477" y="1069100"/>
                  <a:pt x="75336" y="1076187"/>
                </a:cubicBezTo>
                <a:cubicBezTo>
                  <a:pt x="85436" y="1084267"/>
                  <a:pt x="89686" y="1097710"/>
                  <a:pt x="96861" y="1108472"/>
                </a:cubicBezTo>
                <a:cubicBezTo>
                  <a:pt x="100448" y="1119234"/>
                  <a:pt x="111836" y="1130225"/>
                  <a:pt x="107623" y="1140758"/>
                </a:cubicBezTo>
                <a:cubicBezTo>
                  <a:pt x="102819" y="1152767"/>
                  <a:pt x="84482" y="1153136"/>
                  <a:pt x="75336" y="1162282"/>
                </a:cubicBezTo>
                <a:cubicBezTo>
                  <a:pt x="66190" y="1171428"/>
                  <a:pt x="60986" y="1183805"/>
                  <a:pt x="53811" y="1194567"/>
                </a:cubicBezTo>
                <a:cubicBezTo>
                  <a:pt x="75336" y="1198154"/>
                  <a:pt x="102955" y="1189899"/>
                  <a:pt x="118386" y="1205329"/>
                </a:cubicBezTo>
                <a:cubicBezTo>
                  <a:pt x="127532" y="1214475"/>
                  <a:pt x="109544" y="1235078"/>
                  <a:pt x="96861" y="1237615"/>
                </a:cubicBezTo>
                <a:cubicBezTo>
                  <a:pt x="68500" y="1243287"/>
                  <a:pt x="39462" y="1230440"/>
                  <a:pt x="10762" y="1226853"/>
                </a:cubicBezTo>
                <a:cubicBezTo>
                  <a:pt x="17937" y="1208917"/>
                  <a:pt x="25504" y="1191132"/>
                  <a:pt x="32287" y="1173044"/>
                </a:cubicBezTo>
                <a:cubicBezTo>
                  <a:pt x="36270" y="1162422"/>
                  <a:pt x="43049" y="1152102"/>
                  <a:pt x="43049" y="1140758"/>
                </a:cubicBezTo>
                <a:cubicBezTo>
                  <a:pt x="43049" y="1129414"/>
                  <a:pt x="35874" y="1119234"/>
                  <a:pt x="32287" y="1108472"/>
                </a:cubicBezTo>
                <a:cubicBezTo>
                  <a:pt x="34469" y="1107745"/>
                  <a:pt x="106597" y="1091047"/>
                  <a:pt x="86099" y="1065425"/>
                </a:cubicBezTo>
                <a:cubicBezTo>
                  <a:pt x="71925" y="1047708"/>
                  <a:pt x="21524" y="1043901"/>
                  <a:pt x="21524" y="1043901"/>
                </a:cubicBezTo>
                <a:cubicBezTo>
                  <a:pt x="17937" y="1033139"/>
                  <a:pt x="4168" y="1020847"/>
                  <a:pt x="10762" y="1011616"/>
                </a:cubicBezTo>
                <a:cubicBezTo>
                  <a:pt x="25799" y="990566"/>
                  <a:pt x="75336" y="968568"/>
                  <a:pt x="75336" y="968568"/>
                </a:cubicBezTo>
                <a:cubicBezTo>
                  <a:pt x="2740" y="895976"/>
                  <a:pt x="20388" y="932875"/>
                  <a:pt x="0" y="871711"/>
                </a:cubicBezTo>
                <a:cubicBezTo>
                  <a:pt x="3587" y="860949"/>
                  <a:pt x="2741" y="847447"/>
                  <a:pt x="10762" y="839426"/>
                </a:cubicBezTo>
                <a:cubicBezTo>
                  <a:pt x="22107" y="828082"/>
                  <a:pt x="46636" y="832252"/>
                  <a:pt x="53811" y="817902"/>
                </a:cubicBezTo>
                <a:cubicBezTo>
                  <a:pt x="56514" y="812496"/>
                  <a:pt x="35289" y="751576"/>
                  <a:pt x="32287" y="742569"/>
                </a:cubicBezTo>
                <a:cubicBezTo>
                  <a:pt x="35874" y="721045"/>
                  <a:pt x="36148" y="698699"/>
                  <a:pt x="43049" y="677998"/>
                </a:cubicBezTo>
                <a:cubicBezTo>
                  <a:pt x="47139" y="665727"/>
                  <a:pt x="61241" y="658210"/>
                  <a:pt x="64574" y="645712"/>
                </a:cubicBezTo>
                <a:cubicBezTo>
                  <a:pt x="103367" y="500246"/>
                  <a:pt x="40693" y="531705"/>
                  <a:pt x="118386" y="505808"/>
                </a:cubicBezTo>
                <a:cubicBezTo>
                  <a:pt x="107624" y="498633"/>
                  <a:pt x="94617" y="494018"/>
                  <a:pt x="86099" y="484284"/>
                </a:cubicBezTo>
                <a:cubicBezTo>
                  <a:pt x="69064" y="464816"/>
                  <a:pt x="68145" y="425987"/>
                  <a:pt x="43049" y="419713"/>
                </a:cubicBezTo>
                <a:lnTo>
                  <a:pt x="0" y="408951"/>
                </a:lnTo>
                <a:cubicBezTo>
                  <a:pt x="3587" y="394602"/>
                  <a:pt x="-468" y="375529"/>
                  <a:pt x="10762" y="365904"/>
                </a:cubicBezTo>
                <a:cubicBezTo>
                  <a:pt x="27989" y="351139"/>
                  <a:pt x="75336" y="344380"/>
                  <a:pt x="75336" y="344380"/>
                </a:cubicBezTo>
                <a:cubicBezTo>
                  <a:pt x="30584" y="411503"/>
                  <a:pt x="56394" y="350297"/>
                  <a:pt x="86099" y="387427"/>
                </a:cubicBezTo>
                <a:cubicBezTo>
                  <a:pt x="95339" y="398977"/>
                  <a:pt x="93274" y="416126"/>
                  <a:pt x="96861" y="430475"/>
                </a:cubicBezTo>
                <a:lnTo>
                  <a:pt x="75336" y="495046"/>
                </a:lnTo>
                <a:lnTo>
                  <a:pt x="64574" y="527332"/>
                </a:lnTo>
                <a:cubicBezTo>
                  <a:pt x="60986" y="484284"/>
                  <a:pt x="61772" y="440646"/>
                  <a:pt x="53811" y="398189"/>
                </a:cubicBezTo>
                <a:cubicBezTo>
                  <a:pt x="50854" y="382421"/>
                  <a:pt x="32287" y="371185"/>
                  <a:pt x="32287" y="355142"/>
                </a:cubicBezTo>
                <a:cubicBezTo>
                  <a:pt x="32287" y="315035"/>
                  <a:pt x="46636" y="276221"/>
                  <a:pt x="53811" y="236761"/>
                </a:cubicBezTo>
                <a:cubicBezTo>
                  <a:pt x="33111" y="205712"/>
                  <a:pt x="14235" y="193886"/>
                  <a:pt x="43049" y="150666"/>
                </a:cubicBezTo>
                <a:cubicBezTo>
                  <a:pt x="49342" y="141227"/>
                  <a:pt x="64574" y="143491"/>
                  <a:pt x="75336" y="139904"/>
                </a:cubicBezTo>
                <a:cubicBezTo>
                  <a:pt x="71749" y="129142"/>
                  <a:pt x="69647" y="117765"/>
                  <a:pt x="64574" y="107619"/>
                </a:cubicBezTo>
                <a:cubicBezTo>
                  <a:pt x="58789" y="96050"/>
                  <a:pt x="39912" y="87881"/>
                  <a:pt x="43049" y="75333"/>
                </a:cubicBezTo>
                <a:cubicBezTo>
                  <a:pt x="45800" y="64327"/>
                  <a:pt x="64574" y="68158"/>
                  <a:pt x="75336" y="64571"/>
                </a:cubicBezTo>
                <a:cubicBezTo>
                  <a:pt x="71749" y="53809"/>
                  <a:pt x="64574" y="43630"/>
                  <a:pt x="64574" y="32286"/>
                </a:cubicBezTo>
                <a:cubicBezTo>
                  <a:pt x="64574" y="20942"/>
                  <a:pt x="75336" y="0"/>
                  <a:pt x="75336" y="0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614359" y="634949"/>
            <a:ext cx="0" cy="39819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0" idx="0"/>
          </p:cNvCxnSpPr>
          <p:nvPr/>
        </p:nvCxnSpPr>
        <p:spPr>
          <a:xfrm flipH="1" flipV="1">
            <a:off x="1614359" y="1460924"/>
            <a:ext cx="4420" cy="43854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834025" y="1269899"/>
            <a:ext cx="505832" cy="10762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36328" y="1269899"/>
            <a:ext cx="505832" cy="2692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859969" y="634949"/>
            <a:ext cx="326524" cy="39819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024154" y="634949"/>
            <a:ext cx="370538" cy="39819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859969" y="1560471"/>
            <a:ext cx="332670" cy="33899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028574" y="1560471"/>
            <a:ext cx="366118" cy="35514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3484323" y="613425"/>
            <a:ext cx="4420" cy="43854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486050" y="1533564"/>
            <a:ext cx="0" cy="39819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2756902" y="1272591"/>
            <a:ext cx="505832" cy="10762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707648" y="1263561"/>
            <a:ext cx="505832" cy="2692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703989" y="1460924"/>
            <a:ext cx="370538" cy="39819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938132" y="1460924"/>
            <a:ext cx="326524" cy="39819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3708409" y="718353"/>
            <a:ext cx="366118" cy="35514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938132" y="718353"/>
            <a:ext cx="332670" cy="33899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5372925" y="1420570"/>
            <a:ext cx="4420" cy="43854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372925" y="629568"/>
            <a:ext cx="0" cy="39819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626809" y="1264907"/>
            <a:ext cx="505832" cy="2692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4652813" y="1274324"/>
            <a:ext cx="505832" cy="6337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5521109" y="634950"/>
            <a:ext cx="473545" cy="466070"/>
          </a:xfrm>
          <a:custGeom>
            <a:avLst/>
            <a:gdLst>
              <a:gd name="connsiteX0" fmla="*/ 0 w 473545"/>
              <a:gd name="connsiteY0" fmla="*/ 0 h 466070"/>
              <a:gd name="connsiteX1" fmla="*/ 96861 w 473545"/>
              <a:gd name="connsiteY1" fmla="*/ 408951 h 466070"/>
              <a:gd name="connsiteX2" fmla="*/ 473545 w 473545"/>
              <a:gd name="connsiteY2" fmla="*/ 462760 h 466070"/>
              <a:gd name="connsiteX3" fmla="*/ 473545 w 473545"/>
              <a:gd name="connsiteY3" fmla="*/ 462760 h 4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545" h="466070">
                <a:moveTo>
                  <a:pt x="0" y="0"/>
                </a:moveTo>
                <a:cubicBezTo>
                  <a:pt x="8968" y="165912"/>
                  <a:pt x="17937" y="331824"/>
                  <a:pt x="96861" y="408951"/>
                </a:cubicBezTo>
                <a:cubicBezTo>
                  <a:pt x="175785" y="486078"/>
                  <a:pt x="473545" y="462760"/>
                  <a:pt x="473545" y="462760"/>
                </a:cubicBezTo>
                <a:lnTo>
                  <a:pt x="473545" y="46276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rot="10800000">
            <a:off x="4738829" y="1438372"/>
            <a:ext cx="473545" cy="466070"/>
          </a:xfrm>
          <a:custGeom>
            <a:avLst/>
            <a:gdLst>
              <a:gd name="connsiteX0" fmla="*/ 0 w 473545"/>
              <a:gd name="connsiteY0" fmla="*/ 0 h 466070"/>
              <a:gd name="connsiteX1" fmla="*/ 96861 w 473545"/>
              <a:gd name="connsiteY1" fmla="*/ 408951 h 466070"/>
              <a:gd name="connsiteX2" fmla="*/ 473545 w 473545"/>
              <a:gd name="connsiteY2" fmla="*/ 462760 h 466070"/>
              <a:gd name="connsiteX3" fmla="*/ 473545 w 473545"/>
              <a:gd name="connsiteY3" fmla="*/ 462760 h 4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545" h="466070">
                <a:moveTo>
                  <a:pt x="0" y="0"/>
                </a:moveTo>
                <a:cubicBezTo>
                  <a:pt x="8968" y="165912"/>
                  <a:pt x="17937" y="331824"/>
                  <a:pt x="96861" y="408951"/>
                </a:cubicBezTo>
                <a:cubicBezTo>
                  <a:pt x="175785" y="486078"/>
                  <a:pt x="473545" y="462760"/>
                  <a:pt x="473545" y="462760"/>
                </a:cubicBezTo>
                <a:lnTo>
                  <a:pt x="473545" y="46276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rot="16200000">
            <a:off x="4747667" y="664630"/>
            <a:ext cx="473545" cy="466070"/>
          </a:xfrm>
          <a:custGeom>
            <a:avLst/>
            <a:gdLst>
              <a:gd name="connsiteX0" fmla="*/ 0 w 473545"/>
              <a:gd name="connsiteY0" fmla="*/ 0 h 466070"/>
              <a:gd name="connsiteX1" fmla="*/ 96861 w 473545"/>
              <a:gd name="connsiteY1" fmla="*/ 408951 h 466070"/>
              <a:gd name="connsiteX2" fmla="*/ 473545 w 473545"/>
              <a:gd name="connsiteY2" fmla="*/ 462760 h 466070"/>
              <a:gd name="connsiteX3" fmla="*/ 473545 w 473545"/>
              <a:gd name="connsiteY3" fmla="*/ 462760 h 4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545" h="466070">
                <a:moveTo>
                  <a:pt x="0" y="0"/>
                </a:moveTo>
                <a:cubicBezTo>
                  <a:pt x="8968" y="165912"/>
                  <a:pt x="17937" y="331824"/>
                  <a:pt x="96861" y="408951"/>
                </a:cubicBezTo>
                <a:cubicBezTo>
                  <a:pt x="175785" y="486078"/>
                  <a:pt x="473545" y="462760"/>
                  <a:pt x="473545" y="462760"/>
                </a:cubicBezTo>
                <a:lnTo>
                  <a:pt x="473545" y="46276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 rot="5400000">
            <a:off x="5524846" y="1434635"/>
            <a:ext cx="473545" cy="466070"/>
          </a:xfrm>
          <a:custGeom>
            <a:avLst/>
            <a:gdLst>
              <a:gd name="connsiteX0" fmla="*/ 0 w 473545"/>
              <a:gd name="connsiteY0" fmla="*/ 0 h 466070"/>
              <a:gd name="connsiteX1" fmla="*/ 96861 w 473545"/>
              <a:gd name="connsiteY1" fmla="*/ 408951 h 466070"/>
              <a:gd name="connsiteX2" fmla="*/ 473545 w 473545"/>
              <a:gd name="connsiteY2" fmla="*/ 462760 h 466070"/>
              <a:gd name="connsiteX3" fmla="*/ 473545 w 473545"/>
              <a:gd name="connsiteY3" fmla="*/ 462760 h 4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545" h="466070">
                <a:moveTo>
                  <a:pt x="0" y="0"/>
                </a:moveTo>
                <a:cubicBezTo>
                  <a:pt x="8968" y="165912"/>
                  <a:pt x="17937" y="331824"/>
                  <a:pt x="96861" y="408951"/>
                </a:cubicBezTo>
                <a:cubicBezTo>
                  <a:pt x="175785" y="486078"/>
                  <a:pt x="473545" y="462760"/>
                  <a:pt x="473545" y="462760"/>
                </a:cubicBezTo>
                <a:lnTo>
                  <a:pt x="473545" y="46276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endCxn id="88" idx="2"/>
          </p:cNvCxnSpPr>
          <p:nvPr/>
        </p:nvCxnSpPr>
        <p:spPr>
          <a:xfrm>
            <a:off x="5919317" y="1027758"/>
            <a:ext cx="75337" cy="699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919317" y="1097710"/>
            <a:ext cx="75337" cy="82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91" idx="0"/>
          </p:cNvCxnSpPr>
          <p:nvPr/>
        </p:nvCxnSpPr>
        <p:spPr>
          <a:xfrm>
            <a:off x="5919317" y="1346968"/>
            <a:ext cx="75337" cy="839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919317" y="1430898"/>
            <a:ext cx="75337" cy="102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0" idx="0"/>
          </p:cNvCxnSpPr>
          <p:nvPr/>
        </p:nvCxnSpPr>
        <p:spPr>
          <a:xfrm flipV="1">
            <a:off x="4751405" y="1027758"/>
            <a:ext cx="145485" cy="106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738829" y="1134438"/>
            <a:ext cx="158061" cy="520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9" idx="2"/>
          </p:cNvCxnSpPr>
          <p:nvPr/>
        </p:nvCxnSpPr>
        <p:spPr>
          <a:xfrm flipV="1">
            <a:off x="4738829" y="1346968"/>
            <a:ext cx="158061" cy="94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38829" y="1430898"/>
            <a:ext cx="158061" cy="102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953433" y="2509248"/>
            <a:ext cx="505832" cy="2692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53435" y="2747743"/>
            <a:ext cx="505832" cy="2692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53435" y="2955691"/>
            <a:ext cx="505832" cy="2692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53437" y="3215710"/>
            <a:ext cx="505832" cy="2692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59774" y="3457964"/>
            <a:ext cx="505832" cy="2692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 rot="10800000">
            <a:off x="1752350" y="2517318"/>
            <a:ext cx="512173" cy="951408"/>
            <a:chOff x="1105833" y="2661648"/>
            <a:chExt cx="512173" cy="951408"/>
          </a:xfrm>
        </p:grpSpPr>
        <p:cxnSp>
          <p:nvCxnSpPr>
            <p:cNvPr id="116" name="Straight Arrow Connector 115"/>
            <p:cNvCxnSpPr/>
            <p:nvPr/>
          </p:nvCxnSpPr>
          <p:spPr>
            <a:xfrm>
              <a:off x="1105833" y="2661648"/>
              <a:ext cx="505832" cy="2692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105835" y="2900143"/>
              <a:ext cx="505832" cy="2692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105835" y="3108091"/>
              <a:ext cx="505832" cy="2692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105837" y="3368110"/>
              <a:ext cx="505832" cy="2692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112174" y="3610364"/>
              <a:ext cx="505832" cy="2692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 rot="10800000">
            <a:off x="2820518" y="2552297"/>
            <a:ext cx="512173" cy="951408"/>
            <a:chOff x="1105833" y="2661648"/>
            <a:chExt cx="512173" cy="951408"/>
          </a:xfrm>
        </p:grpSpPr>
        <p:cxnSp>
          <p:nvCxnSpPr>
            <p:cNvPr id="123" name="Straight Arrow Connector 122"/>
            <p:cNvCxnSpPr/>
            <p:nvPr/>
          </p:nvCxnSpPr>
          <p:spPr>
            <a:xfrm>
              <a:off x="1105833" y="2661648"/>
              <a:ext cx="505832" cy="2692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105835" y="2900143"/>
              <a:ext cx="505832" cy="2692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>
              <a:off x="1105835" y="3108091"/>
              <a:ext cx="505832" cy="2692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1105837" y="3368110"/>
              <a:ext cx="505832" cy="2692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1112174" y="3610364"/>
              <a:ext cx="505832" cy="2692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3619618" y="2566260"/>
            <a:ext cx="512173" cy="951408"/>
            <a:chOff x="1105833" y="2661648"/>
            <a:chExt cx="512173" cy="951408"/>
          </a:xfrm>
        </p:grpSpPr>
        <p:cxnSp>
          <p:nvCxnSpPr>
            <p:cNvPr id="129" name="Straight Arrow Connector 128"/>
            <p:cNvCxnSpPr/>
            <p:nvPr/>
          </p:nvCxnSpPr>
          <p:spPr>
            <a:xfrm>
              <a:off x="1105833" y="2661648"/>
              <a:ext cx="505832" cy="2692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1105835" y="2900143"/>
              <a:ext cx="505832" cy="2692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1105835" y="3108091"/>
              <a:ext cx="505832" cy="2692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105837" y="3368110"/>
              <a:ext cx="505832" cy="2692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1112174" y="3610364"/>
              <a:ext cx="505832" cy="2692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Oval 133"/>
          <p:cNvSpPr/>
          <p:nvPr/>
        </p:nvSpPr>
        <p:spPr>
          <a:xfrm>
            <a:off x="4723529" y="2498487"/>
            <a:ext cx="1292650" cy="1146854"/>
          </a:xfrm>
          <a:prstGeom prst="ellipse">
            <a:avLst/>
          </a:prstGeom>
          <a:noFill/>
          <a:ln w="317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4997485" y="2747743"/>
            <a:ext cx="750880" cy="661611"/>
          </a:xfrm>
          <a:prstGeom prst="ellipse">
            <a:avLst/>
          </a:prstGeom>
          <a:noFill/>
          <a:ln w="317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1882449" y="4121795"/>
            <a:ext cx="1144132" cy="1035443"/>
          </a:xfrm>
          <a:custGeom>
            <a:avLst/>
            <a:gdLst>
              <a:gd name="connsiteX0" fmla="*/ 700526 w 1144132"/>
              <a:gd name="connsiteY0" fmla="*/ 624189 h 1035443"/>
              <a:gd name="connsiteX1" fmla="*/ 549852 w 1144132"/>
              <a:gd name="connsiteY1" fmla="*/ 656474 h 1035443"/>
              <a:gd name="connsiteX2" fmla="*/ 506803 w 1144132"/>
              <a:gd name="connsiteY2" fmla="*/ 473522 h 1035443"/>
              <a:gd name="connsiteX3" fmla="*/ 722051 w 1144132"/>
              <a:gd name="connsiteY3" fmla="*/ 376666 h 1035443"/>
              <a:gd name="connsiteX4" fmla="*/ 905011 w 1144132"/>
              <a:gd name="connsiteY4" fmla="*/ 505808 h 1035443"/>
              <a:gd name="connsiteX5" fmla="*/ 861962 w 1144132"/>
              <a:gd name="connsiteY5" fmla="*/ 721045 h 1035443"/>
              <a:gd name="connsiteX6" fmla="*/ 625189 w 1144132"/>
              <a:gd name="connsiteY6" fmla="*/ 850188 h 1035443"/>
              <a:gd name="connsiteX7" fmla="*/ 377654 w 1144132"/>
              <a:gd name="connsiteY7" fmla="*/ 710283 h 1035443"/>
              <a:gd name="connsiteX8" fmla="*/ 291555 w 1144132"/>
              <a:gd name="connsiteY8" fmla="*/ 376666 h 1035443"/>
              <a:gd name="connsiteX9" fmla="*/ 657476 w 1144132"/>
              <a:gd name="connsiteY9" fmla="*/ 193714 h 1035443"/>
              <a:gd name="connsiteX10" fmla="*/ 1012635 w 1144132"/>
              <a:gd name="connsiteY10" fmla="*/ 161428 h 1035443"/>
              <a:gd name="connsiteX11" fmla="*/ 1141784 w 1144132"/>
              <a:gd name="connsiteY11" fmla="*/ 495046 h 1035443"/>
              <a:gd name="connsiteX12" fmla="*/ 1044922 w 1144132"/>
              <a:gd name="connsiteY12" fmla="*/ 903997 h 1035443"/>
              <a:gd name="connsiteX13" fmla="*/ 496040 w 1144132"/>
              <a:gd name="connsiteY13" fmla="*/ 1033139 h 1035443"/>
              <a:gd name="connsiteX14" fmla="*/ 108594 w 1144132"/>
              <a:gd name="connsiteY14" fmla="*/ 817902 h 1035443"/>
              <a:gd name="connsiteX15" fmla="*/ 970 w 1144132"/>
              <a:gd name="connsiteY15" fmla="*/ 355142 h 1035443"/>
              <a:gd name="connsiteX16" fmla="*/ 151644 w 1144132"/>
              <a:gd name="connsiteY16" fmla="*/ 75333 h 1035443"/>
              <a:gd name="connsiteX17" fmla="*/ 420704 w 1144132"/>
              <a:gd name="connsiteY17" fmla="*/ 0 h 103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132" h="1035443">
                <a:moveTo>
                  <a:pt x="700526" y="624189"/>
                </a:moveTo>
                <a:cubicBezTo>
                  <a:pt x="641332" y="652887"/>
                  <a:pt x="582139" y="681585"/>
                  <a:pt x="549852" y="656474"/>
                </a:cubicBezTo>
                <a:cubicBezTo>
                  <a:pt x="517565" y="631363"/>
                  <a:pt x="478103" y="520156"/>
                  <a:pt x="506803" y="473522"/>
                </a:cubicBezTo>
                <a:cubicBezTo>
                  <a:pt x="535503" y="426888"/>
                  <a:pt x="655683" y="371285"/>
                  <a:pt x="722051" y="376666"/>
                </a:cubicBezTo>
                <a:cubicBezTo>
                  <a:pt x="788419" y="382047"/>
                  <a:pt x="881693" y="448411"/>
                  <a:pt x="905011" y="505808"/>
                </a:cubicBezTo>
                <a:cubicBezTo>
                  <a:pt x="928330" y="563204"/>
                  <a:pt x="908599" y="663648"/>
                  <a:pt x="861962" y="721045"/>
                </a:cubicBezTo>
                <a:cubicBezTo>
                  <a:pt x="815325" y="778442"/>
                  <a:pt x="705907" y="851982"/>
                  <a:pt x="625189" y="850188"/>
                </a:cubicBezTo>
                <a:cubicBezTo>
                  <a:pt x="544471" y="848394"/>
                  <a:pt x="433260" y="789203"/>
                  <a:pt x="377654" y="710283"/>
                </a:cubicBezTo>
                <a:cubicBezTo>
                  <a:pt x="322048" y="631363"/>
                  <a:pt x="244918" y="462761"/>
                  <a:pt x="291555" y="376666"/>
                </a:cubicBezTo>
                <a:cubicBezTo>
                  <a:pt x="338192" y="290571"/>
                  <a:pt x="537296" y="229587"/>
                  <a:pt x="657476" y="193714"/>
                </a:cubicBezTo>
                <a:cubicBezTo>
                  <a:pt x="777656" y="157841"/>
                  <a:pt x="931917" y="111206"/>
                  <a:pt x="1012635" y="161428"/>
                </a:cubicBezTo>
                <a:cubicBezTo>
                  <a:pt x="1093353" y="211650"/>
                  <a:pt x="1136403" y="371284"/>
                  <a:pt x="1141784" y="495046"/>
                </a:cubicBezTo>
                <a:cubicBezTo>
                  <a:pt x="1147165" y="618807"/>
                  <a:pt x="1152546" y="814315"/>
                  <a:pt x="1044922" y="903997"/>
                </a:cubicBezTo>
                <a:cubicBezTo>
                  <a:pt x="937298" y="993679"/>
                  <a:pt x="652095" y="1047488"/>
                  <a:pt x="496040" y="1033139"/>
                </a:cubicBezTo>
                <a:cubicBezTo>
                  <a:pt x="339985" y="1018790"/>
                  <a:pt x="191106" y="930902"/>
                  <a:pt x="108594" y="817902"/>
                </a:cubicBezTo>
                <a:cubicBezTo>
                  <a:pt x="26082" y="704903"/>
                  <a:pt x="-6205" y="478904"/>
                  <a:pt x="970" y="355142"/>
                </a:cubicBezTo>
                <a:cubicBezTo>
                  <a:pt x="8145" y="231380"/>
                  <a:pt x="81688" y="134523"/>
                  <a:pt x="151644" y="75333"/>
                </a:cubicBezTo>
                <a:cubicBezTo>
                  <a:pt x="221600" y="16143"/>
                  <a:pt x="293349" y="50222"/>
                  <a:pt x="420704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3"/>
          <p:cNvSpPr/>
          <p:nvPr/>
        </p:nvSpPr>
        <p:spPr>
          <a:xfrm rot="5400000">
            <a:off x="3930046" y="4043820"/>
            <a:ext cx="1144134" cy="1187763"/>
          </a:xfrm>
          <a:custGeom>
            <a:avLst/>
            <a:gdLst>
              <a:gd name="connsiteX0" fmla="*/ 700526 w 1144132"/>
              <a:gd name="connsiteY0" fmla="*/ 624189 h 1035443"/>
              <a:gd name="connsiteX1" fmla="*/ 549852 w 1144132"/>
              <a:gd name="connsiteY1" fmla="*/ 656474 h 1035443"/>
              <a:gd name="connsiteX2" fmla="*/ 506803 w 1144132"/>
              <a:gd name="connsiteY2" fmla="*/ 473522 h 1035443"/>
              <a:gd name="connsiteX3" fmla="*/ 722051 w 1144132"/>
              <a:gd name="connsiteY3" fmla="*/ 376666 h 1035443"/>
              <a:gd name="connsiteX4" fmla="*/ 905011 w 1144132"/>
              <a:gd name="connsiteY4" fmla="*/ 505808 h 1035443"/>
              <a:gd name="connsiteX5" fmla="*/ 861962 w 1144132"/>
              <a:gd name="connsiteY5" fmla="*/ 721045 h 1035443"/>
              <a:gd name="connsiteX6" fmla="*/ 625189 w 1144132"/>
              <a:gd name="connsiteY6" fmla="*/ 850188 h 1035443"/>
              <a:gd name="connsiteX7" fmla="*/ 377654 w 1144132"/>
              <a:gd name="connsiteY7" fmla="*/ 710283 h 1035443"/>
              <a:gd name="connsiteX8" fmla="*/ 291555 w 1144132"/>
              <a:gd name="connsiteY8" fmla="*/ 376666 h 1035443"/>
              <a:gd name="connsiteX9" fmla="*/ 657476 w 1144132"/>
              <a:gd name="connsiteY9" fmla="*/ 193714 h 1035443"/>
              <a:gd name="connsiteX10" fmla="*/ 1012635 w 1144132"/>
              <a:gd name="connsiteY10" fmla="*/ 161428 h 1035443"/>
              <a:gd name="connsiteX11" fmla="*/ 1141784 w 1144132"/>
              <a:gd name="connsiteY11" fmla="*/ 495046 h 1035443"/>
              <a:gd name="connsiteX12" fmla="*/ 1044922 w 1144132"/>
              <a:gd name="connsiteY12" fmla="*/ 903997 h 1035443"/>
              <a:gd name="connsiteX13" fmla="*/ 496040 w 1144132"/>
              <a:gd name="connsiteY13" fmla="*/ 1033139 h 1035443"/>
              <a:gd name="connsiteX14" fmla="*/ 108594 w 1144132"/>
              <a:gd name="connsiteY14" fmla="*/ 817902 h 1035443"/>
              <a:gd name="connsiteX15" fmla="*/ 970 w 1144132"/>
              <a:gd name="connsiteY15" fmla="*/ 355142 h 1035443"/>
              <a:gd name="connsiteX16" fmla="*/ 151644 w 1144132"/>
              <a:gd name="connsiteY16" fmla="*/ 75333 h 1035443"/>
              <a:gd name="connsiteX17" fmla="*/ 420704 w 1144132"/>
              <a:gd name="connsiteY17" fmla="*/ 0 h 103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132" h="1035443">
                <a:moveTo>
                  <a:pt x="700526" y="624189"/>
                </a:moveTo>
                <a:cubicBezTo>
                  <a:pt x="641332" y="652887"/>
                  <a:pt x="582139" y="681585"/>
                  <a:pt x="549852" y="656474"/>
                </a:cubicBezTo>
                <a:cubicBezTo>
                  <a:pt x="517565" y="631363"/>
                  <a:pt x="478103" y="520156"/>
                  <a:pt x="506803" y="473522"/>
                </a:cubicBezTo>
                <a:cubicBezTo>
                  <a:pt x="535503" y="426888"/>
                  <a:pt x="655683" y="371285"/>
                  <a:pt x="722051" y="376666"/>
                </a:cubicBezTo>
                <a:cubicBezTo>
                  <a:pt x="788419" y="382047"/>
                  <a:pt x="881693" y="448411"/>
                  <a:pt x="905011" y="505808"/>
                </a:cubicBezTo>
                <a:cubicBezTo>
                  <a:pt x="928330" y="563204"/>
                  <a:pt x="908599" y="663648"/>
                  <a:pt x="861962" y="721045"/>
                </a:cubicBezTo>
                <a:cubicBezTo>
                  <a:pt x="815325" y="778442"/>
                  <a:pt x="705907" y="851982"/>
                  <a:pt x="625189" y="850188"/>
                </a:cubicBezTo>
                <a:cubicBezTo>
                  <a:pt x="544471" y="848394"/>
                  <a:pt x="433260" y="789203"/>
                  <a:pt x="377654" y="710283"/>
                </a:cubicBezTo>
                <a:cubicBezTo>
                  <a:pt x="322048" y="631363"/>
                  <a:pt x="244918" y="462761"/>
                  <a:pt x="291555" y="376666"/>
                </a:cubicBezTo>
                <a:cubicBezTo>
                  <a:pt x="338192" y="290571"/>
                  <a:pt x="537296" y="229587"/>
                  <a:pt x="657476" y="193714"/>
                </a:cubicBezTo>
                <a:cubicBezTo>
                  <a:pt x="777656" y="157841"/>
                  <a:pt x="931917" y="111206"/>
                  <a:pt x="1012635" y="161428"/>
                </a:cubicBezTo>
                <a:cubicBezTo>
                  <a:pt x="1093353" y="211650"/>
                  <a:pt x="1136403" y="371284"/>
                  <a:pt x="1141784" y="495046"/>
                </a:cubicBezTo>
                <a:cubicBezTo>
                  <a:pt x="1147165" y="618807"/>
                  <a:pt x="1152546" y="814315"/>
                  <a:pt x="1044922" y="903997"/>
                </a:cubicBezTo>
                <a:cubicBezTo>
                  <a:pt x="937298" y="993679"/>
                  <a:pt x="652095" y="1047488"/>
                  <a:pt x="496040" y="1033139"/>
                </a:cubicBezTo>
                <a:cubicBezTo>
                  <a:pt x="339985" y="1018790"/>
                  <a:pt x="191106" y="930902"/>
                  <a:pt x="108594" y="817902"/>
                </a:cubicBezTo>
                <a:cubicBezTo>
                  <a:pt x="26082" y="704903"/>
                  <a:pt x="-6205" y="478904"/>
                  <a:pt x="970" y="355142"/>
                </a:cubicBezTo>
                <a:cubicBezTo>
                  <a:pt x="8145" y="231380"/>
                  <a:pt x="81688" y="134523"/>
                  <a:pt x="151644" y="75333"/>
                </a:cubicBezTo>
                <a:cubicBezTo>
                  <a:pt x="221600" y="16143"/>
                  <a:pt x="293349" y="50222"/>
                  <a:pt x="420704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>
            <a:stCxn id="137" idx="15"/>
          </p:cNvCxnSpPr>
          <p:nvPr/>
        </p:nvCxnSpPr>
        <p:spPr>
          <a:xfrm flipH="1" flipV="1">
            <a:off x="1834025" y="4347794"/>
            <a:ext cx="49394" cy="129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37" idx="15"/>
          </p:cNvCxnSpPr>
          <p:nvPr/>
        </p:nvCxnSpPr>
        <p:spPr>
          <a:xfrm flipV="1">
            <a:off x="1883419" y="4347794"/>
            <a:ext cx="139911" cy="129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37" idx="12"/>
          </p:cNvCxnSpPr>
          <p:nvPr/>
        </p:nvCxnSpPr>
        <p:spPr>
          <a:xfrm>
            <a:off x="2927371" y="5025792"/>
            <a:ext cx="10761" cy="131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37" idx="12"/>
          </p:cNvCxnSpPr>
          <p:nvPr/>
        </p:nvCxnSpPr>
        <p:spPr>
          <a:xfrm flipH="1">
            <a:off x="2756902" y="5025792"/>
            <a:ext cx="1704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37" idx="9"/>
          </p:cNvCxnSpPr>
          <p:nvPr/>
        </p:nvCxnSpPr>
        <p:spPr>
          <a:xfrm flipV="1">
            <a:off x="2539925" y="4197128"/>
            <a:ext cx="116463" cy="1183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37" idx="9"/>
          </p:cNvCxnSpPr>
          <p:nvPr/>
        </p:nvCxnSpPr>
        <p:spPr>
          <a:xfrm>
            <a:off x="2539925" y="4315509"/>
            <a:ext cx="216977" cy="322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37" idx="7"/>
          </p:cNvCxnSpPr>
          <p:nvPr/>
        </p:nvCxnSpPr>
        <p:spPr>
          <a:xfrm flipV="1">
            <a:off x="2260103" y="4704673"/>
            <a:ext cx="4420" cy="127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7" idx="7"/>
          </p:cNvCxnSpPr>
          <p:nvPr/>
        </p:nvCxnSpPr>
        <p:spPr>
          <a:xfrm flipH="1" flipV="1">
            <a:off x="2098667" y="4785388"/>
            <a:ext cx="161436" cy="46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54" idx="4"/>
          </p:cNvCxnSpPr>
          <p:nvPr/>
        </p:nvCxnSpPr>
        <p:spPr>
          <a:xfrm flipV="1">
            <a:off x="4515780" y="4832078"/>
            <a:ext cx="20373" cy="138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4" idx="4"/>
          </p:cNvCxnSpPr>
          <p:nvPr/>
        </p:nvCxnSpPr>
        <p:spPr>
          <a:xfrm>
            <a:off x="4515780" y="4970648"/>
            <a:ext cx="2077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54" idx="7"/>
          </p:cNvCxnSpPr>
          <p:nvPr/>
        </p:nvCxnSpPr>
        <p:spPr>
          <a:xfrm flipH="1">
            <a:off x="4125450" y="4443290"/>
            <a:ext cx="155775" cy="336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54" idx="7"/>
          </p:cNvCxnSpPr>
          <p:nvPr/>
        </p:nvCxnSpPr>
        <p:spPr>
          <a:xfrm flipH="1">
            <a:off x="4235004" y="4443290"/>
            <a:ext cx="46221" cy="17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54" idx="10"/>
          </p:cNvCxnSpPr>
          <p:nvPr/>
        </p:nvCxnSpPr>
        <p:spPr>
          <a:xfrm flipH="1" flipV="1">
            <a:off x="4896890" y="4970648"/>
            <a:ext cx="13930" cy="107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54" idx="10"/>
          </p:cNvCxnSpPr>
          <p:nvPr/>
        </p:nvCxnSpPr>
        <p:spPr>
          <a:xfrm flipV="1">
            <a:off x="4910820" y="4970648"/>
            <a:ext cx="86665" cy="107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54" idx="14"/>
          </p:cNvCxnSpPr>
          <p:nvPr/>
        </p:nvCxnSpPr>
        <p:spPr>
          <a:xfrm flipH="1">
            <a:off x="3992849" y="4174229"/>
            <a:ext cx="164926" cy="22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54" idx="14"/>
          </p:cNvCxnSpPr>
          <p:nvPr/>
        </p:nvCxnSpPr>
        <p:spPr>
          <a:xfrm flipH="1">
            <a:off x="4074527" y="4174229"/>
            <a:ext cx="83248" cy="17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3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</dc:creator>
  <cp:lastModifiedBy>Alexander</cp:lastModifiedBy>
  <cp:revision>7</cp:revision>
  <dcterms:created xsi:type="dcterms:W3CDTF">2015-08-19T16:28:28Z</dcterms:created>
  <dcterms:modified xsi:type="dcterms:W3CDTF">2015-08-19T16:54:56Z</dcterms:modified>
</cp:coreProperties>
</file>