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9c3da0f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9c3da0f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9c3da0f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9c3da0f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9c3da0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9c3da0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b1674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b1674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b16749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b16749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Elixir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 Liu, Cole Gotelli, Nick Lai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Elixir?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of off Erlang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companies such as Pinterest, E-MetroTel, Moz, Bleacher Report, and Discord.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building embedded systems (programmed controlling/operating system) and for building highly concurrent web systems (i.e. a chat server with multiple rooms)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Example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2 computers on a local network using Elixir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your system’s local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Declare both systems as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Ping one machine from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computers are now aware of each other and can see each other on a Node.list!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50" y="693075"/>
            <a:ext cx="7275150" cy="20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625" y="4026700"/>
            <a:ext cx="3261275" cy="5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programming languages will call these “Symbols”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Atoms are constants whose name matches their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more common than you think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fact, booleans </a:t>
            </a:r>
            <a:r>
              <a:rPr b="1" i="1" lang="en"/>
              <a:t>true </a:t>
            </a:r>
            <a:r>
              <a:rPr lang="en"/>
              <a:t>and </a:t>
            </a:r>
            <a:r>
              <a:rPr b="1" i="1" lang="en"/>
              <a:t>false</a:t>
            </a:r>
            <a:r>
              <a:rPr lang="en"/>
              <a:t> are considered atoms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Elixir, atoms are defined with a “:”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125" y="3004050"/>
            <a:ext cx="109517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atoms useful?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Consider a string. Conceptually, we generally want to think of strings as being equal if they have the same contents.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For 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 we have to check to see if each letter in one string is equal to the letter in the same position in another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atom will store this in the same memory location, so comparison is as simple as a index comparison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a higher level, using atoms also lets us think of strings the same way we think of other primitive data types like integers.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936363"/>
            <a:ext cx="27622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