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63" r:id="rId6"/>
    <p:sldId id="259" r:id="rId7"/>
    <p:sldId id="264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nicolaali.altervista.org/hmw1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Homework</a:t>
            </a:r>
            <a:r>
              <a:rPr lang="it-IT" dirty="0"/>
              <a:t> </a:t>
            </a:r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Nicola Alì</a:t>
            </a:r>
          </a:p>
          <a:p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7559040" y="5394960"/>
            <a:ext cx="2669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hlinkClick r:id="rId2"/>
              </a:rPr>
              <a:t>Visualizza pagina web</a:t>
            </a: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9380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body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2505"/>
            <a:ext cx="4943475" cy="1095375"/>
          </a:xfrm>
          <a:prstGeom prst="rect">
            <a:avLst/>
          </a:prstGeom>
        </p:spPr>
      </p:pic>
      <p:sp>
        <p:nvSpPr>
          <p:cNvPr id="5" name="Titolo 1"/>
          <p:cNvSpPr txBox="1">
            <a:spLocks/>
          </p:cNvSpPr>
          <p:nvPr/>
        </p:nvSpPr>
        <p:spPr>
          <a:xfrm>
            <a:off x="8750040" y="447188"/>
            <a:ext cx="3182880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 smtClean="0"/>
              <a:t>mobile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668" y="2223772"/>
            <a:ext cx="2762250" cy="1152525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3836" y="2262505"/>
            <a:ext cx="3531004" cy="4079326"/>
          </a:xfrm>
          <a:prstGeom prst="rect">
            <a:avLst/>
          </a:prstGeom>
        </p:spPr>
      </p:pic>
      <p:cxnSp>
        <p:nvCxnSpPr>
          <p:cNvPr id="9" name="Connettore diritto 8"/>
          <p:cNvCxnSpPr/>
          <p:nvPr/>
        </p:nvCxnSpPr>
        <p:spPr>
          <a:xfrm>
            <a:off x="5349240" y="1981200"/>
            <a:ext cx="15240" cy="4693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91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/>
            </a:r>
            <a:br>
              <a:rPr lang="it-IT" dirty="0" smtClean="0"/>
            </a:br>
            <a:r>
              <a:rPr lang="it-IT" dirty="0"/>
              <a:t/>
            </a:r>
            <a:br>
              <a:rPr lang="it-IT" dirty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/>
              <a:t>&lt;</a:t>
            </a:r>
            <a:r>
              <a:rPr lang="it-IT" dirty="0" err="1"/>
              <a:t>header</a:t>
            </a:r>
            <a:r>
              <a:rPr lang="it-IT" dirty="0"/>
              <a:t>&gt; 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err="1" smtClean="0"/>
              <a:t>Nav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130" y="2229782"/>
            <a:ext cx="9029700" cy="59055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30" y="2980808"/>
            <a:ext cx="2828925" cy="42862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130" y="3569909"/>
            <a:ext cx="3619500" cy="161925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0068" y="3170709"/>
            <a:ext cx="895350" cy="581025"/>
          </a:xfrm>
          <a:prstGeom prst="rect">
            <a:avLst/>
          </a:prstGeom>
        </p:spPr>
      </p:pic>
      <p:cxnSp>
        <p:nvCxnSpPr>
          <p:cNvPr id="9" name="Connettore diritto 8"/>
          <p:cNvCxnSpPr/>
          <p:nvPr/>
        </p:nvCxnSpPr>
        <p:spPr>
          <a:xfrm flipV="1">
            <a:off x="4559431" y="3098349"/>
            <a:ext cx="0" cy="3656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/>
          <p:cNvCxnSpPr/>
          <p:nvPr/>
        </p:nvCxnSpPr>
        <p:spPr>
          <a:xfrm>
            <a:off x="4559431" y="3098349"/>
            <a:ext cx="4514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magin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0068" y="3881278"/>
            <a:ext cx="2314575" cy="457200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87182" y="3569909"/>
            <a:ext cx="742950" cy="342900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87182" y="3973273"/>
            <a:ext cx="1514475" cy="371475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87182" y="4474882"/>
            <a:ext cx="2381250" cy="857250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87182" y="5392684"/>
            <a:ext cx="2781300" cy="1362075"/>
          </a:xfrm>
          <a:prstGeom prst="rect">
            <a:avLst/>
          </a:prstGeom>
        </p:spPr>
      </p:pic>
      <p:pic>
        <p:nvPicPr>
          <p:cNvPr id="17" name="Immagin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29622" y="4379534"/>
            <a:ext cx="1941765" cy="2444612"/>
          </a:xfrm>
          <a:prstGeom prst="rect">
            <a:avLst/>
          </a:prstGeom>
        </p:spPr>
      </p:pic>
      <p:cxnSp>
        <p:nvCxnSpPr>
          <p:cNvPr id="19" name="Connettore diritto 18"/>
          <p:cNvCxnSpPr/>
          <p:nvPr/>
        </p:nvCxnSpPr>
        <p:spPr>
          <a:xfrm flipH="1">
            <a:off x="8531258" y="3409433"/>
            <a:ext cx="3237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/>
          <p:cNvCxnSpPr/>
          <p:nvPr/>
        </p:nvCxnSpPr>
        <p:spPr>
          <a:xfrm>
            <a:off x="8531258" y="3409433"/>
            <a:ext cx="0" cy="3345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/>
          <p:cNvCxnSpPr/>
          <p:nvPr/>
        </p:nvCxnSpPr>
        <p:spPr>
          <a:xfrm>
            <a:off x="44582" y="2139885"/>
            <a:ext cx="49686" cy="4614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/>
          <p:cNvCxnSpPr/>
          <p:nvPr/>
        </p:nvCxnSpPr>
        <p:spPr>
          <a:xfrm>
            <a:off x="69425" y="2139885"/>
            <a:ext cx="7877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169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&lt;/</a:t>
            </a:r>
            <a:r>
              <a:rPr lang="it-IT" dirty="0" err="1" smtClean="0"/>
              <a:t>header</a:t>
            </a:r>
            <a:r>
              <a:rPr lang="it-IT" dirty="0" smtClean="0"/>
              <a:t>&gt;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536" y="2394234"/>
            <a:ext cx="5354523" cy="819106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349" y="1985079"/>
            <a:ext cx="5724231" cy="2456522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349" y="4572344"/>
            <a:ext cx="4105275" cy="2219325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9325" y="5682006"/>
            <a:ext cx="2352675" cy="1114425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536" y="3363803"/>
            <a:ext cx="4958499" cy="1180924"/>
          </a:xfrm>
          <a:prstGeom prst="rect">
            <a:avLst/>
          </a:prstGeom>
        </p:spPr>
      </p:pic>
      <p:cxnSp>
        <p:nvCxnSpPr>
          <p:cNvPr id="10" name="Connettore diritto 9"/>
          <p:cNvCxnSpPr/>
          <p:nvPr/>
        </p:nvCxnSpPr>
        <p:spPr>
          <a:xfrm>
            <a:off x="5458120" y="3242820"/>
            <a:ext cx="9426" cy="3615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/>
          <p:cNvCxnSpPr/>
          <p:nvPr/>
        </p:nvCxnSpPr>
        <p:spPr>
          <a:xfrm flipH="1">
            <a:off x="188536" y="3252247"/>
            <a:ext cx="52884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magin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8536" y="4656282"/>
            <a:ext cx="1696825" cy="672615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4718" y="4656282"/>
            <a:ext cx="2178573" cy="1893458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8535" y="5440452"/>
            <a:ext cx="1696825" cy="142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5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778" y="2190750"/>
            <a:ext cx="7842837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39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&lt;</a:t>
            </a:r>
            <a:r>
              <a:rPr lang="it-IT" dirty="0" err="1" smtClean="0"/>
              <a:t>article</a:t>
            </a:r>
            <a:r>
              <a:rPr lang="it-IT" dirty="0"/>
              <a:t>&gt;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456" y="2228433"/>
            <a:ext cx="8543925" cy="3248025"/>
          </a:xfrm>
          <a:prstGeom prst="rect">
            <a:avLst/>
          </a:prstGeom>
        </p:spPr>
      </p:pic>
      <p:cxnSp>
        <p:nvCxnSpPr>
          <p:cNvPr id="6" name="Connettore diritto 5"/>
          <p:cNvCxnSpPr/>
          <p:nvPr/>
        </p:nvCxnSpPr>
        <p:spPr>
          <a:xfrm>
            <a:off x="8625526" y="2969443"/>
            <a:ext cx="12349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/>
          <p:cNvCxnSpPr/>
          <p:nvPr/>
        </p:nvCxnSpPr>
        <p:spPr>
          <a:xfrm>
            <a:off x="8589389" y="5476458"/>
            <a:ext cx="12349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/>
          <p:cNvCxnSpPr/>
          <p:nvPr/>
        </p:nvCxnSpPr>
        <p:spPr>
          <a:xfrm>
            <a:off x="9115720" y="2969443"/>
            <a:ext cx="18853" cy="2507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 rot="5400000">
            <a:off x="8373637" y="4038284"/>
            <a:ext cx="232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Si ripete per n volte</a:t>
            </a: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52487" y="6398688"/>
            <a:ext cx="4953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 immagini sono salvate nel </a:t>
            </a:r>
            <a:r>
              <a:rPr lang="it-IT" dirty="0"/>
              <a:t>mio </a:t>
            </a:r>
            <a:r>
              <a:rPr lang="it-IT" dirty="0"/>
              <a:t>Hosting</a:t>
            </a:r>
            <a:r>
              <a:rPr lang="it-IT" dirty="0" smtClean="0"/>
              <a:t> </a:t>
            </a:r>
            <a:endParaRPr lang="it-IT" dirty="0"/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56" y="5827188"/>
            <a:ext cx="1781175" cy="571500"/>
          </a:xfrm>
          <a:prstGeom prst="rect">
            <a:avLst/>
          </a:prstGeom>
        </p:spPr>
      </p:pic>
      <p:sp>
        <p:nvSpPr>
          <p:cNvPr id="14" name="CasellaDiTesto 13"/>
          <p:cNvSpPr txBox="1"/>
          <p:nvPr/>
        </p:nvSpPr>
        <p:spPr>
          <a:xfrm>
            <a:off x="810000" y="538689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….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38740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97" y="2380297"/>
            <a:ext cx="5326523" cy="4081463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6659880" y="4312920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Ogni struttura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79583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01" y="1891549"/>
            <a:ext cx="2724150" cy="161925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01" y="3611253"/>
            <a:ext cx="3228975" cy="83820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001" y="4549907"/>
            <a:ext cx="1581150" cy="828675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001" y="5479036"/>
            <a:ext cx="2362200" cy="1114425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2380" y="1897922"/>
            <a:ext cx="2286000" cy="1076325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42380" y="3055651"/>
            <a:ext cx="2314575" cy="112395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42380" y="4261005"/>
            <a:ext cx="2276475" cy="857250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53123" y="1897922"/>
            <a:ext cx="2428875" cy="1876425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42380" y="5213946"/>
            <a:ext cx="2524125" cy="1657350"/>
          </a:xfrm>
          <a:prstGeom prst="rect">
            <a:avLst/>
          </a:prstGeom>
        </p:spPr>
      </p:pic>
      <p:sp>
        <p:nvSpPr>
          <p:cNvPr id="15" name="Titolo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it-IT" dirty="0" smtClean="0"/>
              <a:t>&lt;/</a:t>
            </a:r>
            <a:r>
              <a:rPr lang="it-IT" dirty="0" err="1" smtClean="0"/>
              <a:t>article</a:t>
            </a:r>
            <a:r>
              <a:rPr lang="it-IT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909975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footer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73" y="3009900"/>
            <a:ext cx="6591300" cy="83820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73" y="4177646"/>
            <a:ext cx="2133600" cy="106680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409" y="5573992"/>
            <a:ext cx="10754131" cy="91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203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zion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TM03457503[[fn=Citazione]]</Template>
  <TotalTime>182</TotalTime>
  <Words>42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Citazione</vt:lpstr>
      <vt:lpstr>Homework 1</vt:lpstr>
      <vt:lpstr>body</vt:lpstr>
      <vt:lpstr>   &lt;header&gt;  Nav</vt:lpstr>
      <vt:lpstr>&lt;/header&gt;</vt:lpstr>
      <vt:lpstr>Presentazione standard di PowerPoint</vt:lpstr>
      <vt:lpstr>&lt;article&gt;</vt:lpstr>
      <vt:lpstr>Presentazione standard di PowerPoint</vt:lpstr>
      <vt:lpstr>&lt;/article&gt;</vt:lpstr>
      <vt:lpstr>footer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1</dc:title>
  <dc:creator>nicola alì</dc:creator>
  <cp:lastModifiedBy>nicola alì</cp:lastModifiedBy>
  <cp:revision>11</cp:revision>
  <dcterms:created xsi:type="dcterms:W3CDTF">2022-03-30T07:27:01Z</dcterms:created>
  <dcterms:modified xsi:type="dcterms:W3CDTF">2022-03-30T17:00:33Z</dcterms:modified>
</cp:coreProperties>
</file>