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7AE3F-46E5-47B2-A5BA-0EDDC6409B78}" v="30" dt="2025-04-29T13:01:43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>
        <p:scale>
          <a:sx n="75" d="100"/>
          <a:sy n="75" d="100"/>
        </p:scale>
        <p:origin x="93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Amateau" userId="62ad03b0e69f6074" providerId="LiveId" clId="{6197AE3F-46E5-47B2-A5BA-0EDDC6409B78}"/>
    <pc:docChg chg="undo redo custSel addSld modSld">
      <pc:chgData name="Nick Amateau" userId="62ad03b0e69f6074" providerId="LiveId" clId="{6197AE3F-46E5-47B2-A5BA-0EDDC6409B78}" dt="2025-04-29T13:05:59.584" v="462" actId="27636"/>
      <pc:docMkLst>
        <pc:docMk/>
      </pc:docMkLst>
      <pc:sldChg chg="addSp modSp mod setBg">
        <pc:chgData name="Nick Amateau" userId="62ad03b0e69f6074" providerId="LiveId" clId="{6197AE3F-46E5-47B2-A5BA-0EDDC6409B78}" dt="2025-04-28T21:47:07.123" v="132" actId="26606"/>
        <pc:sldMkLst>
          <pc:docMk/>
          <pc:sldMk cId="162975444" sldId="256"/>
        </pc:sldMkLst>
        <pc:spChg chg="mod">
          <ac:chgData name="Nick Amateau" userId="62ad03b0e69f6074" providerId="LiveId" clId="{6197AE3F-46E5-47B2-A5BA-0EDDC6409B78}" dt="2025-04-28T21:47:07.123" v="132" actId="26606"/>
          <ac:spMkLst>
            <pc:docMk/>
            <pc:sldMk cId="162975444" sldId="256"/>
            <ac:spMk id="2" creationId="{44959557-6ABD-AF9C-F618-8C564AEFF8C8}"/>
          </ac:spMkLst>
        </pc:spChg>
        <pc:spChg chg="mod">
          <ac:chgData name="Nick Amateau" userId="62ad03b0e69f6074" providerId="LiveId" clId="{6197AE3F-46E5-47B2-A5BA-0EDDC6409B78}" dt="2025-04-28T21:47:07.123" v="132" actId="26606"/>
          <ac:spMkLst>
            <pc:docMk/>
            <pc:sldMk cId="162975444" sldId="256"/>
            <ac:spMk id="3" creationId="{1988A56D-C6D0-26A9-5098-DA6072F4180F}"/>
          </ac:spMkLst>
        </pc:spChg>
        <pc:spChg chg="add">
          <ac:chgData name="Nick Amateau" userId="62ad03b0e69f6074" providerId="LiveId" clId="{6197AE3F-46E5-47B2-A5BA-0EDDC6409B78}" dt="2025-04-28T21:47:07.123" v="132" actId="26606"/>
          <ac:spMkLst>
            <pc:docMk/>
            <pc:sldMk cId="162975444" sldId="256"/>
            <ac:spMk id="8" creationId="{943CAA20-3569-4189-9E48-239A229A86CA}"/>
          </ac:spMkLst>
        </pc:spChg>
        <pc:spChg chg="add">
          <ac:chgData name="Nick Amateau" userId="62ad03b0e69f6074" providerId="LiveId" clId="{6197AE3F-46E5-47B2-A5BA-0EDDC6409B78}" dt="2025-04-28T21:47:07.123" v="132" actId="26606"/>
          <ac:spMkLst>
            <pc:docMk/>
            <pc:sldMk cId="162975444" sldId="256"/>
            <ac:spMk id="10" creationId="{DA542B6D-E775-4832-91DC-2D20F857813A}"/>
          </ac:spMkLst>
        </pc:spChg>
      </pc:sldChg>
      <pc:sldChg chg="addSp delSp modSp mod setBg">
        <pc:chgData name="Nick Amateau" userId="62ad03b0e69f6074" providerId="LiveId" clId="{6197AE3F-46E5-47B2-A5BA-0EDDC6409B78}" dt="2025-04-28T22:36:15.346" v="357" actId="113"/>
        <pc:sldMkLst>
          <pc:docMk/>
          <pc:sldMk cId="293653789" sldId="257"/>
        </pc:sldMkLst>
        <pc:spChg chg="mod">
          <ac:chgData name="Nick Amateau" userId="62ad03b0e69f6074" providerId="LiveId" clId="{6197AE3F-46E5-47B2-A5BA-0EDDC6409B78}" dt="2025-04-28T21:46:36.207" v="121" actId="26606"/>
          <ac:spMkLst>
            <pc:docMk/>
            <pc:sldMk cId="293653789" sldId="257"/>
            <ac:spMk id="2" creationId="{4578FF2C-EE36-D468-C76C-AC063F18CB20}"/>
          </ac:spMkLst>
        </pc:spChg>
        <pc:spChg chg="mod">
          <ac:chgData name="Nick Amateau" userId="62ad03b0e69f6074" providerId="LiveId" clId="{6197AE3F-46E5-47B2-A5BA-0EDDC6409B78}" dt="2025-04-28T22:36:15.346" v="357" actId="113"/>
          <ac:spMkLst>
            <pc:docMk/>
            <pc:sldMk cId="293653789" sldId="257"/>
            <ac:spMk id="3" creationId="{7AAB598D-900E-9BA4-4E34-B2AAFDF604BB}"/>
          </ac:spMkLst>
        </pc:spChg>
        <pc:spChg chg="add">
          <ac:chgData name="Nick Amateau" userId="62ad03b0e69f6074" providerId="LiveId" clId="{6197AE3F-46E5-47B2-A5BA-0EDDC6409B78}" dt="2025-04-28T21:46:36.207" v="121" actId="26606"/>
          <ac:spMkLst>
            <pc:docMk/>
            <pc:sldMk cId="293653789" sldId="257"/>
            <ac:spMk id="6" creationId="{2C61293E-6EBE-43EF-A52C-9BEBFD7679D4}"/>
          </ac:spMkLst>
        </pc:spChg>
        <pc:spChg chg="add">
          <ac:chgData name="Nick Amateau" userId="62ad03b0e69f6074" providerId="LiveId" clId="{6197AE3F-46E5-47B2-A5BA-0EDDC6409B78}" dt="2025-04-28T21:46:36.207" v="121" actId="26606"/>
          <ac:spMkLst>
            <pc:docMk/>
            <pc:sldMk cId="293653789" sldId="257"/>
            <ac:spMk id="8" creationId="{21540236-BFD5-4A9D-8840-4703E7F76825}"/>
          </ac:spMkLst>
        </pc:spChg>
        <pc:spChg chg="add del">
          <ac:chgData name="Nick Amateau" userId="62ad03b0e69f6074" providerId="LiveId" clId="{6197AE3F-46E5-47B2-A5BA-0EDDC6409B78}" dt="2025-04-28T21:46:31.748" v="120" actId="26606"/>
          <ac:spMkLst>
            <pc:docMk/>
            <pc:sldMk cId="293653789" sldId="257"/>
            <ac:spMk id="9" creationId="{F13C74B1-5B17-4795-BED0-7140497B445A}"/>
          </ac:spMkLst>
        </pc:spChg>
        <pc:spChg chg="add del">
          <ac:chgData name="Nick Amateau" userId="62ad03b0e69f6074" providerId="LiveId" clId="{6197AE3F-46E5-47B2-A5BA-0EDDC6409B78}" dt="2025-04-28T21:46:31.748" v="120" actId="26606"/>
          <ac:spMkLst>
            <pc:docMk/>
            <pc:sldMk cId="293653789" sldId="257"/>
            <ac:spMk id="11" creationId="{D4974D33-8DC5-464E-8C6D-BE58F0669C17}"/>
          </ac:spMkLst>
        </pc:spChg>
        <pc:picChg chg="add del">
          <ac:chgData name="Nick Amateau" userId="62ad03b0e69f6074" providerId="LiveId" clId="{6197AE3F-46E5-47B2-A5BA-0EDDC6409B78}" dt="2025-04-28T21:46:31.748" v="120" actId="26606"/>
          <ac:picMkLst>
            <pc:docMk/>
            <pc:sldMk cId="293653789" sldId="257"/>
            <ac:picMk id="5" creationId="{7FB251B4-FE65-AB47-25DB-1E6D0114CD61}"/>
          </ac:picMkLst>
        </pc:picChg>
        <pc:picChg chg="add">
          <ac:chgData name="Nick Amateau" userId="62ad03b0e69f6074" providerId="LiveId" clId="{6197AE3F-46E5-47B2-A5BA-0EDDC6409B78}" dt="2025-04-28T21:46:36.207" v="121" actId="26606"/>
          <ac:picMkLst>
            <pc:docMk/>
            <pc:sldMk cId="293653789" sldId="257"/>
            <ac:picMk id="7" creationId="{CB19FDC5-8628-9F24-DE78-520199E7EC36}"/>
          </ac:picMkLst>
        </pc:picChg>
      </pc:sldChg>
      <pc:sldChg chg="addSp delSp modSp mod setBg">
        <pc:chgData name="Nick Amateau" userId="62ad03b0e69f6074" providerId="LiveId" clId="{6197AE3F-46E5-47B2-A5BA-0EDDC6409B78}" dt="2025-04-28T21:46:42.958" v="124" actId="26606"/>
        <pc:sldMkLst>
          <pc:docMk/>
          <pc:sldMk cId="863270154" sldId="258"/>
        </pc:sldMkLst>
        <pc:spChg chg="mod">
          <ac:chgData name="Nick Amateau" userId="62ad03b0e69f6074" providerId="LiveId" clId="{6197AE3F-46E5-47B2-A5BA-0EDDC6409B78}" dt="2025-04-28T21:46:42.958" v="124" actId="26606"/>
          <ac:spMkLst>
            <pc:docMk/>
            <pc:sldMk cId="863270154" sldId="258"/>
            <ac:spMk id="2" creationId="{40CBC3B2-650B-F745-39EE-AE0CC84838DE}"/>
          </ac:spMkLst>
        </pc:spChg>
        <pc:spChg chg="mod">
          <ac:chgData name="Nick Amateau" userId="62ad03b0e69f6074" providerId="LiveId" clId="{6197AE3F-46E5-47B2-A5BA-0EDDC6409B78}" dt="2025-04-28T21:46:42.958" v="124" actId="26606"/>
          <ac:spMkLst>
            <pc:docMk/>
            <pc:sldMk cId="863270154" sldId="258"/>
            <ac:spMk id="3" creationId="{9E39112B-1B7F-B589-D1FD-FCB8F41587D6}"/>
          </ac:spMkLst>
        </pc:spChg>
        <pc:spChg chg="add del">
          <ac:chgData name="Nick Amateau" userId="62ad03b0e69f6074" providerId="LiveId" clId="{6197AE3F-46E5-47B2-A5BA-0EDDC6409B78}" dt="2025-04-28T21:46:42.946" v="123" actId="26606"/>
          <ac:spMkLst>
            <pc:docMk/>
            <pc:sldMk cId="863270154" sldId="258"/>
            <ac:spMk id="9" creationId="{F13C74B1-5B17-4795-BED0-7140497B445A}"/>
          </ac:spMkLst>
        </pc:spChg>
        <pc:spChg chg="add del">
          <ac:chgData name="Nick Amateau" userId="62ad03b0e69f6074" providerId="LiveId" clId="{6197AE3F-46E5-47B2-A5BA-0EDDC6409B78}" dt="2025-04-28T21:46:42.946" v="123" actId="26606"/>
          <ac:spMkLst>
            <pc:docMk/>
            <pc:sldMk cId="863270154" sldId="258"/>
            <ac:spMk id="11" creationId="{D4974D33-8DC5-464E-8C6D-BE58F0669C17}"/>
          </ac:spMkLst>
        </pc:spChg>
        <pc:spChg chg="add">
          <ac:chgData name="Nick Amateau" userId="62ad03b0e69f6074" providerId="LiveId" clId="{6197AE3F-46E5-47B2-A5BA-0EDDC6409B78}" dt="2025-04-28T21:46:42.958" v="124" actId="26606"/>
          <ac:spMkLst>
            <pc:docMk/>
            <pc:sldMk cId="863270154" sldId="258"/>
            <ac:spMk id="13" creationId="{2C61293E-6EBE-43EF-A52C-9BEBFD7679D4}"/>
          </ac:spMkLst>
        </pc:spChg>
        <pc:spChg chg="add">
          <ac:chgData name="Nick Amateau" userId="62ad03b0e69f6074" providerId="LiveId" clId="{6197AE3F-46E5-47B2-A5BA-0EDDC6409B78}" dt="2025-04-28T21:46:42.958" v="124" actId="26606"/>
          <ac:spMkLst>
            <pc:docMk/>
            <pc:sldMk cId="863270154" sldId="258"/>
            <ac:spMk id="15" creationId="{21540236-BFD5-4A9D-8840-4703E7F76825}"/>
          </ac:spMkLst>
        </pc:spChg>
        <pc:picChg chg="add del">
          <ac:chgData name="Nick Amateau" userId="62ad03b0e69f6074" providerId="LiveId" clId="{6197AE3F-46E5-47B2-A5BA-0EDDC6409B78}" dt="2025-04-28T21:46:42.946" v="123" actId="26606"/>
          <ac:picMkLst>
            <pc:docMk/>
            <pc:sldMk cId="863270154" sldId="258"/>
            <ac:picMk id="5" creationId="{98E00E0F-67E4-B3BF-487E-7B4F778B73E1}"/>
          </ac:picMkLst>
        </pc:picChg>
        <pc:picChg chg="add">
          <ac:chgData name="Nick Amateau" userId="62ad03b0e69f6074" providerId="LiveId" clId="{6197AE3F-46E5-47B2-A5BA-0EDDC6409B78}" dt="2025-04-28T21:46:42.958" v="124" actId="26606"/>
          <ac:picMkLst>
            <pc:docMk/>
            <pc:sldMk cId="863270154" sldId="258"/>
            <ac:picMk id="14" creationId="{496F6657-1854-1755-F78C-CFFAECEE216F}"/>
          </ac:picMkLst>
        </pc:picChg>
      </pc:sldChg>
      <pc:sldChg chg="addSp delSp modSp mod setBg">
        <pc:chgData name="Nick Amateau" userId="62ad03b0e69f6074" providerId="LiveId" clId="{6197AE3F-46E5-47B2-A5BA-0EDDC6409B78}" dt="2025-04-28T21:46:55.651" v="131" actId="26606"/>
        <pc:sldMkLst>
          <pc:docMk/>
          <pc:sldMk cId="1341331420" sldId="259"/>
        </pc:sldMkLst>
        <pc:spChg chg="mod">
          <ac:chgData name="Nick Amateau" userId="62ad03b0e69f6074" providerId="LiveId" clId="{6197AE3F-46E5-47B2-A5BA-0EDDC6409B78}" dt="2025-04-28T21:46:55.651" v="131" actId="26606"/>
          <ac:spMkLst>
            <pc:docMk/>
            <pc:sldMk cId="1341331420" sldId="259"/>
            <ac:spMk id="2" creationId="{BC49C932-2C7E-1CD8-2388-965DB129B381}"/>
          </ac:spMkLst>
        </pc:spChg>
        <pc:spChg chg="add del mod">
          <ac:chgData name="Nick Amateau" userId="62ad03b0e69f6074" providerId="LiveId" clId="{6197AE3F-46E5-47B2-A5BA-0EDDC6409B78}" dt="2025-04-28T21:46:55.651" v="131" actId="26606"/>
          <ac:spMkLst>
            <pc:docMk/>
            <pc:sldMk cId="1341331420" sldId="259"/>
            <ac:spMk id="3" creationId="{600E9CD9-D41E-5C95-6181-341C9C3ACD30}"/>
          </ac:spMkLst>
        </pc:spChg>
        <pc:spChg chg="add del">
          <ac:chgData name="Nick Amateau" userId="62ad03b0e69f6074" providerId="LiveId" clId="{6197AE3F-46E5-47B2-A5BA-0EDDC6409B78}" dt="2025-04-28T21:46:51.101" v="126" actId="26606"/>
          <ac:spMkLst>
            <pc:docMk/>
            <pc:sldMk cId="1341331420" sldId="259"/>
            <ac:spMk id="8" creationId="{100EDD19-6802-4EC3-95CE-CFFAB042CFD6}"/>
          </ac:spMkLst>
        </pc:spChg>
        <pc:spChg chg="add del">
          <ac:chgData name="Nick Amateau" userId="62ad03b0e69f6074" providerId="LiveId" clId="{6197AE3F-46E5-47B2-A5BA-0EDDC6409B78}" dt="2025-04-28T21:46:53.032" v="128" actId="26606"/>
          <ac:spMkLst>
            <pc:docMk/>
            <pc:sldMk cId="1341331420" sldId="259"/>
            <ac:spMk id="9" creationId="{2E442304-DDBD-4F7B-8017-36BCC863FB40}"/>
          </ac:spMkLst>
        </pc:spChg>
        <pc:spChg chg="add del">
          <ac:chgData name="Nick Amateau" userId="62ad03b0e69f6074" providerId="LiveId" clId="{6197AE3F-46E5-47B2-A5BA-0EDDC6409B78}" dt="2025-04-28T21:46:51.101" v="126" actId="26606"/>
          <ac:spMkLst>
            <pc:docMk/>
            <pc:sldMk cId="1341331420" sldId="259"/>
            <ac:spMk id="10" creationId="{DB17E863-922E-4C26-BD64-E8FD41D28661}"/>
          </ac:spMkLst>
        </pc:spChg>
        <pc:spChg chg="add del">
          <ac:chgData name="Nick Amateau" userId="62ad03b0e69f6074" providerId="LiveId" clId="{6197AE3F-46E5-47B2-A5BA-0EDDC6409B78}" dt="2025-04-28T21:46:53.032" v="128" actId="26606"/>
          <ac:spMkLst>
            <pc:docMk/>
            <pc:sldMk cId="1341331420" sldId="259"/>
            <ac:spMk id="11" creationId="{5E107275-3853-46FD-A241-DE4355A42675}"/>
          </ac:spMkLst>
        </pc:spChg>
        <pc:spChg chg="add del">
          <ac:chgData name="Nick Amateau" userId="62ad03b0e69f6074" providerId="LiveId" clId="{6197AE3F-46E5-47B2-A5BA-0EDDC6409B78}" dt="2025-04-28T21:46:55.637" v="130" actId="26606"/>
          <ac:spMkLst>
            <pc:docMk/>
            <pc:sldMk cId="1341331420" sldId="259"/>
            <ac:spMk id="13" creationId="{100EDD19-6802-4EC3-95CE-CFFAB042CFD6}"/>
          </ac:spMkLst>
        </pc:spChg>
        <pc:spChg chg="add del">
          <ac:chgData name="Nick Amateau" userId="62ad03b0e69f6074" providerId="LiveId" clId="{6197AE3F-46E5-47B2-A5BA-0EDDC6409B78}" dt="2025-04-28T21:46:55.637" v="130" actId="26606"/>
          <ac:spMkLst>
            <pc:docMk/>
            <pc:sldMk cId="1341331420" sldId="259"/>
            <ac:spMk id="14" creationId="{DB17E863-922E-4C26-BD64-E8FD41D28661}"/>
          </ac:spMkLst>
        </pc:spChg>
        <pc:spChg chg="add del">
          <ac:chgData name="Nick Amateau" userId="62ad03b0e69f6074" providerId="LiveId" clId="{6197AE3F-46E5-47B2-A5BA-0EDDC6409B78}" dt="2025-04-28T21:46:55.637" v="130" actId="26606"/>
          <ac:spMkLst>
            <pc:docMk/>
            <pc:sldMk cId="1341331420" sldId="259"/>
            <ac:spMk id="15" creationId="{600E9CD9-D41E-5C95-6181-341C9C3ACD30}"/>
          </ac:spMkLst>
        </pc:spChg>
        <pc:spChg chg="add">
          <ac:chgData name="Nick Amateau" userId="62ad03b0e69f6074" providerId="LiveId" clId="{6197AE3F-46E5-47B2-A5BA-0EDDC6409B78}" dt="2025-04-28T21:46:55.651" v="131" actId="26606"/>
          <ac:spMkLst>
            <pc:docMk/>
            <pc:sldMk cId="1341331420" sldId="259"/>
            <ac:spMk id="17" creationId="{777A147A-9ED8-46B4-8660-1B3C2AA880B5}"/>
          </ac:spMkLst>
        </pc:spChg>
        <pc:spChg chg="add">
          <ac:chgData name="Nick Amateau" userId="62ad03b0e69f6074" providerId="LiveId" clId="{6197AE3F-46E5-47B2-A5BA-0EDDC6409B78}" dt="2025-04-28T21:46:55.651" v="131" actId="26606"/>
          <ac:spMkLst>
            <pc:docMk/>
            <pc:sldMk cId="1341331420" sldId="259"/>
            <ac:spMk id="18" creationId="{5D6C15A0-C087-4593-8414-2B4EC1CDC3DE}"/>
          </ac:spMkLst>
        </pc:spChg>
        <pc:spChg chg="add">
          <ac:chgData name="Nick Amateau" userId="62ad03b0e69f6074" providerId="LiveId" clId="{6197AE3F-46E5-47B2-A5BA-0EDDC6409B78}" dt="2025-04-28T21:46:55.651" v="131" actId="26606"/>
          <ac:spMkLst>
            <pc:docMk/>
            <pc:sldMk cId="1341331420" sldId="259"/>
            <ac:spMk id="19" creationId="{600E9CD9-D41E-5C95-6181-341C9C3ACD30}"/>
          </ac:spMkLst>
        </pc:spChg>
        <pc:graphicFrameChg chg="add del">
          <ac:chgData name="Nick Amateau" userId="62ad03b0e69f6074" providerId="LiveId" clId="{6197AE3F-46E5-47B2-A5BA-0EDDC6409B78}" dt="2025-04-28T21:46:53.032" v="128" actId="26606"/>
          <ac:graphicFrameMkLst>
            <pc:docMk/>
            <pc:sldMk cId="1341331420" sldId="259"/>
            <ac:graphicFrameMk id="5" creationId="{08E67AE1-EBB8-39E4-5F3A-A47D82FE77C3}"/>
          </ac:graphicFrameMkLst>
        </pc:graphicFrameChg>
      </pc:sldChg>
      <pc:sldChg chg="addSp delSp modSp new mod setBg">
        <pc:chgData name="Nick Amateau" userId="62ad03b0e69f6074" providerId="LiveId" clId="{6197AE3F-46E5-47B2-A5BA-0EDDC6409B78}" dt="2025-04-29T13:00:04.921" v="428" actId="1076"/>
        <pc:sldMkLst>
          <pc:docMk/>
          <pc:sldMk cId="205829872" sldId="260"/>
        </pc:sldMkLst>
        <pc:spChg chg="mod">
          <ac:chgData name="Nick Amateau" userId="62ad03b0e69f6074" providerId="LiveId" clId="{6197AE3F-46E5-47B2-A5BA-0EDDC6409B78}" dt="2025-04-28T21:39:00.994" v="102" actId="26606"/>
          <ac:spMkLst>
            <pc:docMk/>
            <pc:sldMk cId="205829872" sldId="260"/>
            <ac:spMk id="2" creationId="{E326E35D-6A3E-82FC-4871-33A9AA32C90F}"/>
          </ac:spMkLst>
        </pc:spChg>
        <pc:spChg chg="del">
          <ac:chgData name="Nick Amateau" userId="62ad03b0e69f6074" providerId="LiveId" clId="{6197AE3F-46E5-47B2-A5BA-0EDDC6409B78}" dt="2025-04-28T21:26:40.873" v="91" actId="931"/>
          <ac:spMkLst>
            <pc:docMk/>
            <pc:sldMk cId="205829872" sldId="260"/>
            <ac:spMk id="3" creationId="{FD975E8B-BE19-06A9-6EE4-DB6A0A522A90}"/>
          </ac:spMkLst>
        </pc:spChg>
        <pc:spChg chg="add del mod">
          <ac:chgData name="Nick Amateau" userId="62ad03b0e69f6074" providerId="LiveId" clId="{6197AE3F-46E5-47B2-A5BA-0EDDC6409B78}" dt="2025-04-28T21:38:48.647" v="95" actId="931"/>
          <ac:spMkLst>
            <pc:docMk/>
            <pc:sldMk cId="205829872" sldId="260"/>
            <ac:spMk id="7" creationId="{D1AADB87-1446-FB35-0A38-685862956541}"/>
          </ac:spMkLst>
        </pc:spChg>
        <pc:spChg chg="add del">
          <ac:chgData name="Nick Amateau" userId="62ad03b0e69f6074" providerId="LiveId" clId="{6197AE3F-46E5-47B2-A5BA-0EDDC6409B78}" dt="2025-04-28T21:39:00.974" v="101" actId="26606"/>
          <ac:spMkLst>
            <pc:docMk/>
            <pc:sldMk cId="205829872" sldId="260"/>
            <ac:spMk id="13" creationId="{A772A13D-7D98-6A15-5654-C7592D455B3D}"/>
          </ac:spMkLst>
        </pc:spChg>
        <pc:spChg chg="add del">
          <ac:chgData name="Nick Amateau" userId="62ad03b0e69f6074" providerId="LiveId" clId="{6197AE3F-46E5-47B2-A5BA-0EDDC6409B78}" dt="2025-04-28T21:38:58.467" v="99" actId="26606"/>
          <ac:spMkLst>
            <pc:docMk/>
            <pc:sldMk cId="205829872" sldId="260"/>
            <ac:spMk id="14" creationId="{D4771268-CB57-404A-9271-370EB28F6090}"/>
          </ac:spMkLst>
        </pc:spChg>
        <pc:spChg chg="add del">
          <ac:chgData name="Nick Amateau" userId="62ad03b0e69f6074" providerId="LiveId" clId="{6197AE3F-46E5-47B2-A5BA-0EDDC6409B78}" dt="2025-04-28T21:39:00.974" v="101" actId="26606"/>
          <ac:spMkLst>
            <pc:docMk/>
            <pc:sldMk cId="205829872" sldId="260"/>
            <ac:spMk id="16" creationId="{7ED7575E-88D2-B771-681D-46A7E55415DD}"/>
          </ac:spMkLst>
        </pc:spChg>
        <pc:spChg chg="add">
          <ac:chgData name="Nick Amateau" userId="62ad03b0e69f6074" providerId="LiveId" clId="{6197AE3F-46E5-47B2-A5BA-0EDDC6409B78}" dt="2025-04-28T21:39:00.994" v="102" actId="26606"/>
          <ac:spMkLst>
            <pc:docMk/>
            <pc:sldMk cId="205829872" sldId="260"/>
            <ac:spMk id="20" creationId="{F13C74B1-5B17-4795-BED0-7140497B445A}"/>
          </ac:spMkLst>
        </pc:spChg>
        <pc:spChg chg="add">
          <ac:chgData name="Nick Amateau" userId="62ad03b0e69f6074" providerId="LiveId" clId="{6197AE3F-46E5-47B2-A5BA-0EDDC6409B78}" dt="2025-04-28T21:39:00.994" v="102" actId="26606"/>
          <ac:spMkLst>
            <pc:docMk/>
            <pc:sldMk cId="205829872" sldId="260"/>
            <ac:spMk id="21" creationId="{D4974D33-8DC5-464E-8C6D-BE58F0669C17}"/>
          </ac:spMkLst>
        </pc:spChg>
        <pc:spChg chg="add mod">
          <ac:chgData name="Nick Amateau" userId="62ad03b0e69f6074" providerId="LiveId" clId="{6197AE3F-46E5-47B2-A5BA-0EDDC6409B78}" dt="2025-04-28T21:41:10.373" v="109" actId="20577"/>
          <ac:spMkLst>
            <pc:docMk/>
            <pc:sldMk cId="205829872" sldId="260"/>
            <ac:spMk id="22" creationId="{3C19CACF-DB7D-2DFB-7A5B-29C0E85E6D75}"/>
          </ac:spMkLst>
        </pc:spChg>
        <pc:picChg chg="add del mod modCrop">
          <ac:chgData name="Nick Amateau" userId="62ad03b0e69f6074" providerId="LiveId" clId="{6197AE3F-46E5-47B2-A5BA-0EDDC6409B78}" dt="2025-04-29T12:59:58.943" v="424" actId="478"/>
          <ac:picMkLst>
            <pc:docMk/>
            <pc:sldMk cId="205829872" sldId="260"/>
            <ac:picMk id="4" creationId="{27228732-326A-1EBB-C6C8-BFCD9783811E}"/>
          </ac:picMkLst>
        </pc:picChg>
        <pc:picChg chg="add del mod">
          <ac:chgData name="Nick Amateau" userId="62ad03b0e69f6074" providerId="LiveId" clId="{6197AE3F-46E5-47B2-A5BA-0EDDC6409B78}" dt="2025-04-28T21:38:36.887" v="94" actId="478"/>
          <ac:picMkLst>
            <pc:docMk/>
            <pc:sldMk cId="205829872" sldId="260"/>
            <ac:picMk id="5" creationId="{A3B58585-27EB-44C5-BD61-0B8B91629EEF}"/>
          </ac:picMkLst>
        </pc:picChg>
        <pc:picChg chg="add mod">
          <ac:chgData name="Nick Amateau" userId="62ad03b0e69f6074" providerId="LiveId" clId="{6197AE3F-46E5-47B2-A5BA-0EDDC6409B78}" dt="2025-04-29T13:00:04.921" v="428" actId="1076"/>
          <ac:picMkLst>
            <pc:docMk/>
            <pc:sldMk cId="205829872" sldId="260"/>
            <ac:picMk id="6" creationId="{5D7B1AC5-9EAD-D469-B91C-EC2E99FABC8B}"/>
          </ac:picMkLst>
        </pc:picChg>
        <pc:picChg chg="add del mod">
          <ac:chgData name="Nick Amateau" userId="62ad03b0e69f6074" providerId="LiveId" clId="{6197AE3F-46E5-47B2-A5BA-0EDDC6409B78}" dt="2025-04-28T22:38:22.237" v="371" actId="478"/>
          <ac:picMkLst>
            <pc:docMk/>
            <pc:sldMk cId="205829872" sldId="260"/>
            <ac:picMk id="9" creationId="{85A8D5C5-EE3E-27CA-4A9F-EF2A967B9A05}"/>
          </ac:picMkLst>
        </pc:picChg>
        <pc:cxnChg chg="add del">
          <ac:chgData name="Nick Amateau" userId="62ad03b0e69f6074" providerId="LiveId" clId="{6197AE3F-46E5-47B2-A5BA-0EDDC6409B78}" dt="2025-04-28T21:39:00.974" v="101" actId="26606"/>
          <ac:cxnSpMkLst>
            <pc:docMk/>
            <pc:sldMk cId="205829872" sldId="260"/>
            <ac:cxnSpMk id="18" creationId="{249EDD1B-F94D-B4E6-ACAA-566B9A26FDE3}"/>
          </ac:cxnSpMkLst>
        </pc:cxnChg>
      </pc:sldChg>
      <pc:sldChg chg="addSp delSp modSp new mod setBg">
        <pc:chgData name="Nick Amateau" userId="62ad03b0e69f6074" providerId="LiveId" clId="{6197AE3F-46E5-47B2-A5BA-0EDDC6409B78}" dt="2025-04-29T13:02:28.785" v="443" actId="1076"/>
        <pc:sldMkLst>
          <pc:docMk/>
          <pc:sldMk cId="76544448" sldId="261"/>
        </pc:sldMkLst>
        <pc:spChg chg="mod">
          <ac:chgData name="Nick Amateau" userId="62ad03b0e69f6074" providerId="LiveId" clId="{6197AE3F-46E5-47B2-A5BA-0EDDC6409B78}" dt="2025-04-28T21:45:04.826" v="111" actId="26606"/>
          <ac:spMkLst>
            <pc:docMk/>
            <pc:sldMk cId="76544448" sldId="261"/>
            <ac:spMk id="2" creationId="{C1753147-EDE8-4D32-0D72-7A92AC26BEF8}"/>
          </ac:spMkLst>
        </pc:spChg>
        <pc:spChg chg="del">
          <ac:chgData name="Nick Amateau" userId="62ad03b0e69f6074" providerId="LiveId" clId="{6197AE3F-46E5-47B2-A5BA-0EDDC6409B78}" dt="2025-04-28T21:45:02.030" v="110"/>
          <ac:spMkLst>
            <pc:docMk/>
            <pc:sldMk cId="76544448" sldId="261"/>
            <ac:spMk id="3" creationId="{D666C35E-2016-C0EB-0348-F90AF25DC1F4}"/>
          </ac:spMkLst>
        </pc:spChg>
        <pc:spChg chg="add mod">
          <ac:chgData name="Nick Amateau" userId="62ad03b0e69f6074" providerId="LiveId" clId="{6197AE3F-46E5-47B2-A5BA-0EDDC6409B78}" dt="2025-04-28T21:46:20.193" v="118" actId="20577"/>
          <ac:spMkLst>
            <pc:docMk/>
            <pc:sldMk cId="76544448" sldId="261"/>
            <ac:spMk id="8" creationId="{66D0FD0A-1F86-FCA9-1633-A9AE4BD12C97}"/>
          </ac:spMkLst>
        </pc:spChg>
        <pc:spChg chg="add">
          <ac:chgData name="Nick Amateau" userId="62ad03b0e69f6074" providerId="LiveId" clId="{6197AE3F-46E5-47B2-A5BA-0EDDC6409B78}" dt="2025-04-28T21:45:04.826" v="111" actId="26606"/>
          <ac:spMkLst>
            <pc:docMk/>
            <pc:sldMk cId="76544448" sldId="261"/>
            <ac:spMk id="11" creationId="{F13C74B1-5B17-4795-BED0-7140497B445A}"/>
          </ac:spMkLst>
        </pc:spChg>
        <pc:spChg chg="add">
          <ac:chgData name="Nick Amateau" userId="62ad03b0e69f6074" providerId="LiveId" clId="{6197AE3F-46E5-47B2-A5BA-0EDDC6409B78}" dt="2025-04-28T21:45:04.826" v="111" actId="26606"/>
          <ac:spMkLst>
            <pc:docMk/>
            <pc:sldMk cId="76544448" sldId="261"/>
            <ac:spMk id="13" creationId="{D4974D33-8DC5-464E-8C6D-BE58F0669C17}"/>
          </ac:spMkLst>
        </pc:spChg>
        <pc:picChg chg="add del mod">
          <ac:chgData name="Nick Amateau" userId="62ad03b0e69f6074" providerId="LiveId" clId="{6197AE3F-46E5-47B2-A5BA-0EDDC6409B78}" dt="2025-04-28T22:37:28.995" v="361" actId="478"/>
          <ac:picMkLst>
            <pc:docMk/>
            <pc:sldMk cId="76544448" sldId="261"/>
            <ac:picMk id="4" creationId="{B77AC45F-B7C7-160C-A952-FD0A9C0DED5C}"/>
          </ac:picMkLst>
        </pc:picChg>
        <pc:picChg chg="add del mod">
          <ac:chgData name="Nick Amateau" userId="62ad03b0e69f6074" providerId="LiveId" clId="{6197AE3F-46E5-47B2-A5BA-0EDDC6409B78}" dt="2025-04-29T13:01:42.732" v="429" actId="478"/>
          <ac:picMkLst>
            <pc:docMk/>
            <pc:sldMk cId="76544448" sldId="261"/>
            <ac:picMk id="5" creationId="{180152CD-7ED6-1BCB-F182-056C8BD55B34}"/>
          </ac:picMkLst>
        </pc:picChg>
        <pc:picChg chg="add mod modCrop">
          <ac:chgData name="Nick Amateau" userId="62ad03b0e69f6074" providerId="LiveId" clId="{6197AE3F-46E5-47B2-A5BA-0EDDC6409B78}" dt="2025-04-29T13:02:28.785" v="443" actId="1076"/>
          <ac:picMkLst>
            <pc:docMk/>
            <pc:sldMk cId="76544448" sldId="261"/>
            <ac:picMk id="7" creationId="{F086BF7E-5746-CC95-83F0-2F72A587B3B9}"/>
          </ac:picMkLst>
        </pc:picChg>
      </pc:sldChg>
      <pc:sldChg chg="addSp delSp modSp new mod setBg">
        <pc:chgData name="Nick Amateau" userId="62ad03b0e69f6074" providerId="LiveId" clId="{6197AE3F-46E5-47B2-A5BA-0EDDC6409B78}" dt="2025-04-28T22:44:24.787" v="405" actId="20577"/>
        <pc:sldMkLst>
          <pc:docMk/>
          <pc:sldMk cId="2071994027" sldId="262"/>
        </pc:sldMkLst>
        <pc:spChg chg="mod">
          <ac:chgData name="Nick Amateau" userId="62ad03b0e69f6074" providerId="LiveId" clId="{6197AE3F-46E5-47B2-A5BA-0EDDC6409B78}" dt="2025-04-28T22:27:44.669" v="286" actId="26606"/>
          <ac:spMkLst>
            <pc:docMk/>
            <pc:sldMk cId="2071994027" sldId="262"/>
            <ac:spMk id="2" creationId="{DA5BFB40-AF7D-E0D4-1603-1EB3523A873D}"/>
          </ac:spMkLst>
        </pc:spChg>
        <pc:spChg chg="del">
          <ac:chgData name="Nick Amateau" userId="62ad03b0e69f6074" providerId="LiveId" clId="{6197AE3F-46E5-47B2-A5BA-0EDDC6409B78}" dt="2025-04-28T22:27:34.077" v="283"/>
          <ac:spMkLst>
            <pc:docMk/>
            <pc:sldMk cId="2071994027" sldId="262"/>
            <ac:spMk id="3" creationId="{EB8E35C5-12AB-FA97-012F-81CA16822C74}"/>
          </ac:spMkLst>
        </pc:spChg>
        <pc:spChg chg="add del">
          <ac:chgData name="Nick Amateau" userId="62ad03b0e69f6074" providerId="LiveId" clId="{6197AE3F-46E5-47B2-A5BA-0EDDC6409B78}" dt="2025-04-28T22:27:44.653" v="285" actId="26606"/>
          <ac:spMkLst>
            <pc:docMk/>
            <pc:sldMk cId="2071994027" sldId="262"/>
            <ac:spMk id="8" creationId="{0901C52D-A14C-D040-8833-5685D8F0AFA9}"/>
          </ac:spMkLst>
        </pc:spChg>
        <pc:spChg chg="add del">
          <ac:chgData name="Nick Amateau" userId="62ad03b0e69f6074" providerId="LiveId" clId="{6197AE3F-46E5-47B2-A5BA-0EDDC6409B78}" dt="2025-04-28T22:27:44.653" v="285" actId="26606"/>
          <ac:spMkLst>
            <pc:docMk/>
            <pc:sldMk cId="2071994027" sldId="262"/>
            <ac:spMk id="11" creationId="{A8908DB7-C3A6-4FCB-9820-CEE02B398C4A}"/>
          </ac:spMkLst>
        </pc:spChg>
        <pc:spChg chg="add del">
          <ac:chgData name="Nick Amateau" userId="62ad03b0e69f6074" providerId="LiveId" clId="{6197AE3F-46E5-47B2-A5BA-0EDDC6409B78}" dt="2025-04-28T22:27:44.653" v="285" actId="26606"/>
          <ac:spMkLst>
            <pc:docMk/>
            <pc:sldMk cId="2071994027" sldId="262"/>
            <ac:spMk id="13" creationId="{535742DD-1B16-4E9D-B715-0D74B4574A68}"/>
          </ac:spMkLst>
        </pc:spChg>
        <pc:spChg chg="add">
          <ac:chgData name="Nick Amateau" userId="62ad03b0e69f6074" providerId="LiveId" clId="{6197AE3F-46E5-47B2-A5BA-0EDDC6409B78}" dt="2025-04-28T22:27:44.669" v="286" actId="26606"/>
          <ac:spMkLst>
            <pc:docMk/>
            <pc:sldMk cId="2071994027" sldId="262"/>
            <ac:spMk id="15" creationId="{F13C74B1-5B17-4795-BED0-7140497B445A}"/>
          </ac:spMkLst>
        </pc:spChg>
        <pc:spChg chg="add">
          <ac:chgData name="Nick Amateau" userId="62ad03b0e69f6074" providerId="LiveId" clId="{6197AE3F-46E5-47B2-A5BA-0EDDC6409B78}" dt="2025-04-28T22:27:44.669" v="286" actId="26606"/>
          <ac:spMkLst>
            <pc:docMk/>
            <pc:sldMk cId="2071994027" sldId="262"/>
            <ac:spMk id="16" creationId="{D4974D33-8DC5-464E-8C6D-BE58F0669C17}"/>
          </ac:spMkLst>
        </pc:spChg>
        <pc:spChg chg="add mod">
          <ac:chgData name="Nick Amateau" userId="62ad03b0e69f6074" providerId="LiveId" clId="{6197AE3F-46E5-47B2-A5BA-0EDDC6409B78}" dt="2025-04-28T22:44:24.787" v="405" actId="20577"/>
          <ac:spMkLst>
            <pc:docMk/>
            <pc:sldMk cId="2071994027" sldId="262"/>
            <ac:spMk id="17" creationId="{5FE7BB3E-0AAF-2F90-48F9-BDC784EF4F3F}"/>
          </ac:spMkLst>
        </pc:spChg>
        <pc:picChg chg="add del mod">
          <ac:chgData name="Nick Amateau" userId="62ad03b0e69f6074" providerId="LiveId" clId="{6197AE3F-46E5-47B2-A5BA-0EDDC6409B78}" dt="2025-04-28T22:27:53.827" v="287" actId="478"/>
          <ac:picMkLst>
            <pc:docMk/>
            <pc:sldMk cId="2071994027" sldId="262"/>
            <ac:picMk id="4" creationId="{1040E859-E4EA-37C4-A2A3-6A7B859BBC76}"/>
          </ac:picMkLst>
        </pc:picChg>
        <pc:picChg chg="add mod modCrop">
          <ac:chgData name="Nick Amateau" userId="62ad03b0e69f6074" providerId="LiveId" clId="{6197AE3F-46E5-47B2-A5BA-0EDDC6409B78}" dt="2025-04-28T22:28:48.151" v="297" actId="1076"/>
          <ac:picMkLst>
            <pc:docMk/>
            <pc:sldMk cId="2071994027" sldId="262"/>
            <ac:picMk id="5" creationId="{BF68E35A-3C19-382B-0383-E69657041715}"/>
          </ac:picMkLst>
        </pc:picChg>
      </pc:sldChg>
      <pc:sldChg chg="addSp delSp modSp new mod setBg">
        <pc:chgData name="Nick Amateau" userId="62ad03b0e69f6074" providerId="LiveId" clId="{6197AE3F-46E5-47B2-A5BA-0EDDC6409B78}" dt="2025-04-28T22:39:34.553" v="388" actId="20577"/>
        <pc:sldMkLst>
          <pc:docMk/>
          <pc:sldMk cId="4268478661" sldId="263"/>
        </pc:sldMkLst>
        <pc:spChg chg="mod">
          <ac:chgData name="Nick Amateau" userId="62ad03b0e69f6074" providerId="LiveId" clId="{6197AE3F-46E5-47B2-A5BA-0EDDC6409B78}" dt="2025-04-28T22:16:03.865" v="203" actId="26606"/>
          <ac:spMkLst>
            <pc:docMk/>
            <pc:sldMk cId="4268478661" sldId="263"/>
            <ac:spMk id="2" creationId="{D78B62C9-4243-99F1-3E26-A9312204EF2D}"/>
          </ac:spMkLst>
        </pc:spChg>
        <pc:spChg chg="del">
          <ac:chgData name="Nick Amateau" userId="62ad03b0e69f6074" providerId="LiveId" clId="{6197AE3F-46E5-47B2-A5BA-0EDDC6409B78}" dt="2025-04-28T21:58:40.766" v="135"/>
          <ac:spMkLst>
            <pc:docMk/>
            <pc:sldMk cId="4268478661" sldId="263"/>
            <ac:spMk id="3" creationId="{F11C72A3-3B22-1417-D0C4-A04DE59535E5}"/>
          </ac:spMkLst>
        </pc:spChg>
        <pc:spChg chg="add del mod">
          <ac:chgData name="Nick Amateau" userId="62ad03b0e69f6074" providerId="LiveId" clId="{6197AE3F-46E5-47B2-A5BA-0EDDC6409B78}" dt="2025-04-28T21:58:42.443" v="136"/>
          <ac:spMkLst>
            <pc:docMk/>
            <pc:sldMk cId="4268478661" sldId="263"/>
            <ac:spMk id="4" creationId="{F4D57F8E-96B9-439F-73EA-4CA9C441B09B}"/>
          </ac:spMkLst>
        </pc:spChg>
        <pc:spChg chg="add del mod">
          <ac:chgData name="Nick Amateau" userId="62ad03b0e69f6074" providerId="LiveId" clId="{6197AE3F-46E5-47B2-A5BA-0EDDC6409B78}" dt="2025-04-28T21:58:46.662" v="137"/>
          <ac:spMkLst>
            <pc:docMk/>
            <pc:sldMk cId="4268478661" sldId="263"/>
            <ac:spMk id="5" creationId="{228CB784-7405-67D7-D4E0-132BF49E4167}"/>
          </ac:spMkLst>
        </pc:spChg>
        <pc:spChg chg="add del mod">
          <ac:chgData name="Nick Amateau" userId="62ad03b0e69f6074" providerId="LiveId" clId="{6197AE3F-46E5-47B2-A5BA-0EDDC6409B78}" dt="2025-04-28T22:05:23.584" v="177"/>
          <ac:spMkLst>
            <pc:docMk/>
            <pc:sldMk cId="4268478661" sldId="263"/>
            <ac:spMk id="8" creationId="{42F496F4-C8FE-5DEA-DBC7-7D4424AFA546}"/>
          </ac:spMkLst>
        </pc:spChg>
        <pc:spChg chg="add del mod">
          <ac:chgData name="Nick Amateau" userId="62ad03b0e69f6074" providerId="LiveId" clId="{6197AE3F-46E5-47B2-A5BA-0EDDC6409B78}" dt="2025-04-28T22:04:44.902" v="173" actId="26606"/>
          <ac:spMkLst>
            <pc:docMk/>
            <pc:sldMk cId="4268478661" sldId="263"/>
            <ac:spMk id="10" creationId="{2B01BC0C-5943-DBAE-8F26-61128ACEB074}"/>
          </ac:spMkLst>
        </pc:spChg>
        <pc:spChg chg="add del">
          <ac:chgData name="Nick Amateau" userId="62ad03b0e69f6074" providerId="LiveId" clId="{6197AE3F-46E5-47B2-A5BA-0EDDC6409B78}" dt="2025-04-28T22:04:08.403" v="161" actId="26606"/>
          <ac:spMkLst>
            <pc:docMk/>
            <pc:sldMk cId="4268478661" sldId="263"/>
            <ac:spMk id="11" creationId="{665DBBEF-238B-476B-96AB-8AAC3224ECEA}"/>
          </ac:spMkLst>
        </pc:spChg>
        <pc:spChg chg="add del">
          <ac:chgData name="Nick Amateau" userId="62ad03b0e69f6074" providerId="LiveId" clId="{6197AE3F-46E5-47B2-A5BA-0EDDC6409B78}" dt="2025-04-28T22:16:03.865" v="203" actId="26606"/>
          <ac:spMkLst>
            <pc:docMk/>
            <pc:sldMk cId="4268478661" sldId="263"/>
            <ac:spMk id="12" creationId="{777A147A-9ED8-46B4-8660-1B3C2AA880B5}"/>
          </ac:spMkLst>
        </pc:spChg>
        <pc:spChg chg="add del">
          <ac:chgData name="Nick Amateau" userId="62ad03b0e69f6074" providerId="LiveId" clId="{6197AE3F-46E5-47B2-A5BA-0EDDC6409B78}" dt="2025-04-28T22:04:08.403" v="161" actId="26606"/>
          <ac:spMkLst>
            <pc:docMk/>
            <pc:sldMk cId="4268478661" sldId="263"/>
            <ac:spMk id="13" creationId="{3FCFB1DE-0B7E-48CC-BA90-B2AB0889F9D6}"/>
          </ac:spMkLst>
        </pc:spChg>
        <pc:spChg chg="add del">
          <ac:chgData name="Nick Amateau" userId="62ad03b0e69f6074" providerId="LiveId" clId="{6197AE3F-46E5-47B2-A5BA-0EDDC6409B78}" dt="2025-04-28T22:16:03.865" v="203" actId="26606"/>
          <ac:spMkLst>
            <pc:docMk/>
            <pc:sldMk cId="4268478661" sldId="263"/>
            <ac:spMk id="14" creationId="{5D6C15A0-C087-4593-8414-2B4EC1CDC3DE}"/>
          </ac:spMkLst>
        </pc:spChg>
        <pc:spChg chg="add del">
          <ac:chgData name="Nick Amateau" userId="62ad03b0e69f6074" providerId="LiveId" clId="{6197AE3F-46E5-47B2-A5BA-0EDDC6409B78}" dt="2025-04-28T22:04:44.902" v="173" actId="26606"/>
          <ac:spMkLst>
            <pc:docMk/>
            <pc:sldMk cId="4268478661" sldId="263"/>
            <ac:spMk id="15" creationId="{D4974D33-8DC5-464E-8C6D-BE58F0669C17}"/>
          </ac:spMkLst>
        </pc:spChg>
        <pc:spChg chg="add del">
          <ac:chgData name="Nick Amateau" userId="62ad03b0e69f6074" providerId="LiveId" clId="{6197AE3F-46E5-47B2-A5BA-0EDDC6409B78}" dt="2025-04-28T22:04:44.902" v="173" actId="26606"/>
          <ac:spMkLst>
            <pc:docMk/>
            <pc:sldMk cId="4268478661" sldId="263"/>
            <ac:spMk id="16" creationId="{F13C74B1-5B17-4795-BED0-7140497B445A}"/>
          </ac:spMkLst>
        </pc:spChg>
        <pc:spChg chg="add del mod">
          <ac:chgData name="Nick Amateau" userId="62ad03b0e69f6074" providerId="LiveId" clId="{6197AE3F-46E5-47B2-A5BA-0EDDC6409B78}" dt="2025-04-28T22:10:36.847" v="183"/>
          <ac:spMkLst>
            <pc:docMk/>
            <pc:sldMk cId="4268478661" sldId="263"/>
            <ac:spMk id="17" creationId="{45793272-8AC6-BF3F-3E79-69FFB3DB6464}"/>
          </ac:spMkLst>
        </pc:spChg>
        <pc:spChg chg="add del mod">
          <ac:chgData name="Nick Amateau" userId="62ad03b0e69f6074" providerId="LiveId" clId="{6197AE3F-46E5-47B2-A5BA-0EDDC6409B78}" dt="2025-04-28T22:11:43.643" v="188"/>
          <ac:spMkLst>
            <pc:docMk/>
            <pc:sldMk cId="4268478661" sldId="263"/>
            <ac:spMk id="18" creationId="{D49ECEBE-43BF-F07C-AC5F-647118126198}"/>
          </ac:spMkLst>
        </pc:spChg>
        <pc:spChg chg="add">
          <ac:chgData name="Nick Amateau" userId="62ad03b0e69f6074" providerId="LiveId" clId="{6197AE3F-46E5-47B2-A5BA-0EDDC6409B78}" dt="2025-04-28T22:11:36.513" v="186"/>
          <ac:spMkLst>
            <pc:docMk/>
            <pc:sldMk cId="4268478661" sldId="263"/>
            <ac:spMk id="19" creationId="{64714C8F-0848-1AC5-6821-5CF8AB16C6EA}"/>
          </ac:spMkLst>
        </pc:spChg>
        <pc:spChg chg="add mod">
          <ac:chgData name="Nick Amateau" userId="62ad03b0e69f6074" providerId="LiveId" clId="{6197AE3F-46E5-47B2-A5BA-0EDDC6409B78}" dt="2025-04-28T22:39:34.553" v="388" actId="20577"/>
          <ac:spMkLst>
            <pc:docMk/>
            <pc:sldMk cId="4268478661" sldId="263"/>
            <ac:spMk id="20" creationId="{B46A41C4-ADBE-1912-3713-A2765D0197E2}"/>
          </ac:spMkLst>
        </pc:spChg>
        <pc:spChg chg="add del">
          <ac:chgData name="Nick Amateau" userId="62ad03b0e69f6074" providerId="LiveId" clId="{6197AE3F-46E5-47B2-A5BA-0EDDC6409B78}" dt="2025-04-28T22:04:32.508" v="165" actId="26606"/>
          <ac:spMkLst>
            <pc:docMk/>
            <pc:sldMk cId="4268478661" sldId="263"/>
            <ac:spMk id="21" creationId="{45D37F4E-DDB4-456B-97E0-9937730A039F}"/>
          </ac:spMkLst>
        </pc:spChg>
        <pc:spChg chg="add">
          <ac:chgData name="Nick Amateau" userId="62ad03b0e69f6074" providerId="LiveId" clId="{6197AE3F-46E5-47B2-A5BA-0EDDC6409B78}" dt="2025-04-28T22:16:03.865" v="203" actId="26606"/>
          <ac:spMkLst>
            <pc:docMk/>
            <pc:sldMk cId="4268478661" sldId="263"/>
            <ac:spMk id="22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8T22:04:32.508" v="165" actId="26606"/>
          <ac:spMkLst>
            <pc:docMk/>
            <pc:sldMk cId="4268478661" sldId="263"/>
            <ac:spMk id="23" creationId="{B2DD41CD-8F47-4F56-AD12-4E2FF7696987}"/>
          </ac:spMkLst>
        </pc:spChg>
        <pc:spChg chg="add del">
          <ac:chgData name="Nick Amateau" userId="62ad03b0e69f6074" providerId="LiveId" clId="{6197AE3F-46E5-47B2-A5BA-0EDDC6409B78}" dt="2025-04-28T22:04:43.018" v="171" actId="26606"/>
          <ac:spMkLst>
            <pc:docMk/>
            <pc:sldMk cId="4268478661" sldId="263"/>
            <ac:spMk id="25" creationId="{F13C74B1-5B17-4795-BED0-7140497B445A}"/>
          </ac:spMkLst>
        </pc:spChg>
        <pc:spChg chg="add del">
          <ac:chgData name="Nick Amateau" userId="62ad03b0e69f6074" providerId="LiveId" clId="{6197AE3F-46E5-47B2-A5BA-0EDDC6409B78}" dt="2025-04-28T22:04:43.018" v="171" actId="26606"/>
          <ac:spMkLst>
            <pc:docMk/>
            <pc:sldMk cId="4268478661" sldId="263"/>
            <ac:spMk id="26" creationId="{D4974D33-8DC5-464E-8C6D-BE58F0669C17}"/>
          </ac:spMkLst>
        </pc:spChg>
        <pc:spChg chg="add">
          <ac:chgData name="Nick Amateau" userId="62ad03b0e69f6074" providerId="LiveId" clId="{6197AE3F-46E5-47B2-A5BA-0EDDC6409B78}" dt="2025-04-28T22:16:03.865" v="203" actId="26606"/>
          <ac:spMkLst>
            <pc:docMk/>
            <pc:sldMk cId="4268478661" sldId="263"/>
            <ac:spMk id="27" creationId="{CD8B4F24-440B-49E9-B85D-733523DC064B}"/>
          </ac:spMkLst>
        </pc:spChg>
        <pc:picChg chg="add del mod modCrop">
          <ac:chgData name="Nick Amateau" userId="62ad03b0e69f6074" providerId="LiveId" clId="{6197AE3F-46E5-47B2-A5BA-0EDDC6409B78}" dt="2025-04-28T22:05:14.599" v="175" actId="478"/>
          <ac:picMkLst>
            <pc:docMk/>
            <pc:sldMk cId="4268478661" sldId="263"/>
            <ac:picMk id="6" creationId="{22070A59-8887-E646-56DD-906C1D9C67AC}"/>
          </ac:picMkLst>
        </pc:picChg>
        <pc:picChg chg="add mod ord modCrop">
          <ac:chgData name="Nick Amateau" userId="62ad03b0e69f6074" providerId="LiveId" clId="{6197AE3F-46E5-47B2-A5BA-0EDDC6409B78}" dt="2025-04-28T22:16:03.865" v="203" actId="26606"/>
          <ac:picMkLst>
            <pc:docMk/>
            <pc:sldMk cId="4268478661" sldId="263"/>
            <ac:picMk id="9" creationId="{F8EE6707-A300-93B1-8E1C-8A5B6EDB551B}"/>
          </ac:picMkLst>
        </pc:picChg>
      </pc:sldChg>
      <pc:sldChg chg="addSp delSp modSp new mod setBg">
        <pc:chgData name="Nick Amateau" userId="62ad03b0e69f6074" providerId="LiveId" clId="{6197AE3F-46E5-47B2-A5BA-0EDDC6409B78}" dt="2025-04-29T13:05:59.584" v="462" actId="27636"/>
        <pc:sldMkLst>
          <pc:docMk/>
          <pc:sldMk cId="1504475803" sldId="264"/>
        </pc:sldMkLst>
        <pc:spChg chg="mod">
          <ac:chgData name="Nick Amateau" userId="62ad03b0e69f6074" providerId="LiveId" clId="{6197AE3F-46E5-47B2-A5BA-0EDDC6409B78}" dt="2025-04-28T22:23:25.139" v="255" actId="26606"/>
          <ac:spMkLst>
            <pc:docMk/>
            <pc:sldMk cId="1504475803" sldId="264"/>
            <ac:spMk id="2" creationId="{122B5BF1-3B8C-AC28-C2B6-8A4BA14945F8}"/>
          </ac:spMkLst>
        </pc:spChg>
        <pc:spChg chg="del">
          <ac:chgData name="Nick Amateau" userId="62ad03b0e69f6074" providerId="LiveId" clId="{6197AE3F-46E5-47B2-A5BA-0EDDC6409B78}" dt="2025-04-28T22:19:41.710" v="227" actId="22"/>
          <ac:spMkLst>
            <pc:docMk/>
            <pc:sldMk cId="1504475803" sldId="264"/>
            <ac:spMk id="3" creationId="{79A0173B-8920-9AE6-6A8C-BF354D6B8F38}"/>
          </ac:spMkLst>
        </pc:spChg>
        <pc:spChg chg="add del mod">
          <ac:chgData name="Nick Amateau" userId="62ad03b0e69f6074" providerId="LiveId" clId="{6197AE3F-46E5-47B2-A5BA-0EDDC6409B78}" dt="2025-04-29T12:58:05.192" v="407"/>
          <ac:spMkLst>
            <pc:docMk/>
            <pc:sldMk cId="1504475803" sldId="264"/>
            <ac:spMk id="4" creationId="{75B0AA78-B848-23C7-285E-0BC5A02EE61C}"/>
          </ac:spMkLst>
        </pc:spChg>
        <pc:spChg chg="add del mod">
          <ac:chgData name="Nick Amateau" userId="62ad03b0e69f6074" providerId="LiveId" clId="{6197AE3F-46E5-47B2-A5BA-0EDDC6409B78}" dt="2025-04-28T22:20:54.762" v="234"/>
          <ac:spMkLst>
            <pc:docMk/>
            <pc:sldMk cId="1504475803" sldId="264"/>
            <ac:spMk id="7" creationId="{D49E3E02-85B8-6906-20BA-AD2591045FC8}"/>
          </ac:spMkLst>
        </pc:spChg>
        <pc:spChg chg="add mod">
          <ac:chgData name="Nick Amateau" userId="62ad03b0e69f6074" providerId="LiveId" clId="{6197AE3F-46E5-47B2-A5BA-0EDDC6409B78}" dt="2025-04-29T13:05:59.584" v="462" actId="27636"/>
          <ac:spMkLst>
            <pc:docMk/>
            <pc:sldMk cId="1504475803" sldId="264"/>
            <ac:spMk id="9" creationId="{7DD5A698-2444-FEAA-813A-E7CF676EB168}"/>
          </ac:spMkLst>
        </pc:spChg>
        <pc:spChg chg="add">
          <ac:chgData name="Nick Amateau" userId="62ad03b0e69f6074" providerId="LiveId" clId="{6197AE3F-46E5-47B2-A5BA-0EDDC6409B78}" dt="2025-04-28T22:22:56.659" v="244"/>
          <ac:spMkLst>
            <pc:docMk/>
            <pc:sldMk cId="1504475803" sldId="264"/>
            <ac:spMk id="10" creationId="{B43C028B-9E3C-CCE7-8271-795F9E44C974}"/>
          </ac:spMkLst>
        </pc:spChg>
        <pc:spChg chg="add del">
          <ac:chgData name="Nick Amateau" userId="62ad03b0e69f6074" providerId="LiveId" clId="{6197AE3F-46E5-47B2-A5BA-0EDDC6409B78}" dt="2025-04-28T22:23:27.045" v="258" actId="26606"/>
          <ac:spMkLst>
            <pc:docMk/>
            <pc:sldMk cId="1504475803" sldId="264"/>
            <ac:spMk id="14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8T22:23:27.045" v="258" actId="26606"/>
          <ac:spMkLst>
            <pc:docMk/>
            <pc:sldMk cId="1504475803" sldId="264"/>
            <ac:spMk id="16" creationId="{CD8B4F24-440B-49E9-B85D-733523DC064B}"/>
          </ac:spMkLst>
        </pc:spChg>
        <pc:spChg chg="add del">
          <ac:chgData name="Nick Amateau" userId="62ad03b0e69f6074" providerId="LiveId" clId="{6197AE3F-46E5-47B2-A5BA-0EDDC6409B78}" dt="2025-04-28T22:23:19.733" v="251" actId="26606"/>
          <ac:spMkLst>
            <pc:docMk/>
            <pc:sldMk cId="1504475803" sldId="264"/>
            <ac:spMk id="21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8T22:23:19.733" v="251" actId="26606"/>
          <ac:spMkLst>
            <pc:docMk/>
            <pc:sldMk cId="1504475803" sldId="264"/>
            <ac:spMk id="23" creationId="{CD8B4F24-440B-49E9-B85D-733523DC064B}"/>
          </ac:spMkLst>
        </pc:spChg>
        <pc:spChg chg="add del">
          <ac:chgData name="Nick Amateau" userId="62ad03b0e69f6074" providerId="LiveId" clId="{6197AE3F-46E5-47B2-A5BA-0EDDC6409B78}" dt="2025-04-28T22:23:24.265" v="253" actId="26606"/>
          <ac:spMkLst>
            <pc:docMk/>
            <pc:sldMk cId="1504475803" sldId="264"/>
            <ac:spMk id="25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8T22:23:24.265" v="253" actId="26606"/>
          <ac:spMkLst>
            <pc:docMk/>
            <pc:sldMk cId="1504475803" sldId="264"/>
            <ac:spMk id="26" creationId="{6357EC4F-235E-4222-A36F-C7878ACE37F2}"/>
          </ac:spMkLst>
        </pc:spChg>
        <pc:spChg chg="add del">
          <ac:chgData name="Nick Amateau" userId="62ad03b0e69f6074" providerId="LiveId" clId="{6197AE3F-46E5-47B2-A5BA-0EDDC6409B78}" dt="2025-04-28T22:23:25.139" v="255" actId="26606"/>
          <ac:spMkLst>
            <pc:docMk/>
            <pc:sldMk cId="1504475803" sldId="264"/>
            <ac:spMk id="28" creationId="{0B9EE3F3-89B7-43C3-8651-C4C96830993D}"/>
          </ac:spMkLst>
        </pc:spChg>
        <pc:spChg chg="add del">
          <ac:chgData name="Nick Amateau" userId="62ad03b0e69f6074" providerId="LiveId" clId="{6197AE3F-46E5-47B2-A5BA-0EDDC6409B78}" dt="2025-04-28T22:23:25.139" v="255" actId="26606"/>
          <ac:spMkLst>
            <pc:docMk/>
            <pc:sldMk cId="1504475803" sldId="264"/>
            <ac:spMk id="29" creationId="{33AE4636-AEEC-45D6-84D4-7AC2DA48ECF8}"/>
          </ac:spMkLst>
        </pc:spChg>
        <pc:spChg chg="add del">
          <ac:chgData name="Nick Amateau" userId="62ad03b0e69f6074" providerId="LiveId" clId="{6197AE3F-46E5-47B2-A5BA-0EDDC6409B78}" dt="2025-04-28T22:23:25.139" v="255" actId="26606"/>
          <ac:spMkLst>
            <pc:docMk/>
            <pc:sldMk cId="1504475803" sldId="264"/>
            <ac:spMk id="30" creationId="{8D9CE0F4-2EB2-4F1F-8AAC-DB3571D9FE10}"/>
          </ac:spMkLst>
        </pc:spChg>
        <pc:spChg chg="add del">
          <ac:chgData name="Nick Amateau" userId="62ad03b0e69f6074" providerId="LiveId" clId="{6197AE3F-46E5-47B2-A5BA-0EDDC6409B78}" dt="2025-04-28T22:23:27.038" v="257" actId="26606"/>
          <ac:spMkLst>
            <pc:docMk/>
            <pc:sldMk cId="1504475803" sldId="264"/>
            <ac:spMk id="32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8T22:23:27.038" v="257" actId="26606"/>
          <ac:spMkLst>
            <pc:docMk/>
            <pc:sldMk cId="1504475803" sldId="264"/>
            <ac:spMk id="33" creationId="{CD8B4F24-440B-49E9-B85D-733523DC064B}"/>
          </ac:spMkLst>
        </pc:spChg>
        <pc:spChg chg="add del">
          <ac:chgData name="Nick Amateau" userId="62ad03b0e69f6074" providerId="LiveId" clId="{6197AE3F-46E5-47B2-A5BA-0EDDC6409B78}" dt="2025-04-29T12:58:12.304" v="412" actId="26606"/>
          <ac:spMkLst>
            <pc:docMk/>
            <pc:sldMk cId="1504475803" sldId="264"/>
            <ac:spMk id="35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9T12:58:12.304" v="412" actId="26606"/>
          <ac:spMkLst>
            <pc:docMk/>
            <pc:sldMk cId="1504475803" sldId="264"/>
            <ac:spMk id="36" creationId="{6357EC4F-235E-4222-A36F-C7878ACE37F2}"/>
          </ac:spMkLst>
        </pc:spChg>
        <pc:spChg chg="add del">
          <ac:chgData name="Nick Amateau" userId="62ad03b0e69f6074" providerId="LiveId" clId="{6197AE3F-46E5-47B2-A5BA-0EDDC6409B78}" dt="2025-04-29T12:58:12.292" v="411" actId="26606"/>
          <ac:spMkLst>
            <pc:docMk/>
            <pc:sldMk cId="1504475803" sldId="264"/>
            <ac:spMk id="41" creationId="{2B97F24A-32CE-4C1C-A50D-3016B394DCFB}"/>
          </ac:spMkLst>
        </pc:spChg>
        <pc:spChg chg="add del">
          <ac:chgData name="Nick Amateau" userId="62ad03b0e69f6074" providerId="LiveId" clId="{6197AE3F-46E5-47B2-A5BA-0EDDC6409B78}" dt="2025-04-29T12:58:12.292" v="411" actId="26606"/>
          <ac:spMkLst>
            <pc:docMk/>
            <pc:sldMk cId="1504475803" sldId="264"/>
            <ac:spMk id="43" creationId="{6357EC4F-235E-4222-A36F-C7878ACE37F2}"/>
          </ac:spMkLst>
        </pc:spChg>
        <pc:spChg chg="add">
          <ac:chgData name="Nick Amateau" userId="62ad03b0e69f6074" providerId="LiveId" clId="{6197AE3F-46E5-47B2-A5BA-0EDDC6409B78}" dt="2025-04-29T12:58:12.304" v="412" actId="26606"/>
          <ac:spMkLst>
            <pc:docMk/>
            <pc:sldMk cId="1504475803" sldId="264"/>
            <ac:spMk id="45" creationId="{2B97F24A-32CE-4C1C-A50D-3016B394DCFB}"/>
          </ac:spMkLst>
        </pc:spChg>
        <pc:spChg chg="add">
          <ac:chgData name="Nick Amateau" userId="62ad03b0e69f6074" providerId="LiveId" clId="{6197AE3F-46E5-47B2-A5BA-0EDDC6409B78}" dt="2025-04-29T12:58:12.304" v="412" actId="26606"/>
          <ac:spMkLst>
            <pc:docMk/>
            <pc:sldMk cId="1504475803" sldId="264"/>
            <ac:spMk id="46" creationId="{CD8B4F24-440B-49E9-B85D-733523DC064B}"/>
          </ac:spMkLst>
        </pc:spChg>
        <pc:picChg chg="add del mod ord modCrop">
          <ac:chgData name="Nick Amateau" userId="62ad03b0e69f6074" providerId="LiveId" clId="{6197AE3F-46E5-47B2-A5BA-0EDDC6409B78}" dt="2025-04-28T22:20:51.685" v="233" actId="478"/>
          <ac:picMkLst>
            <pc:docMk/>
            <pc:sldMk cId="1504475803" sldId="264"/>
            <ac:picMk id="5" creationId="{7401A70D-D6B3-9424-0119-0FFB622AC875}"/>
          </ac:picMkLst>
        </pc:picChg>
        <pc:picChg chg="add mod">
          <ac:chgData name="Nick Amateau" userId="62ad03b0e69f6074" providerId="LiveId" clId="{6197AE3F-46E5-47B2-A5BA-0EDDC6409B78}" dt="2025-04-29T12:58:53.186" v="423" actId="1076"/>
          <ac:picMkLst>
            <pc:docMk/>
            <pc:sldMk cId="1504475803" sldId="264"/>
            <ac:picMk id="6" creationId="{44723535-FCEC-5DAC-35D1-B473C02F200C}"/>
          </ac:picMkLst>
        </pc:picChg>
        <pc:picChg chg="add del mod ord modCrop">
          <ac:chgData name="Nick Amateau" userId="62ad03b0e69f6074" providerId="LiveId" clId="{6197AE3F-46E5-47B2-A5BA-0EDDC6409B78}" dt="2025-04-29T12:58:03.943" v="406" actId="478"/>
          <ac:picMkLst>
            <pc:docMk/>
            <pc:sldMk cId="1504475803" sldId="264"/>
            <ac:picMk id="8" creationId="{91217F61-6562-CD1E-8881-875526E96000}"/>
          </ac:picMkLst>
        </pc:picChg>
      </pc:sldChg>
      <pc:sldChg chg="addSp delSp modSp new mod setBg">
        <pc:chgData name="Nick Amateau" userId="62ad03b0e69f6074" providerId="LiveId" clId="{6197AE3F-46E5-47B2-A5BA-0EDDC6409B78}" dt="2025-04-28T22:35:56.679" v="355" actId="20577"/>
        <pc:sldMkLst>
          <pc:docMk/>
          <pc:sldMk cId="2945994378" sldId="265"/>
        </pc:sldMkLst>
        <pc:spChg chg="add del mod">
          <ac:chgData name="Nick Amateau" userId="62ad03b0e69f6074" providerId="LiveId" clId="{6197AE3F-46E5-47B2-A5BA-0EDDC6409B78}" dt="2025-04-28T22:35:50.091" v="354" actId="26606"/>
          <ac:spMkLst>
            <pc:docMk/>
            <pc:sldMk cId="2945994378" sldId="265"/>
            <ac:spMk id="2" creationId="{03622842-1FDD-5859-4D6B-F50334B27332}"/>
          </ac:spMkLst>
        </pc:spChg>
        <pc:spChg chg="add del mod">
          <ac:chgData name="Nick Amateau" userId="62ad03b0e69f6074" providerId="LiveId" clId="{6197AE3F-46E5-47B2-A5BA-0EDDC6409B78}" dt="2025-04-28T22:35:56.679" v="355" actId="20577"/>
          <ac:spMkLst>
            <pc:docMk/>
            <pc:sldMk cId="2945994378" sldId="265"/>
            <ac:spMk id="3" creationId="{621F8564-778B-40A8-4660-0E6B002E66CB}"/>
          </ac:spMkLst>
        </pc:spChg>
        <pc:spChg chg="add mod">
          <ac:chgData name="Nick Amateau" userId="62ad03b0e69f6074" providerId="LiveId" clId="{6197AE3F-46E5-47B2-A5BA-0EDDC6409B78}" dt="2025-04-28T22:33:08.467" v="303"/>
          <ac:spMkLst>
            <pc:docMk/>
            <pc:sldMk cId="2945994378" sldId="265"/>
            <ac:spMk id="4" creationId="{F715B8C8-DC03-7C13-02D5-B00BC96FF68B}"/>
          </ac:spMkLst>
        </pc:spChg>
        <pc:spChg chg="add mod">
          <ac:chgData name="Nick Amateau" userId="62ad03b0e69f6074" providerId="LiveId" clId="{6197AE3F-46E5-47B2-A5BA-0EDDC6409B78}" dt="2025-04-28T22:34:15.505" v="329"/>
          <ac:spMkLst>
            <pc:docMk/>
            <pc:sldMk cId="2945994378" sldId="265"/>
            <ac:spMk id="5" creationId="{477280A2-F692-14EC-D395-85B37444F181}"/>
          </ac:spMkLst>
        </pc:spChg>
        <pc:spChg chg="add del">
          <ac:chgData name="Nick Amateau" userId="62ad03b0e69f6074" providerId="LiveId" clId="{6197AE3F-46E5-47B2-A5BA-0EDDC6409B78}" dt="2025-04-28T22:35:50.084" v="353" actId="26606"/>
          <ac:spMkLst>
            <pc:docMk/>
            <pc:sldMk cId="2945994378" sldId="265"/>
            <ac:spMk id="8" creationId="{777A147A-9ED8-46B4-8660-1B3C2AA880B5}"/>
          </ac:spMkLst>
        </pc:spChg>
        <pc:spChg chg="add del">
          <ac:chgData name="Nick Amateau" userId="62ad03b0e69f6074" providerId="LiveId" clId="{6197AE3F-46E5-47B2-A5BA-0EDDC6409B78}" dt="2025-04-28T22:35:50.084" v="353" actId="26606"/>
          <ac:spMkLst>
            <pc:docMk/>
            <pc:sldMk cId="2945994378" sldId="265"/>
            <ac:spMk id="10" creationId="{5D6C15A0-C087-4593-8414-2B4EC1CDC3DE}"/>
          </ac:spMkLst>
        </pc:spChg>
        <pc:spChg chg="add">
          <ac:chgData name="Nick Amateau" userId="62ad03b0e69f6074" providerId="LiveId" clId="{6197AE3F-46E5-47B2-A5BA-0EDDC6409B78}" dt="2025-04-28T22:35:50.091" v="354" actId="26606"/>
          <ac:spMkLst>
            <pc:docMk/>
            <pc:sldMk cId="2945994378" sldId="265"/>
            <ac:spMk id="12" creationId="{100EDD19-6802-4EC3-95CE-CFFAB042CFD6}"/>
          </ac:spMkLst>
        </pc:spChg>
        <pc:spChg chg="add">
          <ac:chgData name="Nick Amateau" userId="62ad03b0e69f6074" providerId="LiveId" clId="{6197AE3F-46E5-47B2-A5BA-0EDDC6409B78}" dt="2025-04-28T22:35:50.091" v="354" actId="26606"/>
          <ac:spMkLst>
            <pc:docMk/>
            <pc:sldMk cId="2945994378" sldId="265"/>
            <ac:spMk id="13" creationId="{DB17E863-922E-4C26-BD64-E8FD41D28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0977-1687-E3F1-830F-B4E7362F5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B7360-0E14-3340-EEB7-AE313BD51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94D3-3745-0F52-C99E-DD90D127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A870-7B41-3DA3-99C7-F853972D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1B1B-E93B-B15D-E161-25CC32B6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29AE-F2B9-0585-E8FB-0DB6D400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40474-0A7C-5183-E973-E4A5D55E6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C0E1-026D-1AE3-B899-90D3B967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9E7E-FC7E-B84D-4841-E7179350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99CB-A823-CBDF-8081-1CB4FBD6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ED3B-608A-C79E-5D3D-9D63A9A91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400C5-A9A0-0C2B-8BE4-CC4AD1A2C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7246-BFFA-73CD-9C10-E2758CCE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ABC5-047D-C2F7-2A64-9B43F896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5793-9609-986A-6CE3-0B3A36C3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1726-F6DD-FB9D-17EF-8F9ECB2E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70CD-85C1-59B3-EE0E-E117BF09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E7C2-79F8-E0D6-8E66-65A5CD31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A04A5-0387-B532-4C9A-229B2555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27DE-1C82-2F82-6267-BD501379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D139-F3B9-E080-E196-921A7529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376D-4B17-F755-706C-DB6B7DA7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6B65A-6F23-B80E-CEA2-E49223B3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71C6-1B78-8F73-7E6E-B7445CDA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ACF7-8023-91C0-2EEE-00AF509F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A3D7-A7B0-9B5A-7EDB-642A861C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E65F-8845-AA39-1AC1-11F64737E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44EB9-57FB-E4A3-6636-DA0606F9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A0F8E-6B59-EAE6-C2B8-B55EC287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2A805-C25B-EA4C-5C43-4BE922C8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8651-62AD-B492-C7A4-A9C95F6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4C8F-AC1D-575E-A972-938068D1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2D82D-02CE-FA2D-9479-CFD64620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ED59D-2556-8AB8-92B0-4E6651CBC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9E95-31F2-D127-26FB-DD0104FAF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76746-913D-D439-5E60-1869C598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3E88A-EBEE-83A5-E1FA-EF9852A5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C5300-108C-B7DE-D081-7C7D1B1A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D387C-402B-0832-A8FE-562A7B2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FF57-5439-5DC2-DAD4-AE6CC4D2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54D8A-B806-31B4-9EB7-F2B08FFD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7D27A-EF16-4FE5-7374-3D708D73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91FCA-DD90-D712-E16A-FF417FE6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3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B3347-6088-04AC-32D5-574BE1E4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F6209-63B8-59C3-B341-5893C9DB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FAA1-329F-0456-A1D7-1E3665D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4964-47CD-F31A-0D6D-3DF01C49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99C5-8416-7A6C-E122-4BB49942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80247-D7F9-AE6D-CB60-C3F014E3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57C5-ECDC-9504-3B04-6A21983D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E6C54-3BE4-1104-A040-C12255B4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C6567-0527-45BB-F70C-20E58FCE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8333-81D7-4BA0-BA07-B46B536A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2C604-21AA-4D63-B4F6-42B55D21B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3B87-D902-9AA9-AFF5-60E52A1E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6AF8-C6BC-FF55-F54F-A3A5AAA5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3349E-2B05-52CB-7E4C-2D25A07D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94C6-B610-8344-CC15-818B2DA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EA72D-DB36-78ED-4BE3-E8D7ACE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FFA6-E84C-55D8-9DAA-4FB1827C7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2996-7D3C-47AB-BF85-FD245EF51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F5576-95A1-4DF0-B98B-B5CDE2AE05C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9D891-623B-EDF1-27C1-58B1D3579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D476-0323-A451-A709-6846CD2DA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4EECA-C27A-4C17-9B67-C3208BCC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2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59557-6ABD-AF9C-F618-8C564AEF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Main Drivers of Bank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8A56D-C6D0-26A9-5098-DA6072F4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Nick Amateau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22842-1FDD-5859-4D6B-F50334B2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Final Takeaways and Recommendations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8564-778B-40A8-4660-0E6B002E6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Churn is most likely among customers aged 35–50 and those with mid-range balances ($100K–$140K).</a:t>
            </a:r>
          </a:p>
          <a:p>
            <a:r>
              <a:rPr lang="en-US" sz="2000" dirty="0"/>
              <a:t>Customers with only one product are significantly more likely to leave the bank.</a:t>
            </a:r>
          </a:p>
          <a:p>
            <a:r>
              <a:rPr lang="en-US" sz="2000" dirty="0"/>
              <a:t>Most other factors (gender, credit card, salary) have minimal impact compared to these drivers.</a:t>
            </a:r>
          </a:p>
          <a:p>
            <a:r>
              <a:rPr lang="en-US" sz="2000" dirty="0"/>
              <a:t>Recommendations:</a:t>
            </a:r>
          </a:p>
          <a:p>
            <a:pPr lvl="1"/>
            <a:r>
              <a:rPr lang="en-US" sz="2000" dirty="0"/>
              <a:t>Prioritize retention efforts on middle-aged and mid-balance customers.</a:t>
            </a:r>
          </a:p>
          <a:p>
            <a:pPr lvl="1"/>
            <a:r>
              <a:rPr lang="en-US" sz="2000" dirty="0"/>
              <a:t>Launch cross-selling campaigns to increase the number of products per customer.</a:t>
            </a:r>
          </a:p>
          <a:p>
            <a:pPr lvl="1"/>
            <a:r>
              <a:rPr lang="en-US" sz="2000" dirty="0"/>
              <a:t>Focus engagement strategies on customers who are young and have balances near $100K–$140K.</a:t>
            </a:r>
          </a:p>
        </p:txBody>
      </p:sp>
    </p:spTree>
    <p:extLst>
      <p:ext uri="{BB962C8B-B14F-4D97-AF65-F5344CB8AC3E}">
        <p14:creationId xmlns:p14="http://schemas.microsoft.com/office/powerpoint/2010/main" val="294599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8FF2C-EE36-D468-C76C-AC063F18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Why Churn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19FDC5-8628-9F24-DE78-520199E7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21" r="4187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598D-900E-9BA4-4E34-B2AAFDF6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Customer churn is costly: up to 50% of an employee's annual salary.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Retaining customers is cheaper than acquiring new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Predicting and understanding churn allows better retention strategies.</a:t>
            </a:r>
          </a:p>
          <a:p>
            <a:r>
              <a:rPr lang="en-US" sz="1700" dirty="0"/>
              <a:t>A deep understanding of how churn varies with factors like age, balance, credit score, and engagement allows banks to:</a:t>
            </a:r>
          </a:p>
          <a:p>
            <a:pPr lvl="1"/>
            <a:r>
              <a:rPr lang="en-US" sz="1700" dirty="0"/>
              <a:t>Create smarter retention strategies</a:t>
            </a:r>
          </a:p>
          <a:p>
            <a:pPr lvl="1"/>
            <a:r>
              <a:rPr lang="en-US" sz="1700" dirty="0"/>
              <a:t>Target at-risk customers early</a:t>
            </a:r>
          </a:p>
          <a:p>
            <a:pPr lvl="1"/>
            <a:r>
              <a:rPr lang="en-US" sz="1700" dirty="0"/>
              <a:t>Boost overall profitability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6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BC3B2-650B-F745-39EE-AE0CC848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Overview</a:t>
            </a:r>
          </a:p>
        </p:txBody>
      </p:sp>
      <p:pic>
        <p:nvPicPr>
          <p:cNvPr id="14" name="Picture 13" descr="Office building overlayed with stock market graphs">
            <a:extLst>
              <a:ext uri="{FF2B5EF4-FFF2-40B4-BE49-F238E27FC236}">
                <a16:creationId xmlns:a16="http://schemas.microsoft.com/office/drawing/2014/main" id="{496F6657-1854-1755-F78C-CFFAECEE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37" r="68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112B-1B7F-B589-D1FD-FCB8F415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Dataset: Bank Customer Churn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Rows: 10,000+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Target variable: Churn (Yes/No — whether the customer left the bank)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Features included:</a:t>
            </a:r>
          </a:p>
          <a:p>
            <a:pPr lvl="1"/>
            <a:r>
              <a:rPr lang="en-US" sz="2000"/>
              <a:t>Demographic data (Age, Gender, Country)</a:t>
            </a:r>
          </a:p>
          <a:p>
            <a:pPr lvl="1"/>
            <a:r>
              <a:rPr lang="en-US" sz="2000"/>
              <a:t>Financial information (Credit Score, Balance, Estimated Salary)</a:t>
            </a:r>
          </a:p>
          <a:p>
            <a:pPr lvl="1"/>
            <a:r>
              <a:rPr lang="en-US" sz="2000"/>
              <a:t>Engagement data (Products owned, Tenure, Active Member status, Credit Card usage)</a:t>
            </a:r>
          </a:p>
        </p:txBody>
      </p:sp>
    </p:spTree>
    <p:extLst>
      <p:ext uri="{BB962C8B-B14F-4D97-AF65-F5344CB8AC3E}">
        <p14:creationId xmlns:p14="http://schemas.microsoft.com/office/powerpoint/2010/main" val="86327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9C932-2C7E-1CD8-2388-965DB129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Predictive Model: Random Forest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0E9CD9-D41E-5C95-6181-341C9C3AC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I trained a Random Forest with 500 trees on 70% of the data to accurately capture complex relationships that drive customer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The RMSE of the model is .3241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 random guess would result in an RMSE around 0.5. Our model achieved 0.3241, showing it captures real patterns and meaningfully improves churn prediction over guessing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4133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B62C9-4243-99F1-3E26-A9312204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 Importance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A41C4-ADBE-1912-3713-A2765D0197E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Age is by far the most important driver of churn.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How many products a customer has is the second strongest predictor.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Balance is the third strongest driver.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EE6707-A300-93B1-8E1C-8A5B6EDB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068"/>
          <a:stretch/>
        </p:blipFill>
        <p:spPr>
          <a:xfrm>
            <a:off x="4654296" y="728545"/>
            <a:ext cx="6903720" cy="54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6E35D-6A3E-82FC-4871-33A9AA32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Main Driver: Age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3C19CACF-DB7D-2DFB-7A5B-29C0E85E6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600" dirty="0"/>
              <a:t>Churn risk is highest among customers aged 35–50.</a:t>
            </a:r>
          </a:p>
          <a:p>
            <a:r>
              <a:rPr lang="en-US" sz="1600" dirty="0"/>
              <a:t>Outside of this range, customers are more loyal.</a:t>
            </a:r>
          </a:p>
          <a:p>
            <a:r>
              <a:rPr lang="en-US" sz="1600" dirty="0"/>
              <a:t>We should prioritize retention strategies focused on this middle-age group.</a:t>
            </a:r>
            <a:endParaRPr lang="en-US" sz="2200" dirty="0"/>
          </a:p>
        </p:txBody>
      </p:sp>
      <p:pic>
        <p:nvPicPr>
          <p:cNvPr id="6" name="Picture 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5D7B1AC5-9EAD-D469-B91C-EC2E99FA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226" y="0"/>
            <a:ext cx="7416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B5BF1-3B8C-AC28-C2B6-8A4BA14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Driver: Products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5A698-2444-FEAA-813A-E7CF676EB16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Most churn happens among customers who only have 1 product.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Customers with 2+ products are significantly less likely to churn.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cross-selling strategy focused on customers who currently have only one product. Encouraging these customers to add a </a:t>
            </a:r>
            <a:r>
              <a:rPr lang="en-US" sz="2000"/>
              <a:t>second product, such </a:t>
            </a:r>
            <a:r>
              <a:rPr lang="en-US" sz="2000" dirty="0"/>
              <a:t>as a savings account, credit card, </a:t>
            </a:r>
            <a:r>
              <a:rPr lang="en-US" sz="2000"/>
              <a:t>or loan.</a:t>
            </a:r>
            <a:endParaRPr lang="en-US" sz="2000" dirty="0"/>
          </a:p>
        </p:txBody>
      </p:sp>
      <p:pic>
        <p:nvPicPr>
          <p:cNvPr id="6" name="Content Placeholder 5" descr="A graph with numbers and a red bar&#10;&#10;AI-generated content may be incorrect.">
            <a:extLst>
              <a:ext uri="{FF2B5EF4-FFF2-40B4-BE49-F238E27FC236}">
                <a16:creationId xmlns:a16="http://schemas.microsoft.com/office/drawing/2014/main" id="{44723535-FCEC-5DAC-35D1-B473C02F2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94" y="0"/>
            <a:ext cx="3014676" cy="673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7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3147-EDE8-4D32-0D72-7A92AC26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Main Driver: Balance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D0FD0A-1F86-FCA9-1633-A9AE4BD1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600" dirty="0"/>
              <a:t>Churn risk is highest among customers with balances between $100K and $140K.</a:t>
            </a:r>
          </a:p>
          <a:p>
            <a:r>
              <a:rPr lang="en-US" sz="1600" dirty="0"/>
              <a:t>Customers with much higher or lower balances are more loyal.</a:t>
            </a:r>
          </a:p>
          <a:p>
            <a:r>
              <a:rPr lang="en-US" sz="1600" dirty="0"/>
              <a:t>We should target mid-balance customers with personalized offers to reduce their churn risk.</a:t>
            </a:r>
            <a:endParaRPr lang="en-US" sz="2200" dirty="0"/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086BF7E-5746-CC95-83F0-2F72A587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"/>
          <a:stretch/>
        </p:blipFill>
        <p:spPr>
          <a:xfrm>
            <a:off x="4883669" y="695407"/>
            <a:ext cx="7162800" cy="583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BFB40-AF7D-E0D4-1603-1EB3523A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How the Model Built an Individual Prediction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FE7BB3E-0AAF-2F90-48F9-BDC784EF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600" dirty="0"/>
              <a:t>Most characteristics of this customer — like their age, balance, and active membership — decreased their churn risk.</a:t>
            </a:r>
          </a:p>
          <a:p>
            <a:r>
              <a:rPr lang="en-US" sz="1600" dirty="0"/>
              <a:t>Only one factor, having just one product, really increased their risk, but the overall probability stayed very low.</a:t>
            </a:r>
          </a:p>
          <a:p>
            <a:r>
              <a:rPr lang="en-US" sz="1600" dirty="0"/>
              <a:t>The model predicts this customer has a 1.2% chance of churning. So, this customer is considered very low risk — almost certain to stay with the bank.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8E35A-3C19-382B-0383-E6965704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9" r="9236"/>
          <a:stretch/>
        </p:blipFill>
        <p:spPr>
          <a:xfrm>
            <a:off x="5021189" y="962298"/>
            <a:ext cx="7030242" cy="493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558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Main Drivers of Bank Customer Churn</vt:lpstr>
      <vt:lpstr>Why Churn Matters</vt:lpstr>
      <vt:lpstr>Data Overview</vt:lpstr>
      <vt:lpstr>Predictive Model: Random Forest</vt:lpstr>
      <vt:lpstr>Variable Importance</vt:lpstr>
      <vt:lpstr>Main Driver: Age</vt:lpstr>
      <vt:lpstr>Main Driver: Products</vt:lpstr>
      <vt:lpstr>Main Driver: Balance</vt:lpstr>
      <vt:lpstr>How the Model Built an Individual Prediction</vt:lpstr>
      <vt:lpstr>Final Takeaways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Amateau</dc:creator>
  <cp:lastModifiedBy>Nick Amateau</cp:lastModifiedBy>
  <cp:revision>1</cp:revision>
  <dcterms:created xsi:type="dcterms:W3CDTF">2025-04-28T19:49:04Z</dcterms:created>
  <dcterms:modified xsi:type="dcterms:W3CDTF">2025-04-29T13:05:59Z</dcterms:modified>
</cp:coreProperties>
</file>