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60" r:id="rId4"/>
    <p:sldId id="258" r:id="rId5"/>
    <p:sldId id="259" r:id="rId6"/>
    <p:sldId id="276" r:id="rId7"/>
    <p:sldId id="261" r:id="rId8"/>
    <p:sldId id="274" r:id="rId9"/>
    <p:sldId id="262" r:id="rId10"/>
    <p:sldId id="281" r:id="rId11"/>
    <p:sldId id="266" r:id="rId12"/>
    <p:sldId id="282" r:id="rId13"/>
    <p:sldId id="278" r:id="rId14"/>
    <p:sldId id="283" r:id="rId15"/>
    <p:sldId id="286" r:id="rId16"/>
    <p:sldId id="287" r:id="rId17"/>
    <p:sldId id="267" r:id="rId18"/>
    <p:sldId id="273" r:id="rId19"/>
    <p:sldId id="263" r:id="rId20"/>
    <p:sldId id="270" r:id="rId21"/>
    <p:sldId id="268" r:id="rId22"/>
    <p:sldId id="269" r:id="rId23"/>
    <p:sldId id="275" r:id="rId24"/>
    <p:sldId id="264" r:id="rId25"/>
    <p:sldId id="271" r:id="rId26"/>
    <p:sldId id="272" r:id="rId27"/>
    <p:sldId id="265" r:id="rId28"/>
    <p:sldId id="277" r:id="rId29"/>
    <p:sldId id="279" r:id="rId30"/>
    <p:sldId id="284" r:id="rId31"/>
    <p:sldId id="288" r:id="rId32"/>
    <p:sldId id="285" r:id="rId33"/>
    <p:sldId id="293" r:id="rId34"/>
    <p:sldId id="294" r:id="rId35"/>
    <p:sldId id="295" r:id="rId36"/>
    <p:sldId id="292" r:id="rId37"/>
    <p:sldId id="298" r:id="rId38"/>
    <p:sldId id="296" r:id="rId39"/>
    <p:sldId id="297" r:id="rId40"/>
    <p:sldId id="305" r:id="rId41"/>
    <p:sldId id="299" r:id="rId42"/>
    <p:sldId id="300" r:id="rId43"/>
    <p:sldId id="301" r:id="rId44"/>
    <p:sldId id="302" r:id="rId45"/>
    <p:sldId id="303" r:id="rId46"/>
    <p:sldId id="306" r:id="rId47"/>
    <p:sldId id="307" r:id="rId48"/>
    <p:sldId id="309" r:id="rId49"/>
    <p:sldId id="311" r:id="rId50"/>
    <p:sldId id="310" r:id="rId51"/>
    <p:sldId id="308" r:id="rId52"/>
    <p:sldId id="312" r:id="rId53"/>
    <p:sldId id="313" r:id="rId54"/>
    <p:sldId id="317" r:id="rId55"/>
    <p:sldId id="314" r:id="rId56"/>
    <p:sldId id="316" r:id="rId57"/>
    <p:sldId id="315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ick\Documents\Shippensburg%20University\Semesters\2017-2018\Spring%202018\Senior%20Research\Validation\data\experiment_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Nick\Documents\Shippensburg%20University\Semesters\2017-2018\Spring%202018\Senior%20Research\Validation\data\experiment_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graphs!$B$2:$U$2</cx:f>
        <cx:lvl ptCount="20" formatCode="0.0%">
          <cx:pt idx="0">0.53333333333333333</cx:pt>
          <cx:pt idx="1">0.59999999999999998</cx:pt>
          <cx:pt idx="2">0.43333333333333335</cx:pt>
          <cx:pt idx="3">0.36666666666666664</cx:pt>
          <cx:pt idx="4">0.56666666666666665</cx:pt>
          <cx:pt idx="5">0.53333333333333333</cx:pt>
          <cx:pt idx="6">0.59999999999999998</cx:pt>
          <cx:pt idx="7">0.6333333333333333</cx:pt>
          <cx:pt idx="8">0.5</cx:pt>
          <cx:pt idx="9">0.5</cx:pt>
          <cx:pt idx="10">0.53333333333333333</cx:pt>
          <cx:pt idx="11">0.5</cx:pt>
          <cx:pt idx="12">0.29999999999999999</cx:pt>
          <cx:pt idx="13">0.59999999999999998</cx:pt>
          <cx:pt idx="14">0.40000000000000002</cx:pt>
          <cx:pt idx="15">0.5</cx:pt>
          <cx:pt idx="16">0.40000000000000002</cx:pt>
          <cx:pt idx="17">0.56666666666666665</cx:pt>
          <cx:pt idx="18">0.66666666666666663</cx:pt>
          <cx:pt idx="19">0.56666666666666665</cx:pt>
        </cx:lvl>
      </cx:numDim>
    </cx:data>
  </cx:chartData>
  <cx:chart>
    <cx:title pos="t" align="ctr" overlay="0">
      <cx:tx>
        <cx:txData>
          <cx:v>VF ONLY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VF ONLY</a:t>
          </a:r>
        </a:p>
      </cx:txPr>
    </cx:title>
    <cx:plotArea>
      <cx:plotAreaRegion>
        <cx:series layoutId="clusteredColumn" uniqueId="{EDF3AEBC-F85A-4543-B9B6-2D83660650EE}">
          <cx:tx>
            <cx:txData>
              <cx:f>graphs!$A$2</cx:f>
              <cx:v>VF ONLY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>
              <cx:binCount val="8"/>
            </cx:binning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graphs!$B$1:$U$1</cx:f>
        <cx:lvl ptCount="20" formatCode="0.0%">
          <cx:pt idx="0">0.33333333333333331</cx:pt>
          <cx:pt idx="1">0.53333333333333333</cx:pt>
          <cx:pt idx="2">0.83333333333333337</cx:pt>
          <cx:pt idx="3">0.36666666666666664</cx:pt>
          <cx:pt idx="4">0.59999999999999998</cx:pt>
          <cx:pt idx="5">0.53333333333333333</cx:pt>
          <cx:pt idx="6">0.59999999999999998</cx:pt>
          <cx:pt idx="7">0.6333333333333333</cx:pt>
          <cx:pt idx="8">0.5</cx:pt>
          <cx:pt idx="9">0.53333333333333333</cx:pt>
          <cx:pt idx="10">0.53333333333333333</cx:pt>
          <cx:pt idx="11">0.5</cx:pt>
          <cx:pt idx="12">0.29999999999999999</cx:pt>
          <cx:pt idx="13">0.53333333333333333</cx:pt>
          <cx:pt idx="14">0.40000000000000002</cx:pt>
          <cx:pt idx="15">0.5</cx:pt>
          <cx:pt idx="16">0.56666666666666665</cx:pt>
          <cx:pt idx="17">0.26666666666666666</cx:pt>
          <cx:pt idx="18">0.59999999999999998</cx:pt>
          <cx:pt idx="19">0.43333333333333335</cx:pt>
        </cx:lvl>
      </cx:numDim>
    </cx:data>
  </cx:chartData>
  <cx:chart>
    <cx:title pos="t" align="ctr" overlay="0">
      <cx:tx>
        <cx:txData>
          <cx:v>VF + LA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VF + LA</a:t>
          </a:r>
        </a:p>
      </cx:txPr>
    </cx:title>
    <cx:plotArea>
      <cx:plotAreaRegion>
        <cx:series layoutId="clusteredColumn" uniqueId="{274A4E6B-1F7E-4855-B5B2-42F8AE0D1CCE}">
          <cx:tx>
            <cx:txData>
              <cx:f>graphs!$A$1</cx:f>
              <cx:v>VF+LA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>
              <cx:binCount val="8"/>
            </cx:binning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CB4E1-2DCB-416D-9CFA-E6E30B3DFDC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FACEC3-6E25-46FA-93B5-CDD2C4CD3F2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gm:t>
    </dgm:pt>
    <dgm:pt modelId="{61BA7D11-40A4-4543-AEAF-32F7EA53E00C}" type="par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665439A9-5CF4-4A3F-90C2-614DD07ED4A9}" type="sib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CD635C5-D1FC-42D8-8900-F67AEB0E2775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gm:t>
    </dgm:pt>
    <dgm:pt modelId="{15BF3D44-8230-4B8D-80A2-A1825D8C9AE4}" type="parTrans" cxnId="{DC59C0D2-D765-411A-9D3E-118FF703717B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7C265109-89D5-4EEA-9A71-A0E8FC1A13EF}" type="sibTrans" cxnId="{DC59C0D2-D765-411A-9D3E-118FF703717B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4832C6A7-FC36-44C1-A287-BB494AA27396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dirty="0">
              <a:latin typeface="+mn-lt"/>
              <a:cs typeface="Times New Roman" panose="02020603050405020304" pitchFamily="18" charset="0"/>
            </a:rPr>
          </a:br>
          <a:r>
            <a:rPr lang="en-US" sz="2000" b="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gm:t>
    </dgm:pt>
    <dgm:pt modelId="{493D51CD-AC58-47A0-896B-7549DE9044B7}" type="parTrans" cxnId="{D6229B70-43B3-437E-8314-91EAF1B4CEE3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0AFFCF4-F77D-4964-B085-30D1BF956489}" type="sibTrans" cxnId="{D6229B70-43B3-437E-8314-91EAF1B4CEE3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97D690C0-BDDC-4D16-8E11-39A8FAE9721E}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gm:t>
    </dgm:pt>
    <dgm:pt modelId="{44B2F3FF-F01E-445E-A53C-FF1016328E1D}" type="parTrans" cxnId="{49006CAC-715D-4DE3-A0C3-783A1B233191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1A0CF631-D59C-4789-BC58-F91BF2EBA551}" type="sibTrans" cxnId="{49006CAC-715D-4DE3-A0C3-783A1B23319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60152BB8-D42E-459B-8F51-4892566F9C88}" type="pres">
      <dgm:prSet presAssocID="{716CB4E1-2DCB-416D-9CFA-E6E30B3DFDC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73E8CE-AEC5-4F14-965C-3D78FDDB9C73}" type="pres">
      <dgm:prSet presAssocID="{716CB4E1-2DCB-416D-9CFA-E6E30B3DFDC8}" presName="hierFlow" presStyleCnt="0"/>
      <dgm:spPr/>
    </dgm:pt>
    <dgm:pt modelId="{CA86EB27-CB46-4798-BC45-D510F2A3369E}" type="pres">
      <dgm:prSet presAssocID="{716CB4E1-2DCB-416D-9CFA-E6E30B3DFDC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BA372F-5A61-4413-9E8F-715611105F85}" type="pres">
      <dgm:prSet presAssocID="{E7FACEC3-6E25-46FA-93B5-CDD2C4CD3F24}" presName="Name14" presStyleCnt="0"/>
      <dgm:spPr/>
    </dgm:pt>
    <dgm:pt modelId="{84CA6615-8C70-4D9E-ACD4-14CCB017E599}" type="pres">
      <dgm:prSet presAssocID="{E7FACEC3-6E25-46FA-93B5-CDD2C4CD3F24}" presName="level1Shape" presStyleLbl="node0" presStyleIdx="0" presStyleCnt="1" custScaleX="333339" custScaleY="117372">
        <dgm:presLayoutVars>
          <dgm:chPref val="3"/>
        </dgm:presLayoutVars>
      </dgm:prSet>
      <dgm:spPr/>
    </dgm:pt>
    <dgm:pt modelId="{46B768AC-94B6-421A-95C7-E337E3BD170F}" type="pres">
      <dgm:prSet presAssocID="{E7FACEC3-6E25-46FA-93B5-CDD2C4CD3F24}" presName="hierChild2" presStyleCnt="0"/>
      <dgm:spPr/>
    </dgm:pt>
    <dgm:pt modelId="{7B1D11B0-4BF7-4A39-B5D9-48A57615A2D9}" type="pres">
      <dgm:prSet presAssocID="{44B2F3FF-F01E-445E-A53C-FF1016328E1D}" presName="Name19" presStyleLbl="parChTrans1D2" presStyleIdx="0" presStyleCnt="3"/>
      <dgm:spPr/>
    </dgm:pt>
    <dgm:pt modelId="{4FC5F60E-4D20-4201-8C45-58FB9E40E283}" type="pres">
      <dgm:prSet presAssocID="{97D690C0-BDDC-4D16-8E11-39A8FAE9721E}" presName="Name21" presStyleCnt="0"/>
      <dgm:spPr/>
    </dgm:pt>
    <dgm:pt modelId="{09345A59-A7B4-4613-972D-0B376A726F9C}" type="pres">
      <dgm:prSet presAssocID="{97D690C0-BDDC-4D16-8E11-39A8FAE9721E}" presName="level2Shape" presStyleLbl="node2" presStyleIdx="0" presStyleCnt="1" custScaleX="143736" custScaleY="132319"/>
      <dgm:spPr/>
    </dgm:pt>
    <dgm:pt modelId="{599A1232-4C16-4C95-9130-14D3083B4B44}" type="pres">
      <dgm:prSet presAssocID="{97D690C0-BDDC-4D16-8E11-39A8FAE9721E}" presName="hierChild3" presStyleCnt="0"/>
      <dgm:spPr/>
    </dgm:pt>
    <dgm:pt modelId="{C4432CBE-F9A9-4704-B5CB-3C32B572453C}" type="pres">
      <dgm:prSet presAssocID="{15BF3D44-8230-4B8D-80A2-A1825D8C9AE4}" presName="Name19" presStyleLbl="parChTrans1D2" presStyleIdx="1" presStyleCnt="3"/>
      <dgm:spPr/>
    </dgm:pt>
    <dgm:pt modelId="{EFB33A3D-3383-45CC-A774-EA5B7993C7A5}" type="pres">
      <dgm:prSet presAssocID="{8CD635C5-D1FC-42D8-8900-F67AEB0E2775}" presName="Name21" presStyleCnt="0"/>
      <dgm:spPr/>
    </dgm:pt>
    <dgm:pt modelId="{13D602EB-F981-43DE-8288-2807850B398C}" type="pres">
      <dgm:prSet presAssocID="{8CD635C5-D1FC-42D8-8900-F67AEB0E2775}" presName="level2Shape" presStyleLbl="asst1" presStyleIdx="0" presStyleCnt="2" custScaleX="109545" custScaleY="157156" custLinFactNeighborX="-4387" custLinFactNeighborY="273"/>
      <dgm:spPr/>
    </dgm:pt>
    <dgm:pt modelId="{2C58BAF3-D09C-4E7E-A32C-4ABFE6614944}" type="pres">
      <dgm:prSet presAssocID="{8CD635C5-D1FC-42D8-8900-F67AEB0E2775}" presName="hierChild3" presStyleCnt="0"/>
      <dgm:spPr/>
    </dgm:pt>
    <dgm:pt modelId="{8E848EDF-3B45-4CF9-BBC6-EB0A49C2ED9B}" type="pres">
      <dgm:prSet presAssocID="{493D51CD-AC58-47A0-896B-7549DE9044B7}" presName="Name19" presStyleLbl="parChTrans1D2" presStyleIdx="2" presStyleCnt="3"/>
      <dgm:spPr/>
    </dgm:pt>
    <dgm:pt modelId="{E77EEE08-B8E8-4D17-A7F7-8159CF1D6CA6}" type="pres">
      <dgm:prSet presAssocID="{4832C6A7-FC36-44C1-A287-BB494AA27396}" presName="Name21" presStyleCnt="0"/>
      <dgm:spPr/>
    </dgm:pt>
    <dgm:pt modelId="{09698F79-312F-4D7E-ADD2-E32B1E7948E0}" type="pres">
      <dgm:prSet presAssocID="{4832C6A7-FC36-44C1-A287-BB494AA27396}" presName="level2Shape" presStyleLbl="asst1" presStyleIdx="1" presStyleCnt="2" custScaleX="135015" custScaleY="132319"/>
      <dgm:spPr/>
    </dgm:pt>
    <dgm:pt modelId="{7EA0C59B-95C6-4B84-8838-2E861CECD55C}" type="pres">
      <dgm:prSet presAssocID="{4832C6A7-FC36-44C1-A287-BB494AA27396}" presName="hierChild3" presStyleCnt="0"/>
      <dgm:spPr/>
    </dgm:pt>
    <dgm:pt modelId="{CC251CC8-8AAA-4798-9212-007B0A990F4D}" type="pres">
      <dgm:prSet presAssocID="{716CB4E1-2DCB-416D-9CFA-E6E30B3DFDC8}" presName="bgShapesFlow" presStyleCnt="0"/>
      <dgm:spPr/>
    </dgm:pt>
  </dgm:ptLst>
  <dgm:cxnLst>
    <dgm:cxn modelId="{01262D04-13E0-4592-87F9-28FE87F13B32}" type="presOf" srcId="{716CB4E1-2DCB-416D-9CFA-E6E30B3DFDC8}" destId="{60152BB8-D42E-459B-8F51-4892566F9C88}" srcOrd="0" destOrd="0" presId="urn:microsoft.com/office/officeart/2005/8/layout/hierarchy6"/>
    <dgm:cxn modelId="{63B5EF11-C925-465B-A7D9-D3DC2F9F5133}" type="presOf" srcId="{E7FACEC3-6E25-46FA-93B5-CDD2C4CD3F24}" destId="{84CA6615-8C70-4D9E-ACD4-14CCB017E599}" srcOrd="0" destOrd="0" presId="urn:microsoft.com/office/officeart/2005/8/layout/hierarchy6"/>
    <dgm:cxn modelId="{40849820-C53B-4D3F-AB4A-8B4012469F9C}" type="presOf" srcId="{15BF3D44-8230-4B8D-80A2-A1825D8C9AE4}" destId="{C4432CBE-F9A9-4704-B5CB-3C32B572453C}" srcOrd="0" destOrd="0" presId="urn:microsoft.com/office/officeart/2005/8/layout/hierarchy6"/>
    <dgm:cxn modelId="{A3C8DF33-CA96-4FDF-B863-DE33924A8BA1}" type="presOf" srcId="{97D690C0-BDDC-4D16-8E11-39A8FAE9721E}" destId="{09345A59-A7B4-4613-972D-0B376A726F9C}" srcOrd="0" destOrd="0" presId="urn:microsoft.com/office/officeart/2005/8/layout/hierarchy6"/>
    <dgm:cxn modelId="{DF036D34-21BB-4B98-8E78-2108B218A1AF}" type="presOf" srcId="{8CD635C5-D1FC-42D8-8900-F67AEB0E2775}" destId="{13D602EB-F981-43DE-8288-2807850B398C}" srcOrd="0" destOrd="0" presId="urn:microsoft.com/office/officeart/2005/8/layout/hierarchy6"/>
    <dgm:cxn modelId="{97BCFD5B-D23C-4D2B-8FC6-159C0BE7B7ED}" srcId="{716CB4E1-2DCB-416D-9CFA-E6E30B3DFDC8}" destId="{E7FACEC3-6E25-46FA-93B5-CDD2C4CD3F24}" srcOrd="0" destOrd="0" parTransId="{61BA7D11-40A4-4543-AEAF-32F7EA53E00C}" sibTransId="{665439A9-5CF4-4A3F-90C2-614DD07ED4A9}"/>
    <dgm:cxn modelId="{4FE04C41-8DBF-4872-B5F4-85CCED2E93BA}" type="presOf" srcId="{493D51CD-AC58-47A0-896B-7549DE9044B7}" destId="{8E848EDF-3B45-4CF9-BBC6-EB0A49C2ED9B}" srcOrd="0" destOrd="0" presId="urn:microsoft.com/office/officeart/2005/8/layout/hierarchy6"/>
    <dgm:cxn modelId="{D6229B70-43B3-437E-8314-91EAF1B4CEE3}" srcId="{E7FACEC3-6E25-46FA-93B5-CDD2C4CD3F24}" destId="{4832C6A7-FC36-44C1-A287-BB494AA27396}" srcOrd="2" destOrd="0" parTransId="{493D51CD-AC58-47A0-896B-7549DE9044B7}" sibTransId="{80AFFCF4-F77D-4964-B085-30D1BF956489}"/>
    <dgm:cxn modelId="{A7C6108F-64FB-4B31-B343-7CF8D4AB4E41}" type="presOf" srcId="{4832C6A7-FC36-44C1-A287-BB494AA27396}" destId="{09698F79-312F-4D7E-ADD2-E32B1E7948E0}" srcOrd="0" destOrd="0" presId="urn:microsoft.com/office/officeart/2005/8/layout/hierarchy6"/>
    <dgm:cxn modelId="{49006CAC-715D-4DE3-A0C3-783A1B233191}" srcId="{E7FACEC3-6E25-46FA-93B5-CDD2C4CD3F24}" destId="{97D690C0-BDDC-4D16-8E11-39A8FAE9721E}" srcOrd="0" destOrd="0" parTransId="{44B2F3FF-F01E-445E-A53C-FF1016328E1D}" sibTransId="{1A0CF631-D59C-4789-BC58-F91BF2EBA551}"/>
    <dgm:cxn modelId="{DC59C0D2-D765-411A-9D3E-118FF703717B}" srcId="{E7FACEC3-6E25-46FA-93B5-CDD2C4CD3F24}" destId="{8CD635C5-D1FC-42D8-8900-F67AEB0E2775}" srcOrd="1" destOrd="0" parTransId="{15BF3D44-8230-4B8D-80A2-A1825D8C9AE4}" sibTransId="{7C265109-89D5-4EEA-9A71-A0E8FC1A13EF}"/>
    <dgm:cxn modelId="{ABBB3DD3-5EBD-4BF5-B4B4-576CDA9E42D9}" type="presOf" srcId="{44B2F3FF-F01E-445E-A53C-FF1016328E1D}" destId="{7B1D11B0-4BF7-4A39-B5D9-48A57615A2D9}" srcOrd="0" destOrd="0" presId="urn:microsoft.com/office/officeart/2005/8/layout/hierarchy6"/>
    <dgm:cxn modelId="{A6786AA6-EA68-4670-8337-826B3A6E2A44}" type="presParOf" srcId="{60152BB8-D42E-459B-8F51-4892566F9C88}" destId="{4A73E8CE-AEC5-4F14-965C-3D78FDDB9C73}" srcOrd="0" destOrd="0" presId="urn:microsoft.com/office/officeart/2005/8/layout/hierarchy6"/>
    <dgm:cxn modelId="{053E1577-520A-4721-B14B-7C93A6926660}" type="presParOf" srcId="{4A73E8CE-AEC5-4F14-965C-3D78FDDB9C73}" destId="{CA86EB27-CB46-4798-BC45-D510F2A3369E}" srcOrd="0" destOrd="0" presId="urn:microsoft.com/office/officeart/2005/8/layout/hierarchy6"/>
    <dgm:cxn modelId="{0E797694-BD6F-403A-911D-B6008DFE0A49}" type="presParOf" srcId="{CA86EB27-CB46-4798-BC45-D510F2A3369E}" destId="{28BA372F-5A61-4413-9E8F-715611105F85}" srcOrd="0" destOrd="0" presId="urn:microsoft.com/office/officeart/2005/8/layout/hierarchy6"/>
    <dgm:cxn modelId="{7BF7DCBD-7368-45E8-B50E-20F2D3D1549E}" type="presParOf" srcId="{28BA372F-5A61-4413-9E8F-715611105F85}" destId="{84CA6615-8C70-4D9E-ACD4-14CCB017E599}" srcOrd="0" destOrd="0" presId="urn:microsoft.com/office/officeart/2005/8/layout/hierarchy6"/>
    <dgm:cxn modelId="{1B66EFC9-E291-41B8-9079-383AFA7A122D}" type="presParOf" srcId="{28BA372F-5A61-4413-9E8F-715611105F85}" destId="{46B768AC-94B6-421A-95C7-E337E3BD170F}" srcOrd="1" destOrd="0" presId="urn:microsoft.com/office/officeart/2005/8/layout/hierarchy6"/>
    <dgm:cxn modelId="{CD5CA4D9-8EF0-4723-88A1-3A1725329509}" type="presParOf" srcId="{46B768AC-94B6-421A-95C7-E337E3BD170F}" destId="{7B1D11B0-4BF7-4A39-B5D9-48A57615A2D9}" srcOrd="0" destOrd="0" presId="urn:microsoft.com/office/officeart/2005/8/layout/hierarchy6"/>
    <dgm:cxn modelId="{7F25896E-8BB8-4ED4-9B87-CA4EC4D621BB}" type="presParOf" srcId="{46B768AC-94B6-421A-95C7-E337E3BD170F}" destId="{4FC5F60E-4D20-4201-8C45-58FB9E40E283}" srcOrd="1" destOrd="0" presId="urn:microsoft.com/office/officeart/2005/8/layout/hierarchy6"/>
    <dgm:cxn modelId="{B6DA8794-7613-4AC4-A265-5A414EC83E04}" type="presParOf" srcId="{4FC5F60E-4D20-4201-8C45-58FB9E40E283}" destId="{09345A59-A7B4-4613-972D-0B376A726F9C}" srcOrd="0" destOrd="0" presId="urn:microsoft.com/office/officeart/2005/8/layout/hierarchy6"/>
    <dgm:cxn modelId="{E980424E-BEB8-45A5-B96D-D99301F45A58}" type="presParOf" srcId="{4FC5F60E-4D20-4201-8C45-58FB9E40E283}" destId="{599A1232-4C16-4C95-9130-14D3083B4B44}" srcOrd="1" destOrd="0" presId="urn:microsoft.com/office/officeart/2005/8/layout/hierarchy6"/>
    <dgm:cxn modelId="{12F35361-616A-40A6-B037-8AB595404E99}" type="presParOf" srcId="{46B768AC-94B6-421A-95C7-E337E3BD170F}" destId="{C4432CBE-F9A9-4704-B5CB-3C32B572453C}" srcOrd="2" destOrd="0" presId="urn:microsoft.com/office/officeart/2005/8/layout/hierarchy6"/>
    <dgm:cxn modelId="{32768758-2A96-4F15-8CAB-88B607ABBED7}" type="presParOf" srcId="{46B768AC-94B6-421A-95C7-E337E3BD170F}" destId="{EFB33A3D-3383-45CC-A774-EA5B7993C7A5}" srcOrd="3" destOrd="0" presId="urn:microsoft.com/office/officeart/2005/8/layout/hierarchy6"/>
    <dgm:cxn modelId="{CBE580E2-79D0-4FF8-856D-BB7CAFADC945}" type="presParOf" srcId="{EFB33A3D-3383-45CC-A774-EA5B7993C7A5}" destId="{13D602EB-F981-43DE-8288-2807850B398C}" srcOrd="0" destOrd="0" presId="urn:microsoft.com/office/officeart/2005/8/layout/hierarchy6"/>
    <dgm:cxn modelId="{CB09A36C-B846-4782-BA4B-577558793D13}" type="presParOf" srcId="{EFB33A3D-3383-45CC-A774-EA5B7993C7A5}" destId="{2C58BAF3-D09C-4E7E-A32C-4ABFE6614944}" srcOrd="1" destOrd="0" presId="urn:microsoft.com/office/officeart/2005/8/layout/hierarchy6"/>
    <dgm:cxn modelId="{29CA3D39-F643-4F03-8A55-D04BF27ABA91}" type="presParOf" srcId="{46B768AC-94B6-421A-95C7-E337E3BD170F}" destId="{8E848EDF-3B45-4CF9-BBC6-EB0A49C2ED9B}" srcOrd="4" destOrd="0" presId="urn:microsoft.com/office/officeart/2005/8/layout/hierarchy6"/>
    <dgm:cxn modelId="{F3335511-E33A-41D9-98C7-AB091B2C1D7B}" type="presParOf" srcId="{46B768AC-94B6-421A-95C7-E337E3BD170F}" destId="{E77EEE08-B8E8-4D17-A7F7-8159CF1D6CA6}" srcOrd="5" destOrd="0" presId="urn:microsoft.com/office/officeart/2005/8/layout/hierarchy6"/>
    <dgm:cxn modelId="{743C9CCE-262A-4BA5-9359-C243E0E9D79D}" type="presParOf" srcId="{E77EEE08-B8E8-4D17-A7F7-8159CF1D6CA6}" destId="{09698F79-312F-4D7E-ADD2-E32B1E7948E0}" srcOrd="0" destOrd="0" presId="urn:microsoft.com/office/officeart/2005/8/layout/hierarchy6"/>
    <dgm:cxn modelId="{484000F4-69F9-473C-82BC-7583639348BC}" type="presParOf" srcId="{E77EEE08-B8E8-4D17-A7F7-8159CF1D6CA6}" destId="{7EA0C59B-95C6-4B84-8838-2E861CECD55C}" srcOrd="1" destOrd="0" presId="urn:microsoft.com/office/officeart/2005/8/layout/hierarchy6"/>
    <dgm:cxn modelId="{2E418507-6174-47E5-8DE1-07C6FC079FF8}" type="presParOf" srcId="{60152BB8-D42E-459B-8F51-4892566F9C88}" destId="{CC251CC8-8AAA-4798-9212-007B0A990F4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98E779-9776-4629-A041-13E671DFB1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1BFD7-A004-4235-B7A7-E890B26ADCC9}">
      <dgm:prSet phldrT="[Text]"/>
      <dgm:spPr/>
      <dgm:t>
        <a:bodyPr/>
        <a:lstStyle/>
        <a:p>
          <a:r>
            <a:rPr lang="en-US" dirty="0"/>
            <a:t>Link has four slashes?</a:t>
          </a:r>
        </a:p>
      </dgm:t>
    </dgm:pt>
    <dgm:pt modelId="{29148957-D463-460B-A5FB-EB79BAEF8B13}" type="parTrans" cxnId="{D5E70C32-441E-4A16-AD19-087D6FB3BFC9}">
      <dgm:prSet/>
      <dgm:spPr/>
      <dgm:t>
        <a:bodyPr/>
        <a:lstStyle/>
        <a:p>
          <a:endParaRPr lang="en-US"/>
        </a:p>
      </dgm:t>
    </dgm:pt>
    <dgm:pt modelId="{7148AAE4-B4C2-42FD-876E-DE982E61D98C}" type="sibTrans" cxnId="{D5E70C32-441E-4A16-AD19-087D6FB3BFC9}">
      <dgm:prSet/>
      <dgm:spPr/>
      <dgm:t>
        <a:bodyPr/>
        <a:lstStyle/>
        <a:p>
          <a:endParaRPr lang="en-US"/>
        </a:p>
      </dgm:t>
    </dgm:pt>
    <dgm:pt modelId="{4144A8F5-7409-4A5F-BF7E-280F209CBE39}">
      <dgm:prSet phldrT="[Text]"/>
      <dgm:spPr/>
      <dgm:t>
        <a:bodyPr/>
        <a:lstStyle/>
        <a:p>
          <a:r>
            <a:rPr lang="en-US" dirty="0"/>
            <a:t>Yes - Article publication date exists?</a:t>
          </a:r>
        </a:p>
      </dgm:t>
    </dgm:pt>
    <dgm:pt modelId="{C633BD1A-B71C-4583-8463-14B983A3F14C}" type="parTrans" cxnId="{50DB1685-1BA7-40B7-AF60-0EEC6516B419}">
      <dgm:prSet/>
      <dgm:spPr/>
      <dgm:t>
        <a:bodyPr/>
        <a:lstStyle/>
        <a:p>
          <a:endParaRPr lang="en-US"/>
        </a:p>
      </dgm:t>
    </dgm:pt>
    <dgm:pt modelId="{6705E74A-06EF-4158-B2D6-1E6A3B18FBA6}" type="sibTrans" cxnId="{50DB1685-1BA7-40B7-AF60-0EEC6516B419}">
      <dgm:prSet/>
      <dgm:spPr/>
      <dgm:t>
        <a:bodyPr/>
        <a:lstStyle/>
        <a:p>
          <a:endParaRPr lang="en-US"/>
        </a:p>
      </dgm:t>
    </dgm:pt>
    <dgm:pt modelId="{AF63238B-6944-4280-B26D-43F2C3E211BD}">
      <dgm:prSet phldrT="[Text]"/>
      <dgm:spPr/>
      <dgm:t>
        <a:bodyPr/>
        <a:lstStyle/>
        <a:p>
          <a:r>
            <a:rPr lang="en-US" dirty="0"/>
            <a:t>Yes – Always no</a:t>
          </a:r>
        </a:p>
      </dgm:t>
    </dgm:pt>
    <dgm:pt modelId="{85D556DE-405A-4DFF-841D-FFEE63B97C3B}" type="parTrans" cxnId="{DAE6FA72-753A-4C15-BA8E-C2140399CBE9}">
      <dgm:prSet/>
      <dgm:spPr/>
      <dgm:t>
        <a:bodyPr/>
        <a:lstStyle/>
        <a:p>
          <a:endParaRPr lang="en-US"/>
        </a:p>
      </dgm:t>
    </dgm:pt>
    <dgm:pt modelId="{DE06254E-5E37-443A-BF7D-28133BE9A623}" type="sibTrans" cxnId="{DAE6FA72-753A-4C15-BA8E-C2140399CBE9}">
      <dgm:prSet/>
      <dgm:spPr/>
      <dgm:t>
        <a:bodyPr/>
        <a:lstStyle/>
        <a:p>
          <a:endParaRPr lang="en-US"/>
        </a:p>
      </dgm:t>
    </dgm:pt>
    <dgm:pt modelId="{4EC80093-C454-4BC5-8795-E2E4F1C1E260}">
      <dgm:prSet phldrT="[Text]"/>
      <dgm:spPr/>
      <dgm:t>
        <a:bodyPr/>
        <a:lstStyle/>
        <a:p>
          <a:r>
            <a:rPr lang="en-US" dirty="0"/>
            <a:t>Link does not contain reserve word?</a:t>
          </a:r>
        </a:p>
      </dgm:t>
    </dgm:pt>
    <dgm:pt modelId="{13FB7B98-1669-4D24-8EFB-AB3392585B7A}" type="parTrans" cxnId="{1331BC2A-0E4A-48A6-BF30-9A1CC4E9553E}">
      <dgm:prSet/>
      <dgm:spPr/>
      <dgm:t>
        <a:bodyPr/>
        <a:lstStyle/>
        <a:p>
          <a:endParaRPr lang="en-US"/>
        </a:p>
      </dgm:t>
    </dgm:pt>
    <dgm:pt modelId="{99A9BE42-7BCF-40E5-BDF4-30066EB20DBD}" type="sibTrans" cxnId="{1331BC2A-0E4A-48A6-BF30-9A1CC4E9553E}">
      <dgm:prSet/>
      <dgm:spPr/>
      <dgm:t>
        <a:bodyPr/>
        <a:lstStyle/>
        <a:p>
          <a:endParaRPr lang="en-US"/>
        </a:p>
      </dgm:t>
    </dgm:pt>
    <dgm:pt modelId="{13AFF45C-B33B-44E7-AB15-80E873FAEF17}">
      <dgm:prSet phldrT="[Text]"/>
      <dgm:spPr/>
      <dgm:t>
        <a:bodyPr/>
        <a:lstStyle/>
        <a:p>
          <a:r>
            <a:rPr lang="en-US" dirty="0"/>
            <a:t>No – Link has date?</a:t>
          </a:r>
        </a:p>
      </dgm:t>
    </dgm:pt>
    <dgm:pt modelId="{3021FD3D-7D62-4273-8E35-C97603376B9A}" type="parTrans" cxnId="{718F3511-DCEB-4849-A55B-40E66664EE25}">
      <dgm:prSet/>
      <dgm:spPr/>
      <dgm:t>
        <a:bodyPr/>
        <a:lstStyle/>
        <a:p>
          <a:endParaRPr lang="en-US"/>
        </a:p>
      </dgm:t>
    </dgm:pt>
    <dgm:pt modelId="{85ABBA18-4521-4605-A82E-1AD2F90A5568}" type="sibTrans" cxnId="{718F3511-DCEB-4849-A55B-40E66664EE25}">
      <dgm:prSet/>
      <dgm:spPr/>
      <dgm:t>
        <a:bodyPr/>
        <a:lstStyle/>
        <a:p>
          <a:endParaRPr lang="en-US"/>
        </a:p>
      </dgm:t>
    </dgm:pt>
    <dgm:pt modelId="{48443327-B51D-4465-9550-8301532681AE}">
      <dgm:prSet phldrT="[Text]"/>
      <dgm:spPr/>
      <dgm:t>
        <a:bodyPr/>
        <a:lstStyle/>
        <a:p>
          <a:r>
            <a:rPr lang="en-US" dirty="0"/>
            <a:t>No – Article Title Exists?</a:t>
          </a:r>
        </a:p>
      </dgm:t>
    </dgm:pt>
    <dgm:pt modelId="{C7A240EA-C333-42A7-A210-B6B9228783FB}" type="parTrans" cxnId="{80341342-197D-44F8-818A-4C0530065C22}">
      <dgm:prSet/>
      <dgm:spPr/>
      <dgm:t>
        <a:bodyPr/>
        <a:lstStyle/>
        <a:p>
          <a:endParaRPr lang="en-US"/>
        </a:p>
      </dgm:t>
    </dgm:pt>
    <dgm:pt modelId="{BD5F2341-7356-4C95-9D4C-1C9E5A30F864}" type="sibTrans" cxnId="{80341342-197D-44F8-818A-4C0530065C22}">
      <dgm:prSet/>
      <dgm:spPr/>
      <dgm:t>
        <a:bodyPr/>
        <a:lstStyle/>
        <a:p>
          <a:endParaRPr lang="en-US"/>
        </a:p>
      </dgm:t>
    </dgm:pt>
    <dgm:pt modelId="{7ACA44BB-BA1C-41B1-AEDA-784A61A3EB1D}">
      <dgm:prSet phldrT="[Text]"/>
      <dgm:spPr/>
      <dgm:t>
        <a:bodyPr/>
        <a:lstStyle/>
        <a:p>
          <a:r>
            <a:rPr lang="en-US" dirty="0"/>
            <a:t>Yes – Link does not end with slash?</a:t>
          </a:r>
        </a:p>
      </dgm:t>
    </dgm:pt>
    <dgm:pt modelId="{BCF51384-C32B-4B0F-9342-EEE618A9DE02}" type="parTrans" cxnId="{C289ADB5-7893-47C2-A92A-88F19C058DE6}">
      <dgm:prSet/>
      <dgm:spPr/>
      <dgm:t>
        <a:bodyPr/>
        <a:lstStyle/>
        <a:p>
          <a:endParaRPr lang="en-US"/>
        </a:p>
      </dgm:t>
    </dgm:pt>
    <dgm:pt modelId="{5ECED540-9683-47A4-962E-FE1D23FA994F}" type="sibTrans" cxnId="{C289ADB5-7893-47C2-A92A-88F19C058DE6}">
      <dgm:prSet/>
      <dgm:spPr/>
      <dgm:t>
        <a:bodyPr/>
        <a:lstStyle/>
        <a:p>
          <a:endParaRPr lang="en-US"/>
        </a:p>
      </dgm:t>
    </dgm:pt>
    <dgm:pt modelId="{68F190C7-ACB4-4045-BEF8-4E5C2A379E7D}">
      <dgm:prSet phldrT="[Text]"/>
      <dgm:spPr/>
      <dgm:t>
        <a:bodyPr/>
        <a:lstStyle/>
        <a:p>
          <a:r>
            <a:rPr lang="en-US" dirty="0"/>
            <a:t>Yes – Always no</a:t>
          </a:r>
        </a:p>
      </dgm:t>
    </dgm:pt>
    <dgm:pt modelId="{3E3F9ADC-D282-439B-86B3-12981F123857}" type="parTrans" cxnId="{24BEEE0D-4A60-42F4-9002-62781920D12A}">
      <dgm:prSet/>
      <dgm:spPr/>
      <dgm:t>
        <a:bodyPr/>
        <a:lstStyle/>
        <a:p>
          <a:endParaRPr lang="en-US"/>
        </a:p>
      </dgm:t>
    </dgm:pt>
    <dgm:pt modelId="{F81809F6-2836-4FE5-A3BB-3DE367065B6F}" type="sibTrans" cxnId="{24BEEE0D-4A60-42F4-9002-62781920D12A}">
      <dgm:prSet/>
      <dgm:spPr/>
      <dgm:t>
        <a:bodyPr/>
        <a:lstStyle/>
        <a:p>
          <a:endParaRPr lang="en-US"/>
        </a:p>
      </dgm:t>
    </dgm:pt>
    <dgm:pt modelId="{AED14A41-4099-4946-AE59-0A780EDD3C70}">
      <dgm:prSet phldrT="[Text]"/>
      <dgm:spPr/>
      <dgm:t>
        <a:bodyPr/>
        <a:lstStyle/>
        <a:p>
          <a:r>
            <a:rPr lang="en-US" dirty="0"/>
            <a:t>No – Article source exists?</a:t>
          </a:r>
        </a:p>
      </dgm:t>
    </dgm:pt>
    <dgm:pt modelId="{69E00257-2477-4971-9171-541A53E90B4D}" type="parTrans" cxnId="{43D6AE08-7E44-4B37-9583-EB317E38E752}">
      <dgm:prSet/>
      <dgm:spPr/>
      <dgm:t>
        <a:bodyPr/>
        <a:lstStyle/>
        <a:p>
          <a:endParaRPr lang="en-US"/>
        </a:p>
      </dgm:t>
    </dgm:pt>
    <dgm:pt modelId="{0C27ED71-B988-416C-BCF1-D4A8FC72B452}" type="sibTrans" cxnId="{43D6AE08-7E44-4B37-9583-EB317E38E752}">
      <dgm:prSet/>
      <dgm:spPr/>
      <dgm:t>
        <a:bodyPr/>
        <a:lstStyle/>
        <a:p>
          <a:endParaRPr lang="en-US"/>
        </a:p>
      </dgm:t>
    </dgm:pt>
    <dgm:pt modelId="{FBA97BED-CA72-4EAE-8F00-5BE61DE035BF}">
      <dgm:prSet phldrT="[Text]"/>
      <dgm:spPr/>
      <dgm:t>
        <a:bodyPr/>
        <a:lstStyle/>
        <a:p>
          <a:r>
            <a:rPr lang="en-US" dirty="0"/>
            <a:t>Yes – Article author exists?</a:t>
          </a:r>
        </a:p>
      </dgm:t>
    </dgm:pt>
    <dgm:pt modelId="{FE8EE04C-AFDC-4FBD-A29E-AC3D093CBD25}" type="parTrans" cxnId="{7546953B-D844-45AB-829B-367F6D560F42}">
      <dgm:prSet/>
      <dgm:spPr/>
      <dgm:t>
        <a:bodyPr/>
        <a:lstStyle/>
        <a:p>
          <a:endParaRPr lang="en-US"/>
        </a:p>
      </dgm:t>
    </dgm:pt>
    <dgm:pt modelId="{2F9E31B4-2937-42DA-9744-9942EA3EEAD4}" type="sibTrans" cxnId="{7546953B-D844-45AB-829B-367F6D560F42}">
      <dgm:prSet/>
      <dgm:spPr/>
      <dgm:t>
        <a:bodyPr/>
        <a:lstStyle/>
        <a:p>
          <a:endParaRPr lang="en-US"/>
        </a:p>
      </dgm:t>
    </dgm:pt>
    <dgm:pt modelId="{C1EB544E-B88A-4CF4-A431-5203D04EFB6E}">
      <dgm:prSet phldrT="[Text]"/>
      <dgm:spPr/>
      <dgm:t>
        <a:bodyPr/>
        <a:lstStyle/>
        <a:p>
          <a:r>
            <a:rPr lang="en-US" dirty="0"/>
            <a:t>No – Article related news link exists?</a:t>
          </a:r>
        </a:p>
      </dgm:t>
    </dgm:pt>
    <dgm:pt modelId="{246C04A5-3AA4-4CCA-8C61-F084214FAFCE}" type="parTrans" cxnId="{0C8FC6B6-7943-4423-8B34-FC84D2D3EF76}">
      <dgm:prSet/>
      <dgm:spPr/>
      <dgm:t>
        <a:bodyPr/>
        <a:lstStyle/>
        <a:p>
          <a:endParaRPr lang="en-US"/>
        </a:p>
      </dgm:t>
    </dgm:pt>
    <dgm:pt modelId="{45FE63CA-BC96-4B15-8AE6-B45F24E9D80D}" type="sibTrans" cxnId="{0C8FC6B6-7943-4423-8B34-FC84D2D3EF76}">
      <dgm:prSet/>
      <dgm:spPr/>
      <dgm:t>
        <a:bodyPr/>
        <a:lstStyle/>
        <a:p>
          <a:endParaRPr lang="en-US"/>
        </a:p>
      </dgm:t>
    </dgm:pt>
    <dgm:pt modelId="{4CE07559-CB97-475E-836F-6AF897A5BF1F}">
      <dgm:prSet phldrT="[Text]"/>
      <dgm:spPr/>
      <dgm:t>
        <a:bodyPr/>
        <a:lstStyle/>
        <a:p>
          <a:r>
            <a:rPr lang="en-US" dirty="0"/>
            <a:t>Yes – Always no</a:t>
          </a:r>
        </a:p>
      </dgm:t>
    </dgm:pt>
    <dgm:pt modelId="{BB0E216C-FBB0-4F2C-9454-609AB93AC321}" type="parTrans" cxnId="{EBC25805-C5BB-46A3-A837-D05E920B2663}">
      <dgm:prSet/>
      <dgm:spPr/>
      <dgm:t>
        <a:bodyPr/>
        <a:lstStyle/>
        <a:p>
          <a:endParaRPr lang="en-US"/>
        </a:p>
      </dgm:t>
    </dgm:pt>
    <dgm:pt modelId="{C286CB45-3C68-4841-84DA-0D6859DA6383}" type="sibTrans" cxnId="{EBC25805-C5BB-46A3-A837-D05E920B2663}">
      <dgm:prSet/>
      <dgm:spPr/>
      <dgm:t>
        <a:bodyPr/>
        <a:lstStyle/>
        <a:p>
          <a:endParaRPr lang="en-US"/>
        </a:p>
      </dgm:t>
    </dgm:pt>
    <dgm:pt modelId="{6576B6E1-0D2C-44B6-8EF5-15C6F988A467}" type="pres">
      <dgm:prSet presAssocID="{2198E779-9776-4629-A041-13E671DFB1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6E0DF2-CFBB-4EDC-84E8-BDDB4CE474C3}" type="pres">
      <dgm:prSet presAssocID="{F001BFD7-A004-4235-B7A7-E890B26ADCC9}" presName="hierRoot1" presStyleCnt="0"/>
      <dgm:spPr/>
    </dgm:pt>
    <dgm:pt modelId="{F3402B3F-E056-4DAC-8FBC-8D20BE6F7DDD}" type="pres">
      <dgm:prSet presAssocID="{F001BFD7-A004-4235-B7A7-E890B26ADCC9}" presName="composite" presStyleCnt="0"/>
      <dgm:spPr/>
    </dgm:pt>
    <dgm:pt modelId="{7D344A1F-A2E2-4286-9AD9-182EEC44E628}" type="pres">
      <dgm:prSet presAssocID="{F001BFD7-A004-4235-B7A7-E890B26ADCC9}" presName="background" presStyleLbl="node0" presStyleIdx="0" presStyleCnt="1"/>
      <dgm:spPr/>
    </dgm:pt>
    <dgm:pt modelId="{5F816D79-82F1-4F7D-B3B2-5D1D0B6BD25E}" type="pres">
      <dgm:prSet presAssocID="{F001BFD7-A004-4235-B7A7-E890B26ADCC9}" presName="text" presStyleLbl="fgAcc0" presStyleIdx="0" presStyleCnt="1">
        <dgm:presLayoutVars>
          <dgm:chPref val="3"/>
        </dgm:presLayoutVars>
      </dgm:prSet>
      <dgm:spPr/>
    </dgm:pt>
    <dgm:pt modelId="{6F4D821B-3711-4940-A67A-1680E18A27EB}" type="pres">
      <dgm:prSet presAssocID="{F001BFD7-A004-4235-B7A7-E890B26ADCC9}" presName="hierChild2" presStyleCnt="0"/>
      <dgm:spPr/>
    </dgm:pt>
    <dgm:pt modelId="{723BAAFB-3662-490C-BCCF-67ECBD53632A}" type="pres">
      <dgm:prSet presAssocID="{C633BD1A-B71C-4583-8463-14B983A3F14C}" presName="Name10" presStyleLbl="parChTrans1D2" presStyleIdx="0" presStyleCnt="2"/>
      <dgm:spPr/>
    </dgm:pt>
    <dgm:pt modelId="{A17668AF-9394-4623-8713-CB42CA9C073F}" type="pres">
      <dgm:prSet presAssocID="{4144A8F5-7409-4A5F-BF7E-280F209CBE39}" presName="hierRoot2" presStyleCnt="0"/>
      <dgm:spPr/>
    </dgm:pt>
    <dgm:pt modelId="{02314538-F2E1-470D-B803-F5E255843750}" type="pres">
      <dgm:prSet presAssocID="{4144A8F5-7409-4A5F-BF7E-280F209CBE39}" presName="composite2" presStyleCnt="0"/>
      <dgm:spPr/>
    </dgm:pt>
    <dgm:pt modelId="{64E3183E-9B84-4853-91D2-8219D2B3B07A}" type="pres">
      <dgm:prSet presAssocID="{4144A8F5-7409-4A5F-BF7E-280F209CBE39}" presName="background2" presStyleLbl="node2" presStyleIdx="0" presStyleCnt="2"/>
      <dgm:spPr/>
    </dgm:pt>
    <dgm:pt modelId="{9BFC4943-110E-47DF-9268-26091DCCD4B7}" type="pres">
      <dgm:prSet presAssocID="{4144A8F5-7409-4A5F-BF7E-280F209CBE39}" presName="text2" presStyleLbl="fgAcc2" presStyleIdx="0" presStyleCnt="2">
        <dgm:presLayoutVars>
          <dgm:chPref val="3"/>
        </dgm:presLayoutVars>
      </dgm:prSet>
      <dgm:spPr/>
    </dgm:pt>
    <dgm:pt modelId="{FA48B1BD-8BF8-4EBF-B98A-C171FAAB11D3}" type="pres">
      <dgm:prSet presAssocID="{4144A8F5-7409-4A5F-BF7E-280F209CBE39}" presName="hierChild3" presStyleCnt="0"/>
      <dgm:spPr/>
    </dgm:pt>
    <dgm:pt modelId="{6BF5F6AB-0F8C-4598-92B4-33836AA3E77C}" type="pres">
      <dgm:prSet presAssocID="{BCF51384-C32B-4B0F-9342-EEE618A9DE02}" presName="Name17" presStyleLbl="parChTrans1D3" presStyleIdx="0" presStyleCnt="4"/>
      <dgm:spPr/>
    </dgm:pt>
    <dgm:pt modelId="{EBC120CF-3917-436B-A297-A707891C290E}" type="pres">
      <dgm:prSet presAssocID="{7ACA44BB-BA1C-41B1-AEDA-784A61A3EB1D}" presName="hierRoot3" presStyleCnt="0"/>
      <dgm:spPr/>
    </dgm:pt>
    <dgm:pt modelId="{3E32B9F5-868B-4CA1-BD1D-EADFC897FEFF}" type="pres">
      <dgm:prSet presAssocID="{7ACA44BB-BA1C-41B1-AEDA-784A61A3EB1D}" presName="composite3" presStyleCnt="0"/>
      <dgm:spPr/>
    </dgm:pt>
    <dgm:pt modelId="{6E226141-36B2-448C-9B97-1B866A8C2D31}" type="pres">
      <dgm:prSet presAssocID="{7ACA44BB-BA1C-41B1-AEDA-784A61A3EB1D}" presName="background3" presStyleLbl="node3" presStyleIdx="0" presStyleCnt="4"/>
      <dgm:spPr/>
    </dgm:pt>
    <dgm:pt modelId="{48C00C4E-D45F-4CF3-9549-FD4FCCCF4DA9}" type="pres">
      <dgm:prSet presAssocID="{7ACA44BB-BA1C-41B1-AEDA-784A61A3EB1D}" presName="text3" presStyleLbl="fgAcc3" presStyleIdx="0" presStyleCnt="4">
        <dgm:presLayoutVars>
          <dgm:chPref val="3"/>
        </dgm:presLayoutVars>
      </dgm:prSet>
      <dgm:spPr/>
    </dgm:pt>
    <dgm:pt modelId="{DDDAEE37-45B0-4388-B510-F5375FFC6983}" type="pres">
      <dgm:prSet presAssocID="{7ACA44BB-BA1C-41B1-AEDA-784A61A3EB1D}" presName="hierChild4" presStyleCnt="0"/>
      <dgm:spPr/>
    </dgm:pt>
    <dgm:pt modelId="{97ED542D-3F9A-415C-9DBB-99F5313BEC0F}" type="pres">
      <dgm:prSet presAssocID="{3E3F9ADC-D282-439B-86B3-12981F123857}" presName="Name23" presStyleLbl="parChTrans1D4" presStyleIdx="0" presStyleCnt="5"/>
      <dgm:spPr/>
    </dgm:pt>
    <dgm:pt modelId="{954516F6-6E57-4F95-9D85-05F7AA070AD8}" type="pres">
      <dgm:prSet presAssocID="{68F190C7-ACB4-4045-BEF8-4E5C2A379E7D}" presName="hierRoot4" presStyleCnt="0"/>
      <dgm:spPr/>
    </dgm:pt>
    <dgm:pt modelId="{563802DC-0847-4988-B6C2-239F44F2A104}" type="pres">
      <dgm:prSet presAssocID="{68F190C7-ACB4-4045-BEF8-4E5C2A379E7D}" presName="composite4" presStyleCnt="0"/>
      <dgm:spPr/>
    </dgm:pt>
    <dgm:pt modelId="{4889DEDF-C2F8-46A9-AA2A-D29373F12591}" type="pres">
      <dgm:prSet presAssocID="{68F190C7-ACB4-4045-BEF8-4E5C2A379E7D}" presName="background4" presStyleLbl="node4" presStyleIdx="0" presStyleCnt="5"/>
      <dgm:spPr/>
    </dgm:pt>
    <dgm:pt modelId="{6420B543-619C-44BB-A64C-D8F24795BEBE}" type="pres">
      <dgm:prSet presAssocID="{68F190C7-ACB4-4045-BEF8-4E5C2A379E7D}" presName="text4" presStyleLbl="fgAcc4" presStyleIdx="0" presStyleCnt="5">
        <dgm:presLayoutVars>
          <dgm:chPref val="3"/>
        </dgm:presLayoutVars>
      </dgm:prSet>
      <dgm:spPr/>
    </dgm:pt>
    <dgm:pt modelId="{AC8E359F-AE49-4295-84F1-81167D134910}" type="pres">
      <dgm:prSet presAssocID="{68F190C7-ACB4-4045-BEF8-4E5C2A379E7D}" presName="hierChild5" presStyleCnt="0"/>
      <dgm:spPr/>
    </dgm:pt>
    <dgm:pt modelId="{930E1EBA-9712-420A-97D3-B6D1C6258657}" type="pres">
      <dgm:prSet presAssocID="{69E00257-2477-4971-9171-541A53E90B4D}" presName="Name23" presStyleLbl="parChTrans1D4" presStyleIdx="1" presStyleCnt="5"/>
      <dgm:spPr/>
    </dgm:pt>
    <dgm:pt modelId="{32F3561A-828D-4BE2-B0E5-0136E3371F24}" type="pres">
      <dgm:prSet presAssocID="{AED14A41-4099-4946-AE59-0A780EDD3C70}" presName="hierRoot4" presStyleCnt="0"/>
      <dgm:spPr/>
    </dgm:pt>
    <dgm:pt modelId="{2FBE4DA9-6AE8-40DC-A95A-0A937858F7CE}" type="pres">
      <dgm:prSet presAssocID="{AED14A41-4099-4946-AE59-0A780EDD3C70}" presName="composite4" presStyleCnt="0"/>
      <dgm:spPr/>
    </dgm:pt>
    <dgm:pt modelId="{E13DE57E-7064-4B04-8F67-AE3A92C29E0D}" type="pres">
      <dgm:prSet presAssocID="{AED14A41-4099-4946-AE59-0A780EDD3C70}" presName="background4" presStyleLbl="node4" presStyleIdx="1" presStyleCnt="5"/>
      <dgm:spPr/>
    </dgm:pt>
    <dgm:pt modelId="{311C1853-921E-4EBC-99C1-9B069FC758B6}" type="pres">
      <dgm:prSet presAssocID="{AED14A41-4099-4946-AE59-0A780EDD3C70}" presName="text4" presStyleLbl="fgAcc4" presStyleIdx="1" presStyleCnt="5">
        <dgm:presLayoutVars>
          <dgm:chPref val="3"/>
        </dgm:presLayoutVars>
      </dgm:prSet>
      <dgm:spPr/>
    </dgm:pt>
    <dgm:pt modelId="{4218CE9D-27D1-4A7E-AD82-797FA95758F7}" type="pres">
      <dgm:prSet presAssocID="{AED14A41-4099-4946-AE59-0A780EDD3C70}" presName="hierChild5" presStyleCnt="0"/>
      <dgm:spPr/>
    </dgm:pt>
    <dgm:pt modelId="{6E7F6E34-2067-4571-86E4-8CA5DCBCDE2B}" type="pres">
      <dgm:prSet presAssocID="{C7A240EA-C333-42A7-A210-B6B9228783FB}" presName="Name17" presStyleLbl="parChTrans1D3" presStyleIdx="1" presStyleCnt="4"/>
      <dgm:spPr/>
    </dgm:pt>
    <dgm:pt modelId="{B1D75E77-3FF5-46DF-989A-B63C2C70B775}" type="pres">
      <dgm:prSet presAssocID="{48443327-B51D-4465-9550-8301532681AE}" presName="hierRoot3" presStyleCnt="0"/>
      <dgm:spPr/>
    </dgm:pt>
    <dgm:pt modelId="{EA3F33D6-DBC6-45AD-B981-FEFFFB6A0D10}" type="pres">
      <dgm:prSet presAssocID="{48443327-B51D-4465-9550-8301532681AE}" presName="composite3" presStyleCnt="0"/>
      <dgm:spPr/>
    </dgm:pt>
    <dgm:pt modelId="{BA13FA81-FC3E-4239-B82D-E0B9A1E0E0EF}" type="pres">
      <dgm:prSet presAssocID="{48443327-B51D-4465-9550-8301532681AE}" presName="background3" presStyleLbl="node3" presStyleIdx="1" presStyleCnt="4"/>
      <dgm:spPr/>
    </dgm:pt>
    <dgm:pt modelId="{3022558A-748D-4E95-A790-185D50F446B1}" type="pres">
      <dgm:prSet presAssocID="{48443327-B51D-4465-9550-8301532681AE}" presName="text3" presStyleLbl="fgAcc3" presStyleIdx="1" presStyleCnt="4">
        <dgm:presLayoutVars>
          <dgm:chPref val="3"/>
        </dgm:presLayoutVars>
      </dgm:prSet>
      <dgm:spPr/>
    </dgm:pt>
    <dgm:pt modelId="{AB4A5946-641A-4A76-A783-B4C999FA6CBD}" type="pres">
      <dgm:prSet presAssocID="{48443327-B51D-4465-9550-8301532681AE}" presName="hierChild4" presStyleCnt="0"/>
      <dgm:spPr/>
    </dgm:pt>
    <dgm:pt modelId="{97A67CAD-E52F-4367-851F-92A71BF450D7}" type="pres">
      <dgm:prSet presAssocID="{FE8EE04C-AFDC-4FBD-A29E-AC3D093CBD25}" presName="Name23" presStyleLbl="parChTrans1D4" presStyleIdx="2" presStyleCnt="5"/>
      <dgm:spPr/>
    </dgm:pt>
    <dgm:pt modelId="{993EC463-F45B-402B-96A5-343390BC05D3}" type="pres">
      <dgm:prSet presAssocID="{FBA97BED-CA72-4EAE-8F00-5BE61DE035BF}" presName="hierRoot4" presStyleCnt="0"/>
      <dgm:spPr/>
    </dgm:pt>
    <dgm:pt modelId="{4BAE632A-7A8E-4B1C-84B9-E35900975071}" type="pres">
      <dgm:prSet presAssocID="{FBA97BED-CA72-4EAE-8F00-5BE61DE035BF}" presName="composite4" presStyleCnt="0"/>
      <dgm:spPr/>
    </dgm:pt>
    <dgm:pt modelId="{24302B21-798D-4A0D-86FC-64F02FF0137D}" type="pres">
      <dgm:prSet presAssocID="{FBA97BED-CA72-4EAE-8F00-5BE61DE035BF}" presName="background4" presStyleLbl="node4" presStyleIdx="2" presStyleCnt="5"/>
      <dgm:spPr/>
    </dgm:pt>
    <dgm:pt modelId="{BF897932-2F9C-4873-AA8D-7BEDA222F44C}" type="pres">
      <dgm:prSet presAssocID="{FBA97BED-CA72-4EAE-8F00-5BE61DE035BF}" presName="text4" presStyleLbl="fgAcc4" presStyleIdx="2" presStyleCnt="5">
        <dgm:presLayoutVars>
          <dgm:chPref val="3"/>
        </dgm:presLayoutVars>
      </dgm:prSet>
      <dgm:spPr/>
    </dgm:pt>
    <dgm:pt modelId="{635BF329-B02F-4BFB-9363-03EB7824CFEE}" type="pres">
      <dgm:prSet presAssocID="{FBA97BED-CA72-4EAE-8F00-5BE61DE035BF}" presName="hierChild5" presStyleCnt="0"/>
      <dgm:spPr/>
    </dgm:pt>
    <dgm:pt modelId="{03BA4C24-C71C-49F9-BE0A-A49606B058C8}" type="pres">
      <dgm:prSet presAssocID="{246C04A5-3AA4-4CCA-8C61-F084214FAFCE}" presName="Name23" presStyleLbl="parChTrans1D4" presStyleIdx="3" presStyleCnt="5"/>
      <dgm:spPr/>
    </dgm:pt>
    <dgm:pt modelId="{2765AE28-3CCF-4C5F-8B32-E5BA80AFE0F6}" type="pres">
      <dgm:prSet presAssocID="{C1EB544E-B88A-4CF4-A431-5203D04EFB6E}" presName="hierRoot4" presStyleCnt="0"/>
      <dgm:spPr/>
    </dgm:pt>
    <dgm:pt modelId="{2C5E8189-B49E-4F5F-94B4-605201AED5F3}" type="pres">
      <dgm:prSet presAssocID="{C1EB544E-B88A-4CF4-A431-5203D04EFB6E}" presName="composite4" presStyleCnt="0"/>
      <dgm:spPr/>
    </dgm:pt>
    <dgm:pt modelId="{5A09D680-E0B5-4DCA-AE44-1CEBF782BAF9}" type="pres">
      <dgm:prSet presAssocID="{C1EB544E-B88A-4CF4-A431-5203D04EFB6E}" presName="background4" presStyleLbl="node4" presStyleIdx="3" presStyleCnt="5"/>
      <dgm:spPr/>
    </dgm:pt>
    <dgm:pt modelId="{A011CFCC-1F06-4DFE-BC37-AC4FC4B092A9}" type="pres">
      <dgm:prSet presAssocID="{C1EB544E-B88A-4CF4-A431-5203D04EFB6E}" presName="text4" presStyleLbl="fgAcc4" presStyleIdx="3" presStyleCnt="5">
        <dgm:presLayoutVars>
          <dgm:chPref val="3"/>
        </dgm:presLayoutVars>
      </dgm:prSet>
      <dgm:spPr/>
    </dgm:pt>
    <dgm:pt modelId="{E52193FA-42BC-4268-8799-8A604F03D10F}" type="pres">
      <dgm:prSet presAssocID="{C1EB544E-B88A-4CF4-A431-5203D04EFB6E}" presName="hierChild5" presStyleCnt="0"/>
      <dgm:spPr/>
    </dgm:pt>
    <dgm:pt modelId="{3A71C6AF-BBC3-4C17-9C71-A33F03974367}" type="pres">
      <dgm:prSet presAssocID="{3021FD3D-7D62-4273-8E35-C97603376B9A}" presName="Name10" presStyleLbl="parChTrans1D2" presStyleIdx="1" presStyleCnt="2"/>
      <dgm:spPr/>
    </dgm:pt>
    <dgm:pt modelId="{3F8617EC-417B-4D3A-B93E-66397BDE4B3C}" type="pres">
      <dgm:prSet presAssocID="{13AFF45C-B33B-44E7-AB15-80E873FAEF17}" presName="hierRoot2" presStyleCnt="0"/>
      <dgm:spPr/>
    </dgm:pt>
    <dgm:pt modelId="{330E03E1-9AA7-4AD0-BCC9-B37C14F804A2}" type="pres">
      <dgm:prSet presAssocID="{13AFF45C-B33B-44E7-AB15-80E873FAEF17}" presName="composite2" presStyleCnt="0"/>
      <dgm:spPr/>
    </dgm:pt>
    <dgm:pt modelId="{5E310934-FA0D-4B19-A721-6B05FB21E3CE}" type="pres">
      <dgm:prSet presAssocID="{13AFF45C-B33B-44E7-AB15-80E873FAEF17}" presName="background2" presStyleLbl="node2" presStyleIdx="1" presStyleCnt="2"/>
      <dgm:spPr/>
    </dgm:pt>
    <dgm:pt modelId="{9DF41B2B-CED0-4FAC-8539-D1FCDAE7977F}" type="pres">
      <dgm:prSet presAssocID="{13AFF45C-B33B-44E7-AB15-80E873FAEF17}" presName="text2" presStyleLbl="fgAcc2" presStyleIdx="1" presStyleCnt="2">
        <dgm:presLayoutVars>
          <dgm:chPref val="3"/>
        </dgm:presLayoutVars>
      </dgm:prSet>
      <dgm:spPr/>
    </dgm:pt>
    <dgm:pt modelId="{A7F247DE-DB94-491E-BA1A-B2E0DCDE3825}" type="pres">
      <dgm:prSet presAssocID="{13AFF45C-B33B-44E7-AB15-80E873FAEF17}" presName="hierChild3" presStyleCnt="0"/>
      <dgm:spPr/>
    </dgm:pt>
    <dgm:pt modelId="{C2E19410-C99A-48EA-AD0E-37A6A0F10546}" type="pres">
      <dgm:prSet presAssocID="{85D556DE-405A-4DFF-841D-FFEE63B97C3B}" presName="Name17" presStyleLbl="parChTrans1D3" presStyleIdx="2" presStyleCnt="4"/>
      <dgm:spPr/>
    </dgm:pt>
    <dgm:pt modelId="{D6D8456A-26AE-4057-9206-0767A1A19887}" type="pres">
      <dgm:prSet presAssocID="{AF63238B-6944-4280-B26D-43F2C3E211BD}" presName="hierRoot3" presStyleCnt="0"/>
      <dgm:spPr/>
    </dgm:pt>
    <dgm:pt modelId="{83847B5C-E71A-4CE1-BC48-988CA89ACC6D}" type="pres">
      <dgm:prSet presAssocID="{AF63238B-6944-4280-B26D-43F2C3E211BD}" presName="composite3" presStyleCnt="0"/>
      <dgm:spPr/>
    </dgm:pt>
    <dgm:pt modelId="{49E36D96-16D8-4191-9ECB-DD1868EA11E7}" type="pres">
      <dgm:prSet presAssocID="{AF63238B-6944-4280-B26D-43F2C3E211BD}" presName="background3" presStyleLbl="node3" presStyleIdx="2" presStyleCnt="4"/>
      <dgm:spPr/>
    </dgm:pt>
    <dgm:pt modelId="{D8B94D19-6FE3-4005-82F2-FE97395791AA}" type="pres">
      <dgm:prSet presAssocID="{AF63238B-6944-4280-B26D-43F2C3E211BD}" presName="text3" presStyleLbl="fgAcc3" presStyleIdx="2" presStyleCnt="4">
        <dgm:presLayoutVars>
          <dgm:chPref val="3"/>
        </dgm:presLayoutVars>
      </dgm:prSet>
      <dgm:spPr/>
    </dgm:pt>
    <dgm:pt modelId="{7A71E095-29D7-4DE9-AE89-7452C0DBF24F}" type="pres">
      <dgm:prSet presAssocID="{AF63238B-6944-4280-B26D-43F2C3E211BD}" presName="hierChild4" presStyleCnt="0"/>
      <dgm:spPr/>
    </dgm:pt>
    <dgm:pt modelId="{B24F5E3A-F0A7-44A4-802B-98BAE79FC0D8}" type="pres">
      <dgm:prSet presAssocID="{13FB7B98-1669-4D24-8EFB-AB3392585B7A}" presName="Name17" presStyleLbl="parChTrans1D3" presStyleIdx="3" presStyleCnt="4"/>
      <dgm:spPr/>
    </dgm:pt>
    <dgm:pt modelId="{5592A4F4-FB62-4F6B-9BE9-1F587BC2C6B9}" type="pres">
      <dgm:prSet presAssocID="{4EC80093-C454-4BC5-8795-E2E4F1C1E260}" presName="hierRoot3" presStyleCnt="0"/>
      <dgm:spPr/>
    </dgm:pt>
    <dgm:pt modelId="{BE64DCF9-276E-43BE-8CEF-FAAE259749B5}" type="pres">
      <dgm:prSet presAssocID="{4EC80093-C454-4BC5-8795-E2E4F1C1E260}" presName="composite3" presStyleCnt="0"/>
      <dgm:spPr/>
    </dgm:pt>
    <dgm:pt modelId="{BBF3AF29-D4FE-4A10-9317-AE1A953B953E}" type="pres">
      <dgm:prSet presAssocID="{4EC80093-C454-4BC5-8795-E2E4F1C1E260}" presName="background3" presStyleLbl="node3" presStyleIdx="3" presStyleCnt="4"/>
      <dgm:spPr/>
    </dgm:pt>
    <dgm:pt modelId="{66FD13B9-42E2-4788-AB1A-01DEACCF28E8}" type="pres">
      <dgm:prSet presAssocID="{4EC80093-C454-4BC5-8795-E2E4F1C1E260}" presName="text3" presStyleLbl="fgAcc3" presStyleIdx="3" presStyleCnt="4">
        <dgm:presLayoutVars>
          <dgm:chPref val="3"/>
        </dgm:presLayoutVars>
      </dgm:prSet>
      <dgm:spPr/>
    </dgm:pt>
    <dgm:pt modelId="{3C82E7D7-10FA-4578-90BB-8AAE4FF81007}" type="pres">
      <dgm:prSet presAssocID="{4EC80093-C454-4BC5-8795-E2E4F1C1E260}" presName="hierChild4" presStyleCnt="0"/>
      <dgm:spPr/>
    </dgm:pt>
    <dgm:pt modelId="{591FE22F-2354-4492-9E30-49E1E37B70E8}" type="pres">
      <dgm:prSet presAssocID="{BB0E216C-FBB0-4F2C-9454-609AB93AC321}" presName="Name23" presStyleLbl="parChTrans1D4" presStyleIdx="4" presStyleCnt="5"/>
      <dgm:spPr/>
    </dgm:pt>
    <dgm:pt modelId="{2CA47E34-F190-4A2A-B73C-E8E31DD03AB3}" type="pres">
      <dgm:prSet presAssocID="{4CE07559-CB97-475E-836F-6AF897A5BF1F}" presName="hierRoot4" presStyleCnt="0"/>
      <dgm:spPr/>
    </dgm:pt>
    <dgm:pt modelId="{DF52D492-CC1E-4B19-9B3E-AE53007B270F}" type="pres">
      <dgm:prSet presAssocID="{4CE07559-CB97-475E-836F-6AF897A5BF1F}" presName="composite4" presStyleCnt="0"/>
      <dgm:spPr/>
    </dgm:pt>
    <dgm:pt modelId="{95E868BE-6C32-44EC-884E-AFF3DBF0A3D7}" type="pres">
      <dgm:prSet presAssocID="{4CE07559-CB97-475E-836F-6AF897A5BF1F}" presName="background4" presStyleLbl="node4" presStyleIdx="4" presStyleCnt="5"/>
      <dgm:spPr/>
    </dgm:pt>
    <dgm:pt modelId="{69F07C05-1BBC-491E-B148-9A6BF20E57D3}" type="pres">
      <dgm:prSet presAssocID="{4CE07559-CB97-475E-836F-6AF897A5BF1F}" presName="text4" presStyleLbl="fgAcc4" presStyleIdx="4" presStyleCnt="5">
        <dgm:presLayoutVars>
          <dgm:chPref val="3"/>
        </dgm:presLayoutVars>
      </dgm:prSet>
      <dgm:spPr/>
    </dgm:pt>
    <dgm:pt modelId="{3546D5E7-8653-46C3-8F3B-70DF1E869409}" type="pres">
      <dgm:prSet presAssocID="{4CE07559-CB97-475E-836F-6AF897A5BF1F}" presName="hierChild5" presStyleCnt="0"/>
      <dgm:spPr/>
    </dgm:pt>
  </dgm:ptLst>
  <dgm:cxnLst>
    <dgm:cxn modelId="{EBC25805-C5BB-46A3-A837-D05E920B2663}" srcId="{4EC80093-C454-4BC5-8795-E2E4F1C1E260}" destId="{4CE07559-CB97-475E-836F-6AF897A5BF1F}" srcOrd="0" destOrd="0" parTransId="{BB0E216C-FBB0-4F2C-9454-609AB93AC321}" sibTransId="{C286CB45-3C68-4841-84DA-0D6859DA6383}"/>
    <dgm:cxn modelId="{43D6AE08-7E44-4B37-9583-EB317E38E752}" srcId="{7ACA44BB-BA1C-41B1-AEDA-784A61A3EB1D}" destId="{AED14A41-4099-4946-AE59-0A780EDD3C70}" srcOrd="1" destOrd="0" parTransId="{69E00257-2477-4971-9171-541A53E90B4D}" sibTransId="{0C27ED71-B988-416C-BCF1-D4A8FC72B452}"/>
    <dgm:cxn modelId="{24BEEE0D-4A60-42F4-9002-62781920D12A}" srcId="{7ACA44BB-BA1C-41B1-AEDA-784A61A3EB1D}" destId="{68F190C7-ACB4-4045-BEF8-4E5C2A379E7D}" srcOrd="0" destOrd="0" parTransId="{3E3F9ADC-D282-439B-86B3-12981F123857}" sibTransId="{F81809F6-2836-4FE5-A3BB-3DE367065B6F}"/>
    <dgm:cxn modelId="{F77CF20D-7A09-4914-89A2-3A7206F3F1F7}" type="presOf" srcId="{C1EB544E-B88A-4CF4-A431-5203D04EFB6E}" destId="{A011CFCC-1F06-4DFE-BC37-AC4FC4B092A9}" srcOrd="0" destOrd="0" presId="urn:microsoft.com/office/officeart/2005/8/layout/hierarchy1"/>
    <dgm:cxn modelId="{718F3511-DCEB-4849-A55B-40E66664EE25}" srcId="{F001BFD7-A004-4235-B7A7-E890B26ADCC9}" destId="{13AFF45C-B33B-44E7-AB15-80E873FAEF17}" srcOrd="1" destOrd="0" parTransId="{3021FD3D-7D62-4273-8E35-C97603376B9A}" sibTransId="{85ABBA18-4521-4605-A82E-1AD2F90A5568}"/>
    <dgm:cxn modelId="{B9E7A522-E8BA-4BC1-B0E0-5D85FD675207}" type="presOf" srcId="{68F190C7-ACB4-4045-BEF8-4E5C2A379E7D}" destId="{6420B543-619C-44BB-A64C-D8F24795BEBE}" srcOrd="0" destOrd="0" presId="urn:microsoft.com/office/officeart/2005/8/layout/hierarchy1"/>
    <dgm:cxn modelId="{1331BC2A-0E4A-48A6-BF30-9A1CC4E9553E}" srcId="{13AFF45C-B33B-44E7-AB15-80E873FAEF17}" destId="{4EC80093-C454-4BC5-8795-E2E4F1C1E260}" srcOrd="1" destOrd="0" parTransId="{13FB7B98-1669-4D24-8EFB-AB3392585B7A}" sibTransId="{99A9BE42-7BCF-40E5-BDF4-30066EB20DBD}"/>
    <dgm:cxn modelId="{D5E70C32-441E-4A16-AD19-087D6FB3BFC9}" srcId="{2198E779-9776-4629-A041-13E671DFB19F}" destId="{F001BFD7-A004-4235-B7A7-E890B26ADCC9}" srcOrd="0" destOrd="0" parTransId="{29148957-D463-460B-A5FB-EB79BAEF8B13}" sibTransId="{7148AAE4-B4C2-42FD-876E-DE982E61D98C}"/>
    <dgm:cxn modelId="{36B0C536-93BC-4893-870D-EF3CB24D8D1A}" type="presOf" srcId="{4144A8F5-7409-4A5F-BF7E-280F209CBE39}" destId="{9BFC4943-110E-47DF-9268-26091DCCD4B7}" srcOrd="0" destOrd="0" presId="urn:microsoft.com/office/officeart/2005/8/layout/hierarchy1"/>
    <dgm:cxn modelId="{17782D38-DAC6-41F7-827A-CD5E149E4CBA}" type="presOf" srcId="{FE8EE04C-AFDC-4FBD-A29E-AC3D093CBD25}" destId="{97A67CAD-E52F-4367-851F-92A71BF450D7}" srcOrd="0" destOrd="0" presId="urn:microsoft.com/office/officeart/2005/8/layout/hierarchy1"/>
    <dgm:cxn modelId="{7546953B-D844-45AB-829B-367F6D560F42}" srcId="{48443327-B51D-4465-9550-8301532681AE}" destId="{FBA97BED-CA72-4EAE-8F00-5BE61DE035BF}" srcOrd="0" destOrd="0" parTransId="{FE8EE04C-AFDC-4FBD-A29E-AC3D093CBD25}" sibTransId="{2F9E31B4-2937-42DA-9744-9942EA3EEAD4}"/>
    <dgm:cxn modelId="{80341342-197D-44F8-818A-4C0530065C22}" srcId="{4144A8F5-7409-4A5F-BF7E-280F209CBE39}" destId="{48443327-B51D-4465-9550-8301532681AE}" srcOrd="1" destOrd="0" parTransId="{C7A240EA-C333-42A7-A210-B6B9228783FB}" sibTransId="{BD5F2341-7356-4C95-9D4C-1C9E5A30F864}"/>
    <dgm:cxn modelId="{75C8B865-FBD9-4FD9-BC53-2354AC9C4A85}" type="presOf" srcId="{C633BD1A-B71C-4583-8463-14B983A3F14C}" destId="{723BAAFB-3662-490C-BCCF-67ECBD53632A}" srcOrd="0" destOrd="0" presId="urn:microsoft.com/office/officeart/2005/8/layout/hierarchy1"/>
    <dgm:cxn modelId="{6430B648-A950-4B05-A755-22D477933E32}" type="presOf" srcId="{F001BFD7-A004-4235-B7A7-E890B26ADCC9}" destId="{5F816D79-82F1-4F7D-B3B2-5D1D0B6BD25E}" srcOrd="0" destOrd="0" presId="urn:microsoft.com/office/officeart/2005/8/layout/hierarchy1"/>
    <dgm:cxn modelId="{DAE6FA72-753A-4C15-BA8E-C2140399CBE9}" srcId="{13AFF45C-B33B-44E7-AB15-80E873FAEF17}" destId="{AF63238B-6944-4280-B26D-43F2C3E211BD}" srcOrd="0" destOrd="0" parTransId="{85D556DE-405A-4DFF-841D-FFEE63B97C3B}" sibTransId="{DE06254E-5E37-443A-BF7D-28133BE9A623}"/>
    <dgm:cxn modelId="{FD1EF753-0D44-44C0-86A0-2D4D3E7F905D}" type="presOf" srcId="{C7A240EA-C333-42A7-A210-B6B9228783FB}" destId="{6E7F6E34-2067-4571-86E4-8CA5DCBCDE2B}" srcOrd="0" destOrd="0" presId="urn:microsoft.com/office/officeart/2005/8/layout/hierarchy1"/>
    <dgm:cxn modelId="{796FC97D-1C40-48E5-9A00-09D5D9607A5F}" type="presOf" srcId="{85D556DE-405A-4DFF-841D-FFEE63B97C3B}" destId="{C2E19410-C99A-48EA-AD0E-37A6A0F10546}" srcOrd="0" destOrd="0" presId="urn:microsoft.com/office/officeart/2005/8/layout/hierarchy1"/>
    <dgm:cxn modelId="{50DB1685-1BA7-40B7-AF60-0EEC6516B419}" srcId="{F001BFD7-A004-4235-B7A7-E890B26ADCC9}" destId="{4144A8F5-7409-4A5F-BF7E-280F209CBE39}" srcOrd="0" destOrd="0" parTransId="{C633BD1A-B71C-4583-8463-14B983A3F14C}" sibTransId="{6705E74A-06EF-4158-B2D6-1E6A3B18FBA6}"/>
    <dgm:cxn modelId="{4564A489-18A7-4622-85D0-43751FA0581D}" type="presOf" srcId="{4EC80093-C454-4BC5-8795-E2E4F1C1E260}" destId="{66FD13B9-42E2-4788-AB1A-01DEACCF28E8}" srcOrd="0" destOrd="0" presId="urn:microsoft.com/office/officeart/2005/8/layout/hierarchy1"/>
    <dgm:cxn modelId="{DC64A68B-4ADE-46C6-8A99-D79763AD6A67}" type="presOf" srcId="{3E3F9ADC-D282-439B-86B3-12981F123857}" destId="{97ED542D-3F9A-415C-9DBB-99F5313BEC0F}" srcOrd="0" destOrd="0" presId="urn:microsoft.com/office/officeart/2005/8/layout/hierarchy1"/>
    <dgm:cxn modelId="{A82FC493-5E9B-4DE4-B74D-19EC17B3F667}" type="presOf" srcId="{7ACA44BB-BA1C-41B1-AEDA-784A61A3EB1D}" destId="{48C00C4E-D45F-4CF3-9549-FD4FCCCF4DA9}" srcOrd="0" destOrd="0" presId="urn:microsoft.com/office/officeart/2005/8/layout/hierarchy1"/>
    <dgm:cxn modelId="{785DDE94-E7A9-4EE5-8F0A-CBAF808B04F6}" type="presOf" srcId="{246C04A5-3AA4-4CCA-8C61-F084214FAFCE}" destId="{03BA4C24-C71C-49F9-BE0A-A49606B058C8}" srcOrd="0" destOrd="0" presId="urn:microsoft.com/office/officeart/2005/8/layout/hierarchy1"/>
    <dgm:cxn modelId="{6D3E6999-7821-444B-8684-DB6BA15D5733}" type="presOf" srcId="{AF63238B-6944-4280-B26D-43F2C3E211BD}" destId="{D8B94D19-6FE3-4005-82F2-FE97395791AA}" srcOrd="0" destOrd="0" presId="urn:microsoft.com/office/officeart/2005/8/layout/hierarchy1"/>
    <dgm:cxn modelId="{454847AD-2AB5-4370-9808-31A973A848FF}" type="presOf" srcId="{FBA97BED-CA72-4EAE-8F00-5BE61DE035BF}" destId="{BF897932-2F9C-4873-AA8D-7BEDA222F44C}" srcOrd="0" destOrd="0" presId="urn:microsoft.com/office/officeart/2005/8/layout/hierarchy1"/>
    <dgm:cxn modelId="{D8879CAD-8B70-4255-8627-2C5F21BAF491}" type="presOf" srcId="{AED14A41-4099-4946-AE59-0A780EDD3C70}" destId="{311C1853-921E-4EBC-99C1-9B069FC758B6}" srcOrd="0" destOrd="0" presId="urn:microsoft.com/office/officeart/2005/8/layout/hierarchy1"/>
    <dgm:cxn modelId="{C289ADB5-7893-47C2-A92A-88F19C058DE6}" srcId="{4144A8F5-7409-4A5F-BF7E-280F209CBE39}" destId="{7ACA44BB-BA1C-41B1-AEDA-784A61A3EB1D}" srcOrd="0" destOrd="0" parTransId="{BCF51384-C32B-4B0F-9342-EEE618A9DE02}" sibTransId="{5ECED540-9683-47A4-962E-FE1D23FA994F}"/>
    <dgm:cxn modelId="{0C8FC6B6-7943-4423-8B34-FC84D2D3EF76}" srcId="{48443327-B51D-4465-9550-8301532681AE}" destId="{C1EB544E-B88A-4CF4-A431-5203D04EFB6E}" srcOrd="1" destOrd="0" parTransId="{246C04A5-3AA4-4CCA-8C61-F084214FAFCE}" sibTransId="{45FE63CA-BC96-4B15-8AE6-B45F24E9D80D}"/>
    <dgm:cxn modelId="{1A54E4BE-E8AF-479F-99BB-D447357FFB05}" type="presOf" srcId="{3021FD3D-7D62-4273-8E35-C97603376B9A}" destId="{3A71C6AF-BBC3-4C17-9C71-A33F03974367}" srcOrd="0" destOrd="0" presId="urn:microsoft.com/office/officeart/2005/8/layout/hierarchy1"/>
    <dgm:cxn modelId="{37B216D1-E216-44C2-9949-4C30A7A3067D}" type="presOf" srcId="{BCF51384-C32B-4B0F-9342-EEE618A9DE02}" destId="{6BF5F6AB-0F8C-4598-92B4-33836AA3E77C}" srcOrd="0" destOrd="0" presId="urn:microsoft.com/office/officeart/2005/8/layout/hierarchy1"/>
    <dgm:cxn modelId="{836F06D2-1802-4033-930B-E1D4B4EE3459}" type="presOf" srcId="{2198E779-9776-4629-A041-13E671DFB19F}" destId="{6576B6E1-0D2C-44B6-8EF5-15C6F988A467}" srcOrd="0" destOrd="0" presId="urn:microsoft.com/office/officeart/2005/8/layout/hierarchy1"/>
    <dgm:cxn modelId="{83A484E1-5076-407A-9EB1-5F2647CC36B1}" type="presOf" srcId="{13FB7B98-1669-4D24-8EFB-AB3392585B7A}" destId="{B24F5E3A-F0A7-44A4-802B-98BAE79FC0D8}" srcOrd="0" destOrd="0" presId="urn:microsoft.com/office/officeart/2005/8/layout/hierarchy1"/>
    <dgm:cxn modelId="{6527C8E3-BE89-4C28-B591-0DECAC236997}" type="presOf" srcId="{48443327-B51D-4465-9550-8301532681AE}" destId="{3022558A-748D-4E95-A790-185D50F446B1}" srcOrd="0" destOrd="0" presId="urn:microsoft.com/office/officeart/2005/8/layout/hierarchy1"/>
    <dgm:cxn modelId="{E19C7EE6-DEBD-4BAA-87A7-ABDF978A374F}" type="presOf" srcId="{BB0E216C-FBB0-4F2C-9454-609AB93AC321}" destId="{591FE22F-2354-4492-9E30-49E1E37B70E8}" srcOrd="0" destOrd="0" presId="urn:microsoft.com/office/officeart/2005/8/layout/hierarchy1"/>
    <dgm:cxn modelId="{928DC8E9-CDB3-44BE-803D-08E97432EAD1}" type="presOf" srcId="{13AFF45C-B33B-44E7-AB15-80E873FAEF17}" destId="{9DF41B2B-CED0-4FAC-8539-D1FCDAE7977F}" srcOrd="0" destOrd="0" presId="urn:microsoft.com/office/officeart/2005/8/layout/hierarchy1"/>
    <dgm:cxn modelId="{0FEBA2EB-2146-4F04-93C3-25662F77AE92}" type="presOf" srcId="{69E00257-2477-4971-9171-541A53E90B4D}" destId="{930E1EBA-9712-420A-97D3-B6D1C6258657}" srcOrd="0" destOrd="0" presId="urn:microsoft.com/office/officeart/2005/8/layout/hierarchy1"/>
    <dgm:cxn modelId="{132262FD-C776-4D22-9844-63E66F64C707}" type="presOf" srcId="{4CE07559-CB97-475E-836F-6AF897A5BF1F}" destId="{69F07C05-1BBC-491E-B148-9A6BF20E57D3}" srcOrd="0" destOrd="0" presId="urn:microsoft.com/office/officeart/2005/8/layout/hierarchy1"/>
    <dgm:cxn modelId="{A1F46623-C590-44EF-9E6A-06971531BA18}" type="presParOf" srcId="{6576B6E1-0D2C-44B6-8EF5-15C6F988A467}" destId="{456E0DF2-CFBB-4EDC-84E8-BDDB4CE474C3}" srcOrd="0" destOrd="0" presId="urn:microsoft.com/office/officeart/2005/8/layout/hierarchy1"/>
    <dgm:cxn modelId="{B9DAFC8C-F8D3-4856-A00A-A8D18BDBA3A7}" type="presParOf" srcId="{456E0DF2-CFBB-4EDC-84E8-BDDB4CE474C3}" destId="{F3402B3F-E056-4DAC-8FBC-8D20BE6F7DDD}" srcOrd="0" destOrd="0" presId="urn:microsoft.com/office/officeart/2005/8/layout/hierarchy1"/>
    <dgm:cxn modelId="{3ADE5F58-5C24-47E0-95F5-1793E0FC6D8C}" type="presParOf" srcId="{F3402B3F-E056-4DAC-8FBC-8D20BE6F7DDD}" destId="{7D344A1F-A2E2-4286-9AD9-182EEC44E628}" srcOrd="0" destOrd="0" presId="urn:microsoft.com/office/officeart/2005/8/layout/hierarchy1"/>
    <dgm:cxn modelId="{F130F13F-9CCA-4F9E-8276-5C15948F95E6}" type="presParOf" srcId="{F3402B3F-E056-4DAC-8FBC-8D20BE6F7DDD}" destId="{5F816D79-82F1-4F7D-B3B2-5D1D0B6BD25E}" srcOrd="1" destOrd="0" presId="urn:microsoft.com/office/officeart/2005/8/layout/hierarchy1"/>
    <dgm:cxn modelId="{F9782506-2BE2-4262-A026-7026BE888282}" type="presParOf" srcId="{456E0DF2-CFBB-4EDC-84E8-BDDB4CE474C3}" destId="{6F4D821B-3711-4940-A67A-1680E18A27EB}" srcOrd="1" destOrd="0" presId="urn:microsoft.com/office/officeart/2005/8/layout/hierarchy1"/>
    <dgm:cxn modelId="{A3D27AD3-5ED0-4501-AB4A-2947EBB23110}" type="presParOf" srcId="{6F4D821B-3711-4940-A67A-1680E18A27EB}" destId="{723BAAFB-3662-490C-BCCF-67ECBD53632A}" srcOrd="0" destOrd="0" presId="urn:microsoft.com/office/officeart/2005/8/layout/hierarchy1"/>
    <dgm:cxn modelId="{15B8DF03-334F-46B8-85B3-5F55AB0001CE}" type="presParOf" srcId="{6F4D821B-3711-4940-A67A-1680E18A27EB}" destId="{A17668AF-9394-4623-8713-CB42CA9C073F}" srcOrd="1" destOrd="0" presId="urn:microsoft.com/office/officeart/2005/8/layout/hierarchy1"/>
    <dgm:cxn modelId="{63BC6581-E05A-4C5C-9112-98A3035B88E8}" type="presParOf" srcId="{A17668AF-9394-4623-8713-CB42CA9C073F}" destId="{02314538-F2E1-470D-B803-F5E255843750}" srcOrd="0" destOrd="0" presId="urn:microsoft.com/office/officeart/2005/8/layout/hierarchy1"/>
    <dgm:cxn modelId="{550C9A61-55AD-4181-8F93-DC5FA087E7F1}" type="presParOf" srcId="{02314538-F2E1-470D-B803-F5E255843750}" destId="{64E3183E-9B84-4853-91D2-8219D2B3B07A}" srcOrd="0" destOrd="0" presId="urn:microsoft.com/office/officeart/2005/8/layout/hierarchy1"/>
    <dgm:cxn modelId="{DC60DDAB-EE86-4B94-A84D-BE68FA1CD349}" type="presParOf" srcId="{02314538-F2E1-470D-B803-F5E255843750}" destId="{9BFC4943-110E-47DF-9268-26091DCCD4B7}" srcOrd="1" destOrd="0" presId="urn:microsoft.com/office/officeart/2005/8/layout/hierarchy1"/>
    <dgm:cxn modelId="{BAF26E60-8DF7-4B4A-8EC6-1CE8A70475E7}" type="presParOf" srcId="{A17668AF-9394-4623-8713-CB42CA9C073F}" destId="{FA48B1BD-8BF8-4EBF-B98A-C171FAAB11D3}" srcOrd="1" destOrd="0" presId="urn:microsoft.com/office/officeart/2005/8/layout/hierarchy1"/>
    <dgm:cxn modelId="{F2F38975-8CD4-4726-9ECD-8C8EFCA75EE5}" type="presParOf" srcId="{FA48B1BD-8BF8-4EBF-B98A-C171FAAB11D3}" destId="{6BF5F6AB-0F8C-4598-92B4-33836AA3E77C}" srcOrd="0" destOrd="0" presId="urn:microsoft.com/office/officeart/2005/8/layout/hierarchy1"/>
    <dgm:cxn modelId="{693E39E1-0E99-4619-AEA2-E060184E726C}" type="presParOf" srcId="{FA48B1BD-8BF8-4EBF-B98A-C171FAAB11D3}" destId="{EBC120CF-3917-436B-A297-A707891C290E}" srcOrd="1" destOrd="0" presId="urn:microsoft.com/office/officeart/2005/8/layout/hierarchy1"/>
    <dgm:cxn modelId="{3B9D09DC-6A7C-47FA-8E54-A5FA817CCEF9}" type="presParOf" srcId="{EBC120CF-3917-436B-A297-A707891C290E}" destId="{3E32B9F5-868B-4CA1-BD1D-EADFC897FEFF}" srcOrd="0" destOrd="0" presId="urn:microsoft.com/office/officeart/2005/8/layout/hierarchy1"/>
    <dgm:cxn modelId="{E1E226E2-EDA6-49D6-86A0-C3AB5E9B2694}" type="presParOf" srcId="{3E32B9F5-868B-4CA1-BD1D-EADFC897FEFF}" destId="{6E226141-36B2-448C-9B97-1B866A8C2D31}" srcOrd="0" destOrd="0" presId="urn:microsoft.com/office/officeart/2005/8/layout/hierarchy1"/>
    <dgm:cxn modelId="{3120406B-2C0D-4375-A919-8A215F806971}" type="presParOf" srcId="{3E32B9F5-868B-4CA1-BD1D-EADFC897FEFF}" destId="{48C00C4E-D45F-4CF3-9549-FD4FCCCF4DA9}" srcOrd="1" destOrd="0" presId="urn:microsoft.com/office/officeart/2005/8/layout/hierarchy1"/>
    <dgm:cxn modelId="{898CE9B4-BFDD-4897-8DD6-65B517433CC1}" type="presParOf" srcId="{EBC120CF-3917-436B-A297-A707891C290E}" destId="{DDDAEE37-45B0-4388-B510-F5375FFC6983}" srcOrd="1" destOrd="0" presId="urn:microsoft.com/office/officeart/2005/8/layout/hierarchy1"/>
    <dgm:cxn modelId="{A273884C-B58E-4587-82EB-A82B197BD0FF}" type="presParOf" srcId="{DDDAEE37-45B0-4388-B510-F5375FFC6983}" destId="{97ED542D-3F9A-415C-9DBB-99F5313BEC0F}" srcOrd="0" destOrd="0" presId="urn:microsoft.com/office/officeart/2005/8/layout/hierarchy1"/>
    <dgm:cxn modelId="{635EDF8F-E743-46AB-A11D-72038F7F3C53}" type="presParOf" srcId="{DDDAEE37-45B0-4388-B510-F5375FFC6983}" destId="{954516F6-6E57-4F95-9D85-05F7AA070AD8}" srcOrd="1" destOrd="0" presId="urn:microsoft.com/office/officeart/2005/8/layout/hierarchy1"/>
    <dgm:cxn modelId="{A1C327B3-22B2-4BAF-89DA-749C0BF32888}" type="presParOf" srcId="{954516F6-6E57-4F95-9D85-05F7AA070AD8}" destId="{563802DC-0847-4988-B6C2-239F44F2A104}" srcOrd="0" destOrd="0" presId="urn:microsoft.com/office/officeart/2005/8/layout/hierarchy1"/>
    <dgm:cxn modelId="{76FC98C3-A882-42A6-AC90-1DA81D6D7701}" type="presParOf" srcId="{563802DC-0847-4988-B6C2-239F44F2A104}" destId="{4889DEDF-C2F8-46A9-AA2A-D29373F12591}" srcOrd="0" destOrd="0" presId="urn:microsoft.com/office/officeart/2005/8/layout/hierarchy1"/>
    <dgm:cxn modelId="{25BF041B-4892-440F-AC23-9C391D1BC832}" type="presParOf" srcId="{563802DC-0847-4988-B6C2-239F44F2A104}" destId="{6420B543-619C-44BB-A64C-D8F24795BEBE}" srcOrd="1" destOrd="0" presId="urn:microsoft.com/office/officeart/2005/8/layout/hierarchy1"/>
    <dgm:cxn modelId="{AE93E0D8-1600-498F-866A-A37AADA7A9CB}" type="presParOf" srcId="{954516F6-6E57-4F95-9D85-05F7AA070AD8}" destId="{AC8E359F-AE49-4295-84F1-81167D134910}" srcOrd="1" destOrd="0" presId="urn:microsoft.com/office/officeart/2005/8/layout/hierarchy1"/>
    <dgm:cxn modelId="{F86C4A18-AD22-4F7C-AE13-7210281921E2}" type="presParOf" srcId="{DDDAEE37-45B0-4388-B510-F5375FFC6983}" destId="{930E1EBA-9712-420A-97D3-B6D1C6258657}" srcOrd="2" destOrd="0" presId="urn:microsoft.com/office/officeart/2005/8/layout/hierarchy1"/>
    <dgm:cxn modelId="{02E49B15-7A5F-40D0-845D-DA1D90DCD58B}" type="presParOf" srcId="{DDDAEE37-45B0-4388-B510-F5375FFC6983}" destId="{32F3561A-828D-4BE2-B0E5-0136E3371F24}" srcOrd="3" destOrd="0" presId="urn:microsoft.com/office/officeart/2005/8/layout/hierarchy1"/>
    <dgm:cxn modelId="{9B94020C-6F61-48D4-BCE9-D2BE3960BBD4}" type="presParOf" srcId="{32F3561A-828D-4BE2-B0E5-0136E3371F24}" destId="{2FBE4DA9-6AE8-40DC-A95A-0A937858F7CE}" srcOrd="0" destOrd="0" presId="urn:microsoft.com/office/officeart/2005/8/layout/hierarchy1"/>
    <dgm:cxn modelId="{1EF7CFD2-BC93-41BD-9BF6-72E64856CE6D}" type="presParOf" srcId="{2FBE4DA9-6AE8-40DC-A95A-0A937858F7CE}" destId="{E13DE57E-7064-4B04-8F67-AE3A92C29E0D}" srcOrd="0" destOrd="0" presId="urn:microsoft.com/office/officeart/2005/8/layout/hierarchy1"/>
    <dgm:cxn modelId="{BC66134E-5A66-4880-92E6-30C0A54E13EC}" type="presParOf" srcId="{2FBE4DA9-6AE8-40DC-A95A-0A937858F7CE}" destId="{311C1853-921E-4EBC-99C1-9B069FC758B6}" srcOrd="1" destOrd="0" presId="urn:microsoft.com/office/officeart/2005/8/layout/hierarchy1"/>
    <dgm:cxn modelId="{29D1D7E8-26C6-472F-9AEF-DD1A4FE5D646}" type="presParOf" srcId="{32F3561A-828D-4BE2-B0E5-0136E3371F24}" destId="{4218CE9D-27D1-4A7E-AD82-797FA95758F7}" srcOrd="1" destOrd="0" presId="urn:microsoft.com/office/officeart/2005/8/layout/hierarchy1"/>
    <dgm:cxn modelId="{970BDF4C-8AC8-4DC6-884A-CE0A8D2000AA}" type="presParOf" srcId="{FA48B1BD-8BF8-4EBF-B98A-C171FAAB11D3}" destId="{6E7F6E34-2067-4571-86E4-8CA5DCBCDE2B}" srcOrd="2" destOrd="0" presId="urn:microsoft.com/office/officeart/2005/8/layout/hierarchy1"/>
    <dgm:cxn modelId="{F92483DF-A9F7-46D0-8EEB-29627EAFF918}" type="presParOf" srcId="{FA48B1BD-8BF8-4EBF-B98A-C171FAAB11D3}" destId="{B1D75E77-3FF5-46DF-989A-B63C2C70B775}" srcOrd="3" destOrd="0" presId="urn:microsoft.com/office/officeart/2005/8/layout/hierarchy1"/>
    <dgm:cxn modelId="{087D1B4A-EA86-41C7-9BA2-F3DFAA1739A8}" type="presParOf" srcId="{B1D75E77-3FF5-46DF-989A-B63C2C70B775}" destId="{EA3F33D6-DBC6-45AD-B981-FEFFFB6A0D10}" srcOrd="0" destOrd="0" presId="urn:microsoft.com/office/officeart/2005/8/layout/hierarchy1"/>
    <dgm:cxn modelId="{C1804ED7-AB13-41C1-B757-5FAC7FE08C1D}" type="presParOf" srcId="{EA3F33D6-DBC6-45AD-B981-FEFFFB6A0D10}" destId="{BA13FA81-FC3E-4239-B82D-E0B9A1E0E0EF}" srcOrd="0" destOrd="0" presId="urn:microsoft.com/office/officeart/2005/8/layout/hierarchy1"/>
    <dgm:cxn modelId="{F6E09B8A-B0C2-4816-83B6-4B5CD9914A48}" type="presParOf" srcId="{EA3F33D6-DBC6-45AD-B981-FEFFFB6A0D10}" destId="{3022558A-748D-4E95-A790-185D50F446B1}" srcOrd="1" destOrd="0" presId="urn:microsoft.com/office/officeart/2005/8/layout/hierarchy1"/>
    <dgm:cxn modelId="{440A6659-C13A-421C-BD9A-460B3A0F47B8}" type="presParOf" srcId="{B1D75E77-3FF5-46DF-989A-B63C2C70B775}" destId="{AB4A5946-641A-4A76-A783-B4C999FA6CBD}" srcOrd="1" destOrd="0" presId="urn:microsoft.com/office/officeart/2005/8/layout/hierarchy1"/>
    <dgm:cxn modelId="{4AF1D412-96E0-4B4A-8CE7-298DC195D523}" type="presParOf" srcId="{AB4A5946-641A-4A76-A783-B4C999FA6CBD}" destId="{97A67CAD-E52F-4367-851F-92A71BF450D7}" srcOrd="0" destOrd="0" presId="urn:microsoft.com/office/officeart/2005/8/layout/hierarchy1"/>
    <dgm:cxn modelId="{6021B59E-0A88-4470-8BD9-AF82E707966E}" type="presParOf" srcId="{AB4A5946-641A-4A76-A783-B4C999FA6CBD}" destId="{993EC463-F45B-402B-96A5-343390BC05D3}" srcOrd="1" destOrd="0" presId="urn:microsoft.com/office/officeart/2005/8/layout/hierarchy1"/>
    <dgm:cxn modelId="{C54067BD-81E8-44F6-845F-C4E939B8AF7A}" type="presParOf" srcId="{993EC463-F45B-402B-96A5-343390BC05D3}" destId="{4BAE632A-7A8E-4B1C-84B9-E35900975071}" srcOrd="0" destOrd="0" presId="urn:microsoft.com/office/officeart/2005/8/layout/hierarchy1"/>
    <dgm:cxn modelId="{7DB0FFDC-4921-420F-9239-A0ED2D33C3C9}" type="presParOf" srcId="{4BAE632A-7A8E-4B1C-84B9-E35900975071}" destId="{24302B21-798D-4A0D-86FC-64F02FF0137D}" srcOrd="0" destOrd="0" presId="urn:microsoft.com/office/officeart/2005/8/layout/hierarchy1"/>
    <dgm:cxn modelId="{56C17330-6A53-478E-9EAE-BA2E29AB5243}" type="presParOf" srcId="{4BAE632A-7A8E-4B1C-84B9-E35900975071}" destId="{BF897932-2F9C-4873-AA8D-7BEDA222F44C}" srcOrd="1" destOrd="0" presId="urn:microsoft.com/office/officeart/2005/8/layout/hierarchy1"/>
    <dgm:cxn modelId="{D22A9870-A274-4103-BE77-12D005F584CF}" type="presParOf" srcId="{993EC463-F45B-402B-96A5-343390BC05D3}" destId="{635BF329-B02F-4BFB-9363-03EB7824CFEE}" srcOrd="1" destOrd="0" presId="urn:microsoft.com/office/officeart/2005/8/layout/hierarchy1"/>
    <dgm:cxn modelId="{9A36F582-9819-403D-BE9B-A870F1D0339C}" type="presParOf" srcId="{AB4A5946-641A-4A76-A783-B4C999FA6CBD}" destId="{03BA4C24-C71C-49F9-BE0A-A49606B058C8}" srcOrd="2" destOrd="0" presId="urn:microsoft.com/office/officeart/2005/8/layout/hierarchy1"/>
    <dgm:cxn modelId="{C2B023F1-0CBA-4609-BB5E-C3BA1C250A93}" type="presParOf" srcId="{AB4A5946-641A-4A76-A783-B4C999FA6CBD}" destId="{2765AE28-3CCF-4C5F-8B32-E5BA80AFE0F6}" srcOrd="3" destOrd="0" presId="urn:microsoft.com/office/officeart/2005/8/layout/hierarchy1"/>
    <dgm:cxn modelId="{85F858D3-8F3C-4444-BFF2-EDAAD11E785C}" type="presParOf" srcId="{2765AE28-3CCF-4C5F-8B32-E5BA80AFE0F6}" destId="{2C5E8189-B49E-4F5F-94B4-605201AED5F3}" srcOrd="0" destOrd="0" presId="urn:microsoft.com/office/officeart/2005/8/layout/hierarchy1"/>
    <dgm:cxn modelId="{62BDEE8B-24E6-49CD-B00D-1C1622D9EFE1}" type="presParOf" srcId="{2C5E8189-B49E-4F5F-94B4-605201AED5F3}" destId="{5A09D680-E0B5-4DCA-AE44-1CEBF782BAF9}" srcOrd="0" destOrd="0" presId="urn:microsoft.com/office/officeart/2005/8/layout/hierarchy1"/>
    <dgm:cxn modelId="{79E958D6-60C0-4619-9638-7037E7B7ABAB}" type="presParOf" srcId="{2C5E8189-B49E-4F5F-94B4-605201AED5F3}" destId="{A011CFCC-1F06-4DFE-BC37-AC4FC4B092A9}" srcOrd="1" destOrd="0" presId="urn:microsoft.com/office/officeart/2005/8/layout/hierarchy1"/>
    <dgm:cxn modelId="{8BBDC9F7-2C42-424D-A6D2-49B1DDA9B02B}" type="presParOf" srcId="{2765AE28-3CCF-4C5F-8B32-E5BA80AFE0F6}" destId="{E52193FA-42BC-4268-8799-8A604F03D10F}" srcOrd="1" destOrd="0" presId="urn:microsoft.com/office/officeart/2005/8/layout/hierarchy1"/>
    <dgm:cxn modelId="{B3D649A2-3C8E-46B2-A16C-BF29BED69220}" type="presParOf" srcId="{6F4D821B-3711-4940-A67A-1680E18A27EB}" destId="{3A71C6AF-BBC3-4C17-9C71-A33F03974367}" srcOrd="2" destOrd="0" presId="urn:microsoft.com/office/officeart/2005/8/layout/hierarchy1"/>
    <dgm:cxn modelId="{9DB986EA-42E2-48F6-9B64-3C39AB432DDA}" type="presParOf" srcId="{6F4D821B-3711-4940-A67A-1680E18A27EB}" destId="{3F8617EC-417B-4D3A-B93E-66397BDE4B3C}" srcOrd="3" destOrd="0" presId="urn:microsoft.com/office/officeart/2005/8/layout/hierarchy1"/>
    <dgm:cxn modelId="{4C7F9F99-BFE7-43B4-A973-3FBE79ECFC40}" type="presParOf" srcId="{3F8617EC-417B-4D3A-B93E-66397BDE4B3C}" destId="{330E03E1-9AA7-4AD0-BCC9-B37C14F804A2}" srcOrd="0" destOrd="0" presId="urn:microsoft.com/office/officeart/2005/8/layout/hierarchy1"/>
    <dgm:cxn modelId="{97376F60-A0FF-49BE-8B95-3ECFEB270CC3}" type="presParOf" srcId="{330E03E1-9AA7-4AD0-BCC9-B37C14F804A2}" destId="{5E310934-FA0D-4B19-A721-6B05FB21E3CE}" srcOrd="0" destOrd="0" presId="urn:microsoft.com/office/officeart/2005/8/layout/hierarchy1"/>
    <dgm:cxn modelId="{46801106-D692-4BEB-8ACF-69A8A3CD5F4D}" type="presParOf" srcId="{330E03E1-9AA7-4AD0-BCC9-B37C14F804A2}" destId="{9DF41B2B-CED0-4FAC-8539-D1FCDAE7977F}" srcOrd="1" destOrd="0" presId="urn:microsoft.com/office/officeart/2005/8/layout/hierarchy1"/>
    <dgm:cxn modelId="{6107333F-C2CF-40F2-94F5-2FB9EAB82866}" type="presParOf" srcId="{3F8617EC-417B-4D3A-B93E-66397BDE4B3C}" destId="{A7F247DE-DB94-491E-BA1A-B2E0DCDE3825}" srcOrd="1" destOrd="0" presId="urn:microsoft.com/office/officeart/2005/8/layout/hierarchy1"/>
    <dgm:cxn modelId="{A2E93E9E-DF66-405E-8142-0FC73C39C6B3}" type="presParOf" srcId="{A7F247DE-DB94-491E-BA1A-B2E0DCDE3825}" destId="{C2E19410-C99A-48EA-AD0E-37A6A0F10546}" srcOrd="0" destOrd="0" presId="urn:microsoft.com/office/officeart/2005/8/layout/hierarchy1"/>
    <dgm:cxn modelId="{31A1ACD3-5FC3-4A60-A26E-0016C5E084D5}" type="presParOf" srcId="{A7F247DE-DB94-491E-BA1A-B2E0DCDE3825}" destId="{D6D8456A-26AE-4057-9206-0767A1A19887}" srcOrd="1" destOrd="0" presId="urn:microsoft.com/office/officeart/2005/8/layout/hierarchy1"/>
    <dgm:cxn modelId="{2EDBCF2C-F106-494F-B708-F88FECE81852}" type="presParOf" srcId="{D6D8456A-26AE-4057-9206-0767A1A19887}" destId="{83847B5C-E71A-4CE1-BC48-988CA89ACC6D}" srcOrd="0" destOrd="0" presId="urn:microsoft.com/office/officeart/2005/8/layout/hierarchy1"/>
    <dgm:cxn modelId="{E434214D-A8D5-469E-94A6-2850523B04BC}" type="presParOf" srcId="{83847B5C-E71A-4CE1-BC48-988CA89ACC6D}" destId="{49E36D96-16D8-4191-9ECB-DD1868EA11E7}" srcOrd="0" destOrd="0" presId="urn:microsoft.com/office/officeart/2005/8/layout/hierarchy1"/>
    <dgm:cxn modelId="{DDE4446E-2F56-4079-9E36-19342408F4F5}" type="presParOf" srcId="{83847B5C-E71A-4CE1-BC48-988CA89ACC6D}" destId="{D8B94D19-6FE3-4005-82F2-FE97395791AA}" srcOrd="1" destOrd="0" presId="urn:microsoft.com/office/officeart/2005/8/layout/hierarchy1"/>
    <dgm:cxn modelId="{19F4DCEF-FAEA-469C-AE82-817C9FE663AF}" type="presParOf" srcId="{D6D8456A-26AE-4057-9206-0767A1A19887}" destId="{7A71E095-29D7-4DE9-AE89-7452C0DBF24F}" srcOrd="1" destOrd="0" presId="urn:microsoft.com/office/officeart/2005/8/layout/hierarchy1"/>
    <dgm:cxn modelId="{0E709909-E0F7-45EA-8983-E04445A3EFDB}" type="presParOf" srcId="{A7F247DE-DB94-491E-BA1A-B2E0DCDE3825}" destId="{B24F5E3A-F0A7-44A4-802B-98BAE79FC0D8}" srcOrd="2" destOrd="0" presId="urn:microsoft.com/office/officeart/2005/8/layout/hierarchy1"/>
    <dgm:cxn modelId="{D8451235-BD02-491D-B2BB-FC225708ED12}" type="presParOf" srcId="{A7F247DE-DB94-491E-BA1A-B2E0DCDE3825}" destId="{5592A4F4-FB62-4F6B-9BE9-1F587BC2C6B9}" srcOrd="3" destOrd="0" presId="urn:microsoft.com/office/officeart/2005/8/layout/hierarchy1"/>
    <dgm:cxn modelId="{2ABE635B-97F7-4AD0-B30E-012842116EE1}" type="presParOf" srcId="{5592A4F4-FB62-4F6B-9BE9-1F587BC2C6B9}" destId="{BE64DCF9-276E-43BE-8CEF-FAAE259749B5}" srcOrd="0" destOrd="0" presId="urn:microsoft.com/office/officeart/2005/8/layout/hierarchy1"/>
    <dgm:cxn modelId="{FF047E7F-51E0-44B1-A07E-843783B983B3}" type="presParOf" srcId="{BE64DCF9-276E-43BE-8CEF-FAAE259749B5}" destId="{BBF3AF29-D4FE-4A10-9317-AE1A953B953E}" srcOrd="0" destOrd="0" presId="urn:microsoft.com/office/officeart/2005/8/layout/hierarchy1"/>
    <dgm:cxn modelId="{D290521D-844D-49C0-AD5B-A6AB562BFB2C}" type="presParOf" srcId="{BE64DCF9-276E-43BE-8CEF-FAAE259749B5}" destId="{66FD13B9-42E2-4788-AB1A-01DEACCF28E8}" srcOrd="1" destOrd="0" presId="urn:microsoft.com/office/officeart/2005/8/layout/hierarchy1"/>
    <dgm:cxn modelId="{A4CB86AE-7E18-49EE-ADF4-1FEF4E9733F6}" type="presParOf" srcId="{5592A4F4-FB62-4F6B-9BE9-1F587BC2C6B9}" destId="{3C82E7D7-10FA-4578-90BB-8AAE4FF81007}" srcOrd="1" destOrd="0" presId="urn:microsoft.com/office/officeart/2005/8/layout/hierarchy1"/>
    <dgm:cxn modelId="{F1EE465D-ECF1-4882-A395-CC904483C9A1}" type="presParOf" srcId="{3C82E7D7-10FA-4578-90BB-8AAE4FF81007}" destId="{591FE22F-2354-4492-9E30-49E1E37B70E8}" srcOrd="0" destOrd="0" presId="urn:microsoft.com/office/officeart/2005/8/layout/hierarchy1"/>
    <dgm:cxn modelId="{DF9AE843-3D3E-45A7-ACDC-974F4BC07208}" type="presParOf" srcId="{3C82E7D7-10FA-4578-90BB-8AAE4FF81007}" destId="{2CA47E34-F190-4A2A-B73C-E8E31DD03AB3}" srcOrd="1" destOrd="0" presId="urn:microsoft.com/office/officeart/2005/8/layout/hierarchy1"/>
    <dgm:cxn modelId="{5981E323-E599-40A5-96FB-F317216AD968}" type="presParOf" srcId="{2CA47E34-F190-4A2A-B73C-E8E31DD03AB3}" destId="{DF52D492-CC1E-4B19-9B3E-AE53007B270F}" srcOrd="0" destOrd="0" presId="urn:microsoft.com/office/officeart/2005/8/layout/hierarchy1"/>
    <dgm:cxn modelId="{81F42753-92BC-4990-9451-83E4B47C3A79}" type="presParOf" srcId="{DF52D492-CC1E-4B19-9B3E-AE53007B270F}" destId="{95E868BE-6C32-44EC-884E-AFF3DBF0A3D7}" srcOrd="0" destOrd="0" presId="urn:microsoft.com/office/officeart/2005/8/layout/hierarchy1"/>
    <dgm:cxn modelId="{CC2EE6D2-7829-404D-ACB8-9591B19A9D78}" type="presParOf" srcId="{DF52D492-CC1E-4B19-9B3E-AE53007B270F}" destId="{69F07C05-1BBC-491E-B148-9A6BF20E57D3}" srcOrd="1" destOrd="0" presId="urn:microsoft.com/office/officeart/2005/8/layout/hierarchy1"/>
    <dgm:cxn modelId="{F9F876DB-72ED-4D80-A592-D6CE80AB5FD5}" type="presParOf" srcId="{2CA47E34-F190-4A2A-B73C-E8E31DD03AB3}" destId="{3546D5E7-8653-46C3-8F3B-70DF1E8694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98E779-9776-4629-A041-13E671DFB19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1BFD7-A004-4235-B7A7-E890B26ADCC9}">
      <dgm:prSet phldrT="[Text]" custT="1"/>
      <dgm:spPr/>
      <dgm:t>
        <a:bodyPr/>
        <a:lstStyle/>
        <a:p>
          <a:r>
            <a:rPr lang="en-US" sz="1400" dirty="0"/>
            <a:t>Link has four slashes?</a:t>
          </a:r>
        </a:p>
      </dgm:t>
    </dgm:pt>
    <dgm:pt modelId="{29148957-D463-460B-A5FB-EB79BAEF8B13}" type="parTrans" cxnId="{D5E70C32-441E-4A16-AD19-087D6FB3BFC9}">
      <dgm:prSet/>
      <dgm:spPr/>
      <dgm:t>
        <a:bodyPr/>
        <a:lstStyle/>
        <a:p>
          <a:endParaRPr lang="en-US"/>
        </a:p>
      </dgm:t>
    </dgm:pt>
    <dgm:pt modelId="{7148AAE4-B4C2-42FD-876E-DE982E61D98C}" type="sibTrans" cxnId="{D5E70C32-441E-4A16-AD19-087D6FB3BFC9}">
      <dgm:prSet/>
      <dgm:spPr/>
      <dgm:t>
        <a:bodyPr/>
        <a:lstStyle/>
        <a:p>
          <a:endParaRPr lang="en-US"/>
        </a:p>
      </dgm:t>
    </dgm:pt>
    <dgm:pt modelId="{4144A8F5-7409-4A5F-BF7E-280F209CBE39}">
      <dgm:prSet phldrT="[Text]" custT="1"/>
      <dgm:spPr/>
      <dgm:t>
        <a:bodyPr/>
        <a:lstStyle/>
        <a:p>
          <a:r>
            <a:rPr lang="en-US" sz="1400" dirty="0"/>
            <a:t>Yes - Article publication date exists?</a:t>
          </a:r>
        </a:p>
      </dgm:t>
    </dgm:pt>
    <dgm:pt modelId="{C633BD1A-B71C-4583-8463-14B983A3F14C}" type="parTrans" cxnId="{50DB1685-1BA7-40B7-AF60-0EEC6516B419}">
      <dgm:prSet/>
      <dgm:spPr/>
      <dgm:t>
        <a:bodyPr/>
        <a:lstStyle/>
        <a:p>
          <a:endParaRPr lang="en-US"/>
        </a:p>
      </dgm:t>
    </dgm:pt>
    <dgm:pt modelId="{6705E74A-06EF-4158-B2D6-1E6A3B18FBA6}" type="sibTrans" cxnId="{50DB1685-1BA7-40B7-AF60-0EEC6516B419}">
      <dgm:prSet/>
      <dgm:spPr/>
      <dgm:t>
        <a:bodyPr/>
        <a:lstStyle/>
        <a:p>
          <a:endParaRPr lang="en-US"/>
        </a:p>
      </dgm:t>
    </dgm:pt>
    <dgm:pt modelId="{AF63238B-6944-4280-B26D-43F2C3E211BD}">
      <dgm:prSet phldrT="[Text]" custT="1"/>
      <dgm:spPr/>
      <dgm:t>
        <a:bodyPr/>
        <a:lstStyle/>
        <a:p>
          <a:r>
            <a:rPr lang="en-US" sz="1400" dirty="0"/>
            <a:t>Yes – Always no</a:t>
          </a:r>
        </a:p>
      </dgm:t>
    </dgm:pt>
    <dgm:pt modelId="{85D556DE-405A-4DFF-841D-FFEE63B97C3B}" type="parTrans" cxnId="{DAE6FA72-753A-4C15-BA8E-C2140399CBE9}">
      <dgm:prSet/>
      <dgm:spPr/>
      <dgm:t>
        <a:bodyPr/>
        <a:lstStyle/>
        <a:p>
          <a:endParaRPr lang="en-US"/>
        </a:p>
      </dgm:t>
    </dgm:pt>
    <dgm:pt modelId="{DE06254E-5E37-443A-BF7D-28133BE9A623}" type="sibTrans" cxnId="{DAE6FA72-753A-4C15-BA8E-C2140399CBE9}">
      <dgm:prSet/>
      <dgm:spPr/>
      <dgm:t>
        <a:bodyPr/>
        <a:lstStyle/>
        <a:p>
          <a:endParaRPr lang="en-US"/>
        </a:p>
      </dgm:t>
    </dgm:pt>
    <dgm:pt modelId="{4EC80093-C454-4BC5-8795-E2E4F1C1E260}">
      <dgm:prSet phldrT="[Text]" custT="1"/>
      <dgm:spPr/>
      <dgm:t>
        <a:bodyPr/>
        <a:lstStyle/>
        <a:p>
          <a:r>
            <a:rPr lang="en-US" sz="1400" dirty="0"/>
            <a:t>Link does not contain reserve word?</a:t>
          </a:r>
        </a:p>
      </dgm:t>
    </dgm:pt>
    <dgm:pt modelId="{13FB7B98-1669-4D24-8EFB-AB3392585B7A}" type="parTrans" cxnId="{1331BC2A-0E4A-48A6-BF30-9A1CC4E9553E}">
      <dgm:prSet/>
      <dgm:spPr/>
      <dgm:t>
        <a:bodyPr/>
        <a:lstStyle/>
        <a:p>
          <a:endParaRPr lang="en-US"/>
        </a:p>
      </dgm:t>
    </dgm:pt>
    <dgm:pt modelId="{99A9BE42-7BCF-40E5-BDF4-30066EB20DBD}" type="sibTrans" cxnId="{1331BC2A-0E4A-48A6-BF30-9A1CC4E9553E}">
      <dgm:prSet/>
      <dgm:spPr/>
      <dgm:t>
        <a:bodyPr/>
        <a:lstStyle/>
        <a:p>
          <a:endParaRPr lang="en-US"/>
        </a:p>
      </dgm:t>
    </dgm:pt>
    <dgm:pt modelId="{13AFF45C-B33B-44E7-AB15-80E873FAEF17}">
      <dgm:prSet phldrT="[Text]" custT="1"/>
      <dgm:spPr/>
      <dgm:t>
        <a:bodyPr/>
        <a:lstStyle/>
        <a:p>
          <a:r>
            <a:rPr lang="en-US" sz="1400" dirty="0"/>
            <a:t>No – Link has date?</a:t>
          </a:r>
        </a:p>
      </dgm:t>
    </dgm:pt>
    <dgm:pt modelId="{3021FD3D-7D62-4273-8E35-C97603376B9A}" type="parTrans" cxnId="{718F3511-DCEB-4849-A55B-40E66664EE25}">
      <dgm:prSet/>
      <dgm:spPr/>
      <dgm:t>
        <a:bodyPr/>
        <a:lstStyle/>
        <a:p>
          <a:endParaRPr lang="en-US"/>
        </a:p>
      </dgm:t>
    </dgm:pt>
    <dgm:pt modelId="{85ABBA18-4521-4605-A82E-1AD2F90A5568}" type="sibTrans" cxnId="{718F3511-DCEB-4849-A55B-40E66664EE25}">
      <dgm:prSet/>
      <dgm:spPr/>
      <dgm:t>
        <a:bodyPr/>
        <a:lstStyle/>
        <a:p>
          <a:endParaRPr lang="en-US"/>
        </a:p>
      </dgm:t>
    </dgm:pt>
    <dgm:pt modelId="{48443327-B51D-4465-9550-8301532681AE}">
      <dgm:prSet phldrT="[Text]" custT="1"/>
      <dgm:spPr/>
      <dgm:t>
        <a:bodyPr/>
        <a:lstStyle/>
        <a:p>
          <a:r>
            <a:rPr lang="en-US" sz="1400" dirty="0"/>
            <a:t>No – Article Title Exists?</a:t>
          </a:r>
        </a:p>
      </dgm:t>
    </dgm:pt>
    <dgm:pt modelId="{C7A240EA-C333-42A7-A210-B6B9228783FB}" type="parTrans" cxnId="{80341342-197D-44F8-818A-4C0530065C22}">
      <dgm:prSet/>
      <dgm:spPr/>
      <dgm:t>
        <a:bodyPr/>
        <a:lstStyle/>
        <a:p>
          <a:endParaRPr lang="en-US"/>
        </a:p>
      </dgm:t>
    </dgm:pt>
    <dgm:pt modelId="{BD5F2341-7356-4C95-9D4C-1C9E5A30F864}" type="sibTrans" cxnId="{80341342-197D-44F8-818A-4C0530065C22}">
      <dgm:prSet/>
      <dgm:spPr/>
      <dgm:t>
        <a:bodyPr/>
        <a:lstStyle/>
        <a:p>
          <a:endParaRPr lang="en-US"/>
        </a:p>
      </dgm:t>
    </dgm:pt>
    <dgm:pt modelId="{7ACA44BB-BA1C-41B1-AEDA-784A61A3EB1D}">
      <dgm:prSet phldrT="[Text]" custT="1"/>
      <dgm:spPr/>
      <dgm:t>
        <a:bodyPr/>
        <a:lstStyle/>
        <a:p>
          <a:r>
            <a:rPr lang="en-US" sz="1400" dirty="0"/>
            <a:t>Yes – Link does not end with slash?</a:t>
          </a:r>
        </a:p>
      </dgm:t>
    </dgm:pt>
    <dgm:pt modelId="{BCF51384-C32B-4B0F-9342-EEE618A9DE02}" type="parTrans" cxnId="{C289ADB5-7893-47C2-A92A-88F19C058DE6}">
      <dgm:prSet/>
      <dgm:spPr/>
      <dgm:t>
        <a:bodyPr/>
        <a:lstStyle/>
        <a:p>
          <a:endParaRPr lang="en-US"/>
        </a:p>
      </dgm:t>
    </dgm:pt>
    <dgm:pt modelId="{5ECED540-9683-47A4-962E-FE1D23FA994F}" type="sibTrans" cxnId="{C289ADB5-7893-47C2-A92A-88F19C058DE6}">
      <dgm:prSet/>
      <dgm:spPr/>
      <dgm:t>
        <a:bodyPr/>
        <a:lstStyle/>
        <a:p>
          <a:endParaRPr lang="en-US"/>
        </a:p>
      </dgm:t>
    </dgm:pt>
    <dgm:pt modelId="{68F190C7-ACB4-4045-BEF8-4E5C2A379E7D}">
      <dgm:prSet phldrT="[Text]" custT="1"/>
      <dgm:spPr/>
      <dgm:t>
        <a:bodyPr/>
        <a:lstStyle/>
        <a:p>
          <a:r>
            <a:rPr lang="en-US" sz="1400" dirty="0"/>
            <a:t>Yes – Always no</a:t>
          </a:r>
        </a:p>
      </dgm:t>
    </dgm:pt>
    <dgm:pt modelId="{3E3F9ADC-D282-439B-86B3-12981F123857}" type="parTrans" cxnId="{24BEEE0D-4A60-42F4-9002-62781920D12A}">
      <dgm:prSet/>
      <dgm:spPr/>
      <dgm:t>
        <a:bodyPr/>
        <a:lstStyle/>
        <a:p>
          <a:endParaRPr lang="en-US"/>
        </a:p>
      </dgm:t>
    </dgm:pt>
    <dgm:pt modelId="{F81809F6-2836-4FE5-A3BB-3DE367065B6F}" type="sibTrans" cxnId="{24BEEE0D-4A60-42F4-9002-62781920D12A}">
      <dgm:prSet/>
      <dgm:spPr/>
      <dgm:t>
        <a:bodyPr/>
        <a:lstStyle/>
        <a:p>
          <a:endParaRPr lang="en-US"/>
        </a:p>
      </dgm:t>
    </dgm:pt>
    <dgm:pt modelId="{AED14A41-4099-4946-AE59-0A780EDD3C70}">
      <dgm:prSet phldrT="[Text]" custT="1"/>
      <dgm:spPr/>
      <dgm:t>
        <a:bodyPr/>
        <a:lstStyle/>
        <a:p>
          <a:r>
            <a:rPr lang="en-US" sz="1400" dirty="0"/>
            <a:t>No – Article source exists?</a:t>
          </a:r>
        </a:p>
      </dgm:t>
    </dgm:pt>
    <dgm:pt modelId="{69E00257-2477-4971-9171-541A53E90B4D}" type="parTrans" cxnId="{43D6AE08-7E44-4B37-9583-EB317E38E752}">
      <dgm:prSet/>
      <dgm:spPr/>
      <dgm:t>
        <a:bodyPr/>
        <a:lstStyle/>
        <a:p>
          <a:endParaRPr lang="en-US"/>
        </a:p>
      </dgm:t>
    </dgm:pt>
    <dgm:pt modelId="{0C27ED71-B988-416C-BCF1-D4A8FC72B452}" type="sibTrans" cxnId="{43D6AE08-7E44-4B37-9583-EB317E38E752}">
      <dgm:prSet/>
      <dgm:spPr/>
      <dgm:t>
        <a:bodyPr/>
        <a:lstStyle/>
        <a:p>
          <a:endParaRPr lang="en-US"/>
        </a:p>
      </dgm:t>
    </dgm:pt>
    <dgm:pt modelId="{FBA97BED-CA72-4EAE-8F00-5BE61DE035BF}">
      <dgm:prSet phldrT="[Text]" custT="1"/>
      <dgm:spPr/>
      <dgm:t>
        <a:bodyPr/>
        <a:lstStyle/>
        <a:p>
          <a:r>
            <a:rPr lang="en-US" sz="1400" dirty="0"/>
            <a:t>Yes – Article author exists?</a:t>
          </a:r>
        </a:p>
      </dgm:t>
    </dgm:pt>
    <dgm:pt modelId="{FE8EE04C-AFDC-4FBD-A29E-AC3D093CBD25}" type="parTrans" cxnId="{7546953B-D844-45AB-829B-367F6D560F42}">
      <dgm:prSet/>
      <dgm:spPr/>
      <dgm:t>
        <a:bodyPr/>
        <a:lstStyle/>
        <a:p>
          <a:endParaRPr lang="en-US"/>
        </a:p>
      </dgm:t>
    </dgm:pt>
    <dgm:pt modelId="{2F9E31B4-2937-42DA-9744-9942EA3EEAD4}" type="sibTrans" cxnId="{7546953B-D844-45AB-829B-367F6D560F42}">
      <dgm:prSet/>
      <dgm:spPr/>
      <dgm:t>
        <a:bodyPr/>
        <a:lstStyle/>
        <a:p>
          <a:endParaRPr lang="en-US"/>
        </a:p>
      </dgm:t>
    </dgm:pt>
    <dgm:pt modelId="{C1EB544E-B88A-4CF4-A431-5203D04EFB6E}">
      <dgm:prSet phldrT="[Text]" custT="1"/>
      <dgm:spPr/>
      <dgm:t>
        <a:bodyPr/>
        <a:lstStyle/>
        <a:p>
          <a:r>
            <a:rPr lang="en-US" sz="1400" dirty="0"/>
            <a:t>No – Article related news link exists?</a:t>
          </a:r>
        </a:p>
      </dgm:t>
    </dgm:pt>
    <dgm:pt modelId="{246C04A5-3AA4-4CCA-8C61-F084214FAFCE}" type="parTrans" cxnId="{0C8FC6B6-7943-4423-8B34-FC84D2D3EF76}">
      <dgm:prSet/>
      <dgm:spPr/>
      <dgm:t>
        <a:bodyPr/>
        <a:lstStyle/>
        <a:p>
          <a:endParaRPr lang="en-US"/>
        </a:p>
      </dgm:t>
    </dgm:pt>
    <dgm:pt modelId="{45FE63CA-BC96-4B15-8AE6-B45F24E9D80D}" type="sibTrans" cxnId="{0C8FC6B6-7943-4423-8B34-FC84D2D3EF76}">
      <dgm:prSet/>
      <dgm:spPr/>
      <dgm:t>
        <a:bodyPr/>
        <a:lstStyle/>
        <a:p>
          <a:endParaRPr lang="en-US"/>
        </a:p>
      </dgm:t>
    </dgm:pt>
    <dgm:pt modelId="{4CE07559-CB97-475E-836F-6AF897A5BF1F}">
      <dgm:prSet phldrT="[Text]" custT="1"/>
      <dgm:spPr/>
      <dgm:t>
        <a:bodyPr/>
        <a:lstStyle/>
        <a:p>
          <a:r>
            <a:rPr lang="en-US" sz="1400" dirty="0"/>
            <a:t>Yes – Always no</a:t>
          </a:r>
        </a:p>
      </dgm:t>
    </dgm:pt>
    <dgm:pt modelId="{BB0E216C-FBB0-4F2C-9454-609AB93AC321}" type="parTrans" cxnId="{EBC25805-C5BB-46A3-A837-D05E920B2663}">
      <dgm:prSet/>
      <dgm:spPr/>
      <dgm:t>
        <a:bodyPr/>
        <a:lstStyle/>
        <a:p>
          <a:endParaRPr lang="en-US"/>
        </a:p>
      </dgm:t>
    </dgm:pt>
    <dgm:pt modelId="{C286CB45-3C68-4841-84DA-0D6859DA6383}" type="sibTrans" cxnId="{EBC25805-C5BB-46A3-A837-D05E920B2663}">
      <dgm:prSet/>
      <dgm:spPr/>
      <dgm:t>
        <a:bodyPr/>
        <a:lstStyle/>
        <a:p>
          <a:endParaRPr lang="en-US"/>
        </a:p>
      </dgm:t>
    </dgm:pt>
    <dgm:pt modelId="{1EDC0979-05BF-41FB-B6FA-D1AF6A8DBB21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F5638E02-063C-4FBD-AD9F-898373658442}" type="parTrans" cxnId="{021B84DA-861B-4093-A44A-9A08D022EF70}">
      <dgm:prSet/>
      <dgm:spPr/>
      <dgm:t>
        <a:bodyPr/>
        <a:lstStyle/>
        <a:p>
          <a:endParaRPr lang="en-US"/>
        </a:p>
      </dgm:t>
    </dgm:pt>
    <dgm:pt modelId="{57F991C3-4D01-468D-96A2-29745F71121F}" type="sibTrans" cxnId="{021B84DA-861B-4093-A44A-9A08D022EF70}">
      <dgm:prSet/>
      <dgm:spPr/>
      <dgm:t>
        <a:bodyPr/>
        <a:lstStyle/>
        <a:p>
          <a:endParaRPr lang="en-US"/>
        </a:p>
      </dgm:t>
    </dgm:pt>
    <dgm:pt modelId="{38BC61BB-0B78-428D-AF7B-13068F7DC1D5}">
      <dgm:prSet phldrT="[Text]"/>
      <dgm:spPr/>
      <dgm:t>
        <a:bodyPr/>
        <a:lstStyle/>
        <a:p>
          <a:r>
            <a:rPr lang="en-US" dirty="0"/>
            <a:t>Article</a:t>
          </a:r>
        </a:p>
      </dgm:t>
    </dgm:pt>
    <dgm:pt modelId="{AEEEA7C3-1B64-4CE3-AA1A-E761852DD3A8}" type="parTrans" cxnId="{9E1646FC-3C13-4917-AD07-345F75BCB2E0}">
      <dgm:prSet/>
      <dgm:spPr/>
      <dgm:t>
        <a:bodyPr/>
        <a:lstStyle/>
        <a:p>
          <a:endParaRPr lang="en-US"/>
        </a:p>
      </dgm:t>
    </dgm:pt>
    <dgm:pt modelId="{54E81944-971C-497C-A844-9E08620CB946}" type="sibTrans" cxnId="{9E1646FC-3C13-4917-AD07-345F75BCB2E0}">
      <dgm:prSet/>
      <dgm:spPr/>
      <dgm:t>
        <a:bodyPr/>
        <a:lstStyle/>
        <a:p>
          <a:endParaRPr lang="en-US"/>
        </a:p>
      </dgm:t>
    </dgm:pt>
    <dgm:pt modelId="{F2D15811-2A4B-4E5B-B401-5C06B58276F3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BDDF2CEA-D698-46B5-BDAA-CEBC1148583E}" type="parTrans" cxnId="{2565B464-386B-4AC1-ACB6-4FAD47799763}">
      <dgm:prSet/>
      <dgm:spPr/>
      <dgm:t>
        <a:bodyPr/>
        <a:lstStyle/>
        <a:p>
          <a:endParaRPr lang="en-US"/>
        </a:p>
      </dgm:t>
    </dgm:pt>
    <dgm:pt modelId="{48E8AD24-B2EE-4517-B85C-6B907FAF2B9A}" type="sibTrans" cxnId="{2565B464-386B-4AC1-ACB6-4FAD47799763}">
      <dgm:prSet/>
      <dgm:spPr/>
      <dgm:t>
        <a:bodyPr/>
        <a:lstStyle/>
        <a:p>
          <a:endParaRPr lang="en-US"/>
        </a:p>
      </dgm:t>
    </dgm:pt>
    <dgm:pt modelId="{9FCF1BFA-CB77-4E10-9898-645E793F2AC6}">
      <dgm:prSet phldrT="[Text]"/>
      <dgm:spPr/>
      <dgm:t>
        <a:bodyPr/>
        <a:lstStyle/>
        <a:p>
          <a:r>
            <a:rPr lang="en-US" dirty="0"/>
            <a:t>Article</a:t>
          </a:r>
        </a:p>
      </dgm:t>
    </dgm:pt>
    <dgm:pt modelId="{83D61B69-13E9-4096-A9AE-EE5427D1B08D}" type="parTrans" cxnId="{A067DEC1-ABC6-4850-87BB-A4B51A097043}">
      <dgm:prSet/>
      <dgm:spPr/>
      <dgm:t>
        <a:bodyPr/>
        <a:lstStyle/>
        <a:p>
          <a:endParaRPr lang="en-US"/>
        </a:p>
      </dgm:t>
    </dgm:pt>
    <dgm:pt modelId="{EDD07C5A-96F9-4EBA-949B-021ED24861F8}" type="sibTrans" cxnId="{A067DEC1-ABC6-4850-87BB-A4B51A097043}">
      <dgm:prSet/>
      <dgm:spPr/>
      <dgm:t>
        <a:bodyPr/>
        <a:lstStyle/>
        <a:p>
          <a:endParaRPr lang="en-US"/>
        </a:p>
      </dgm:t>
    </dgm:pt>
    <dgm:pt modelId="{C0288914-B5D1-464E-A2F7-56AA014B9712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EE349F83-6E60-435C-8EE9-0AB5A23EBFD6}" type="parTrans" cxnId="{7C43825D-9813-40A9-BEBB-DFC617FE0033}">
      <dgm:prSet/>
      <dgm:spPr/>
      <dgm:t>
        <a:bodyPr/>
        <a:lstStyle/>
        <a:p>
          <a:endParaRPr lang="en-US"/>
        </a:p>
      </dgm:t>
    </dgm:pt>
    <dgm:pt modelId="{A98388FC-18F4-4919-A40B-50C70A47CBD7}" type="sibTrans" cxnId="{7C43825D-9813-40A9-BEBB-DFC617FE0033}">
      <dgm:prSet/>
      <dgm:spPr/>
      <dgm:t>
        <a:bodyPr/>
        <a:lstStyle/>
        <a:p>
          <a:endParaRPr lang="en-US"/>
        </a:p>
      </dgm:t>
    </dgm:pt>
    <dgm:pt modelId="{8D1CA1C0-CCEF-4C72-AA19-9C1B9CE9CB7C}">
      <dgm:prSet phldrT="[Text]"/>
      <dgm:spPr/>
      <dgm:t>
        <a:bodyPr/>
        <a:lstStyle/>
        <a:p>
          <a:r>
            <a:rPr lang="en-US" dirty="0"/>
            <a:t>Article</a:t>
          </a:r>
        </a:p>
      </dgm:t>
    </dgm:pt>
    <dgm:pt modelId="{C5B5EA93-39BC-48BF-93C2-50D473977402}" type="parTrans" cxnId="{37AE8566-6CDA-4249-AF60-2267565F6C42}">
      <dgm:prSet/>
      <dgm:spPr/>
      <dgm:t>
        <a:bodyPr/>
        <a:lstStyle/>
        <a:p>
          <a:endParaRPr lang="en-US"/>
        </a:p>
      </dgm:t>
    </dgm:pt>
    <dgm:pt modelId="{3C57B77A-0C04-4469-8D17-D9D85CA8A42B}" type="sibTrans" cxnId="{37AE8566-6CDA-4249-AF60-2267565F6C42}">
      <dgm:prSet/>
      <dgm:spPr/>
      <dgm:t>
        <a:bodyPr/>
        <a:lstStyle/>
        <a:p>
          <a:endParaRPr lang="en-US"/>
        </a:p>
      </dgm:t>
    </dgm:pt>
    <dgm:pt modelId="{6C76500A-F9AE-41DC-83EC-9F97DAEEC96B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274125D7-3A07-4FE6-933B-C535766C434F}" type="parTrans" cxnId="{1CDEF044-FCFF-4EC7-BEB6-E0B6A230A625}">
      <dgm:prSet/>
      <dgm:spPr/>
      <dgm:t>
        <a:bodyPr/>
        <a:lstStyle/>
        <a:p>
          <a:endParaRPr lang="en-US"/>
        </a:p>
      </dgm:t>
    </dgm:pt>
    <dgm:pt modelId="{EB7A2B04-60C8-42C9-98C6-21E22D2AD8EB}" type="sibTrans" cxnId="{1CDEF044-FCFF-4EC7-BEB6-E0B6A230A625}">
      <dgm:prSet/>
      <dgm:spPr/>
      <dgm:t>
        <a:bodyPr/>
        <a:lstStyle/>
        <a:p>
          <a:endParaRPr lang="en-US"/>
        </a:p>
      </dgm:t>
    </dgm:pt>
    <dgm:pt modelId="{184DA0FC-1F20-4A97-8CEF-532B6FE13EE1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B86AEE33-F224-491F-B871-EA70344F2C1E}" type="parTrans" cxnId="{94EF83B1-2BC6-48A4-9C6F-BC4F62276778}">
      <dgm:prSet/>
      <dgm:spPr/>
      <dgm:t>
        <a:bodyPr/>
        <a:lstStyle/>
        <a:p>
          <a:endParaRPr lang="en-US"/>
        </a:p>
      </dgm:t>
    </dgm:pt>
    <dgm:pt modelId="{8036701A-81B2-49FD-8EF1-C72E83DF8D1D}" type="sibTrans" cxnId="{94EF83B1-2BC6-48A4-9C6F-BC4F62276778}">
      <dgm:prSet/>
      <dgm:spPr/>
      <dgm:t>
        <a:bodyPr/>
        <a:lstStyle/>
        <a:p>
          <a:endParaRPr lang="en-US"/>
        </a:p>
      </dgm:t>
    </dgm:pt>
    <dgm:pt modelId="{34C6BEED-4524-4A51-809F-E4795E31436B}">
      <dgm:prSet phldrT="[Text]"/>
      <dgm:spPr/>
      <dgm:t>
        <a:bodyPr/>
        <a:lstStyle/>
        <a:p>
          <a:r>
            <a:rPr lang="en-US" dirty="0"/>
            <a:t>Not Article</a:t>
          </a:r>
        </a:p>
      </dgm:t>
    </dgm:pt>
    <dgm:pt modelId="{EEE817ED-23C3-405A-B679-3365C85B92C4}" type="parTrans" cxnId="{88AC5234-71FD-48F6-BE4D-98BD944A1EFA}">
      <dgm:prSet/>
      <dgm:spPr/>
      <dgm:t>
        <a:bodyPr/>
        <a:lstStyle/>
        <a:p>
          <a:endParaRPr lang="en-US"/>
        </a:p>
      </dgm:t>
    </dgm:pt>
    <dgm:pt modelId="{1236C1EE-C3EB-4EDA-98C3-F12A750FF9C7}" type="sibTrans" cxnId="{88AC5234-71FD-48F6-BE4D-98BD944A1EFA}">
      <dgm:prSet/>
      <dgm:spPr/>
      <dgm:t>
        <a:bodyPr/>
        <a:lstStyle/>
        <a:p>
          <a:endParaRPr lang="en-US"/>
        </a:p>
      </dgm:t>
    </dgm:pt>
    <dgm:pt modelId="{02414FA3-536E-4CE8-AC5A-F0546B6E15F9}" type="pres">
      <dgm:prSet presAssocID="{2198E779-9776-4629-A041-13E671DFB1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49AD22-10CC-41B8-A14C-49F5F7715750}" type="pres">
      <dgm:prSet presAssocID="{2198E779-9776-4629-A041-13E671DFB19F}" presName="hierFlow" presStyleCnt="0"/>
      <dgm:spPr/>
    </dgm:pt>
    <dgm:pt modelId="{E1222469-157F-4621-B339-8E04AAB0DAB7}" type="pres">
      <dgm:prSet presAssocID="{2198E779-9776-4629-A041-13E671DFB1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2086E13-888C-4648-ADCC-ACB1FF3CDDB6}" type="pres">
      <dgm:prSet presAssocID="{F001BFD7-A004-4235-B7A7-E890B26ADCC9}" presName="Name14" presStyleCnt="0"/>
      <dgm:spPr/>
    </dgm:pt>
    <dgm:pt modelId="{CFD2EC2C-9E7E-49D1-B59D-124B2DD110EF}" type="pres">
      <dgm:prSet presAssocID="{F001BFD7-A004-4235-B7A7-E890B26ADCC9}" presName="level1Shape" presStyleLbl="node0" presStyleIdx="0" presStyleCnt="1">
        <dgm:presLayoutVars>
          <dgm:chPref val="3"/>
        </dgm:presLayoutVars>
      </dgm:prSet>
      <dgm:spPr/>
    </dgm:pt>
    <dgm:pt modelId="{BFFC57CB-A122-42AC-93DC-958418211376}" type="pres">
      <dgm:prSet presAssocID="{F001BFD7-A004-4235-B7A7-E890B26ADCC9}" presName="hierChild2" presStyleCnt="0"/>
      <dgm:spPr/>
    </dgm:pt>
    <dgm:pt modelId="{DB0F80EA-1B89-435B-B875-FE8D7EE1E118}" type="pres">
      <dgm:prSet presAssocID="{C633BD1A-B71C-4583-8463-14B983A3F14C}" presName="Name19" presStyleLbl="parChTrans1D2" presStyleIdx="0" presStyleCnt="2"/>
      <dgm:spPr/>
    </dgm:pt>
    <dgm:pt modelId="{F1AB4140-2EFA-44EB-B093-8E63E3E280BD}" type="pres">
      <dgm:prSet presAssocID="{4144A8F5-7409-4A5F-BF7E-280F209CBE39}" presName="Name21" presStyleCnt="0"/>
      <dgm:spPr/>
    </dgm:pt>
    <dgm:pt modelId="{86A990AA-9A0C-464E-99F0-E79C72E928BA}" type="pres">
      <dgm:prSet presAssocID="{4144A8F5-7409-4A5F-BF7E-280F209CBE39}" presName="level2Shape" presStyleLbl="node2" presStyleIdx="0" presStyleCnt="2"/>
      <dgm:spPr/>
    </dgm:pt>
    <dgm:pt modelId="{6266872C-AA68-432F-AABA-4AAD7D58957E}" type="pres">
      <dgm:prSet presAssocID="{4144A8F5-7409-4A5F-BF7E-280F209CBE39}" presName="hierChild3" presStyleCnt="0"/>
      <dgm:spPr/>
    </dgm:pt>
    <dgm:pt modelId="{6C0B84EE-69CC-41DA-A617-9E04982B00D4}" type="pres">
      <dgm:prSet presAssocID="{BCF51384-C32B-4B0F-9342-EEE618A9DE02}" presName="Name19" presStyleLbl="parChTrans1D3" presStyleIdx="0" presStyleCnt="4"/>
      <dgm:spPr/>
    </dgm:pt>
    <dgm:pt modelId="{7FB399E9-1DB1-4E5C-876A-76268A4BEF9C}" type="pres">
      <dgm:prSet presAssocID="{7ACA44BB-BA1C-41B1-AEDA-784A61A3EB1D}" presName="Name21" presStyleCnt="0"/>
      <dgm:spPr/>
    </dgm:pt>
    <dgm:pt modelId="{C5E545BA-E742-4489-8F2C-EBC4AC1A4230}" type="pres">
      <dgm:prSet presAssocID="{7ACA44BB-BA1C-41B1-AEDA-784A61A3EB1D}" presName="level2Shape" presStyleLbl="node3" presStyleIdx="0" presStyleCnt="4"/>
      <dgm:spPr/>
    </dgm:pt>
    <dgm:pt modelId="{7895E152-D22D-4398-9491-4791BC38F336}" type="pres">
      <dgm:prSet presAssocID="{7ACA44BB-BA1C-41B1-AEDA-784A61A3EB1D}" presName="hierChild3" presStyleCnt="0"/>
      <dgm:spPr/>
    </dgm:pt>
    <dgm:pt modelId="{9E020DB9-A0BA-4F24-AD20-13000A25B498}" type="pres">
      <dgm:prSet presAssocID="{3E3F9ADC-D282-439B-86B3-12981F123857}" presName="Name19" presStyleLbl="parChTrans1D4" presStyleIdx="0" presStyleCnt="14"/>
      <dgm:spPr/>
    </dgm:pt>
    <dgm:pt modelId="{895EF2C8-483B-4EAC-BF8A-4EB3ADE1B1B5}" type="pres">
      <dgm:prSet presAssocID="{68F190C7-ACB4-4045-BEF8-4E5C2A379E7D}" presName="Name21" presStyleCnt="0"/>
      <dgm:spPr/>
    </dgm:pt>
    <dgm:pt modelId="{26541A3D-D155-416D-87B8-7DCAA51C577A}" type="pres">
      <dgm:prSet presAssocID="{68F190C7-ACB4-4045-BEF8-4E5C2A379E7D}" presName="level2Shape" presStyleLbl="node4" presStyleIdx="0" presStyleCnt="14"/>
      <dgm:spPr/>
    </dgm:pt>
    <dgm:pt modelId="{4FA046A2-684E-4265-AD2B-B2F2067AF2B1}" type="pres">
      <dgm:prSet presAssocID="{68F190C7-ACB4-4045-BEF8-4E5C2A379E7D}" presName="hierChild3" presStyleCnt="0"/>
      <dgm:spPr/>
    </dgm:pt>
    <dgm:pt modelId="{6576C4A3-DA4B-47B4-88B5-004FC1C4FEF6}" type="pres">
      <dgm:prSet presAssocID="{F5638E02-063C-4FBD-AD9F-898373658442}" presName="Name19" presStyleLbl="parChTrans1D4" presStyleIdx="1" presStyleCnt="14"/>
      <dgm:spPr/>
    </dgm:pt>
    <dgm:pt modelId="{5493C3A3-2185-4DA6-BEE0-FC786373E127}" type="pres">
      <dgm:prSet presAssocID="{1EDC0979-05BF-41FB-B6FA-D1AF6A8DBB21}" presName="Name21" presStyleCnt="0"/>
      <dgm:spPr/>
    </dgm:pt>
    <dgm:pt modelId="{5DEA2FBD-405F-448B-AF61-AAC5C0652037}" type="pres">
      <dgm:prSet presAssocID="{1EDC0979-05BF-41FB-B6FA-D1AF6A8DBB21}" presName="level2Shape" presStyleLbl="node4" presStyleIdx="1" presStyleCnt="14" custScaleX="39800" custScaleY="39800"/>
      <dgm:spPr/>
    </dgm:pt>
    <dgm:pt modelId="{DA5C27BE-A876-409D-AB38-DF88BE6FC0FA}" type="pres">
      <dgm:prSet presAssocID="{1EDC0979-05BF-41FB-B6FA-D1AF6A8DBB21}" presName="hierChild3" presStyleCnt="0"/>
      <dgm:spPr/>
    </dgm:pt>
    <dgm:pt modelId="{7C1016CA-A417-4F66-BD9F-3FEC43942D3E}" type="pres">
      <dgm:prSet presAssocID="{69E00257-2477-4971-9171-541A53E90B4D}" presName="Name19" presStyleLbl="parChTrans1D4" presStyleIdx="2" presStyleCnt="14"/>
      <dgm:spPr/>
    </dgm:pt>
    <dgm:pt modelId="{5EE535BC-249C-478C-A91B-18683F79C974}" type="pres">
      <dgm:prSet presAssocID="{AED14A41-4099-4946-AE59-0A780EDD3C70}" presName="Name21" presStyleCnt="0"/>
      <dgm:spPr/>
    </dgm:pt>
    <dgm:pt modelId="{96EF82D7-401A-4A06-8D11-68E399B4C9C8}" type="pres">
      <dgm:prSet presAssocID="{AED14A41-4099-4946-AE59-0A780EDD3C70}" presName="level2Shape" presStyleLbl="node4" presStyleIdx="2" presStyleCnt="14"/>
      <dgm:spPr/>
    </dgm:pt>
    <dgm:pt modelId="{CB067DC0-336E-4F0A-8259-BE40DD30CE80}" type="pres">
      <dgm:prSet presAssocID="{AED14A41-4099-4946-AE59-0A780EDD3C70}" presName="hierChild3" presStyleCnt="0"/>
      <dgm:spPr/>
    </dgm:pt>
    <dgm:pt modelId="{398E1E53-BD66-405B-B988-0BDCAC7767BA}" type="pres">
      <dgm:prSet presAssocID="{AEEEA7C3-1B64-4CE3-AA1A-E761852DD3A8}" presName="Name19" presStyleLbl="parChTrans1D4" presStyleIdx="3" presStyleCnt="14"/>
      <dgm:spPr/>
    </dgm:pt>
    <dgm:pt modelId="{7A6C2646-44CF-4B97-A1C3-717956FAE9FD}" type="pres">
      <dgm:prSet presAssocID="{38BC61BB-0B78-428D-AF7B-13068F7DC1D5}" presName="Name21" presStyleCnt="0"/>
      <dgm:spPr/>
    </dgm:pt>
    <dgm:pt modelId="{87480051-3DE1-4649-B2B8-8757FFF7E9AD}" type="pres">
      <dgm:prSet presAssocID="{38BC61BB-0B78-428D-AF7B-13068F7DC1D5}" presName="level2Shape" presStyleLbl="node4" presStyleIdx="3" presStyleCnt="14" custScaleX="39936" custScaleY="40401"/>
      <dgm:spPr/>
    </dgm:pt>
    <dgm:pt modelId="{E9CF7168-307F-4807-8B0B-98BB3D00A040}" type="pres">
      <dgm:prSet presAssocID="{38BC61BB-0B78-428D-AF7B-13068F7DC1D5}" presName="hierChild3" presStyleCnt="0"/>
      <dgm:spPr/>
    </dgm:pt>
    <dgm:pt modelId="{3CDE270F-3A4A-4A8C-87F0-CE51D077FAF9}" type="pres">
      <dgm:prSet presAssocID="{BDDF2CEA-D698-46B5-BDAA-CEBC1148583E}" presName="Name19" presStyleLbl="parChTrans1D4" presStyleIdx="4" presStyleCnt="14"/>
      <dgm:spPr/>
    </dgm:pt>
    <dgm:pt modelId="{EB5E562A-8FD2-4339-956B-B2FC78BE13A2}" type="pres">
      <dgm:prSet presAssocID="{F2D15811-2A4B-4E5B-B401-5C06B58276F3}" presName="Name21" presStyleCnt="0"/>
      <dgm:spPr/>
    </dgm:pt>
    <dgm:pt modelId="{A1D1B3F5-394C-4458-A8C2-FD4650AC9E1B}" type="pres">
      <dgm:prSet presAssocID="{F2D15811-2A4B-4E5B-B401-5C06B58276F3}" presName="level2Shape" presStyleLbl="node4" presStyleIdx="4" presStyleCnt="14" custScaleX="39843" custScaleY="40226"/>
      <dgm:spPr/>
    </dgm:pt>
    <dgm:pt modelId="{E08DDC3C-C0E1-4B64-BDF3-9099755E5299}" type="pres">
      <dgm:prSet presAssocID="{F2D15811-2A4B-4E5B-B401-5C06B58276F3}" presName="hierChild3" presStyleCnt="0"/>
      <dgm:spPr/>
    </dgm:pt>
    <dgm:pt modelId="{B1C85D3F-CCAA-44F7-B23E-E7D2AF0CCCF3}" type="pres">
      <dgm:prSet presAssocID="{C7A240EA-C333-42A7-A210-B6B9228783FB}" presName="Name19" presStyleLbl="parChTrans1D3" presStyleIdx="1" presStyleCnt="4"/>
      <dgm:spPr/>
    </dgm:pt>
    <dgm:pt modelId="{219A2956-A94B-4366-B2BD-627C648B1E4C}" type="pres">
      <dgm:prSet presAssocID="{48443327-B51D-4465-9550-8301532681AE}" presName="Name21" presStyleCnt="0"/>
      <dgm:spPr/>
    </dgm:pt>
    <dgm:pt modelId="{10F26967-2490-416D-8CF3-7F3690D270BE}" type="pres">
      <dgm:prSet presAssocID="{48443327-B51D-4465-9550-8301532681AE}" presName="level2Shape" presStyleLbl="node3" presStyleIdx="1" presStyleCnt="4"/>
      <dgm:spPr/>
    </dgm:pt>
    <dgm:pt modelId="{808C44AD-F6B2-44C0-968E-EEEAB2B2F3B8}" type="pres">
      <dgm:prSet presAssocID="{48443327-B51D-4465-9550-8301532681AE}" presName="hierChild3" presStyleCnt="0"/>
      <dgm:spPr/>
    </dgm:pt>
    <dgm:pt modelId="{4BAC0D64-C2E5-4855-BDF2-AE2144B6A2D6}" type="pres">
      <dgm:prSet presAssocID="{FE8EE04C-AFDC-4FBD-A29E-AC3D093CBD25}" presName="Name19" presStyleLbl="parChTrans1D4" presStyleIdx="5" presStyleCnt="14"/>
      <dgm:spPr/>
    </dgm:pt>
    <dgm:pt modelId="{2738DA65-66E1-4005-99A4-8ADA66A672BB}" type="pres">
      <dgm:prSet presAssocID="{FBA97BED-CA72-4EAE-8F00-5BE61DE035BF}" presName="Name21" presStyleCnt="0"/>
      <dgm:spPr/>
    </dgm:pt>
    <dgm:pt modelId="{8379DE3E-C26A-430A-8FA6-48FC270D742F}" type="pres">
      <dgm:prSet presAssocID="{FBA97BED-CA72-4EAE-8F00-5BE61DE035BF}" presName="level2Shape" presStyleLbl="node4" presStyleIdx="5" presStyleCnt="14"/>
      <dgm:spPr/>
    </dgm:pt>
    <dgm:pt modelId="{25C7BAD8-5E89-4710-AC28-3FBF9539C9C1}" type="pres">
      <dgm:prSet presAssocID="{FBA97BED-CA72-4EAE-8F00-5BE61DE035BF}" presName="hierChild3" presStyleCnt="0"/>
      <dgm:spPr/>
    </dgm:pt>
    <dgm:pt modelId="{AB5725D4-C7D6-463D-9FD1-87385B414EF6}" type="pres">
      <dgm:prSet presAssocID="{83D61B69-13E9-4096-A9AE-EE5427D1B08D}" presName="Name19" presStyleLbl="parChTrans1D4" presStyleIdx="6" presStyleCnt="14"/>
      <dgm:spPr/>
    </dgm:pt>
    <dgm:pt modelId="{BC1A3D8D-7C6A-4862-B26B-C5385CF616C9}" type="pres">
      <dgm:prSet presAssocID="{9FCF1BFA-CB77-4E10-9898-645E793F2AC6}" presName="Name21" presStyleCnt="0"/>
      <dgm:spPr/>
    </dgm:pt>
    <dgm:pt modelId="{E822FADD-98A7-4F73-8058-46D9C4DA2205}" type="pres">
      <dgm:prSet presAssocID="{9FCF1BFA-CB77-4E10-9898-645E793F2AC6}" presName="level2Shape" presStyleLbl="node4" presStyleIdx="6" presStyleCnt="14" custScaleX="39936" custScaleY="40401"/>
      <dgm:spPr/>
    </dgm:pt>
    <dgm:pt modelId="{5E8BF994-E2A8-4480-ABE0-06F4FBAE6C29}" type="pres">
      <dgm:prSet presAssocID="{9FCF1BFA-CB77-4E10-9898-645E793F2AC6}" presName="hierChild3" presStyleCnt="0"/>
      <dgm:spPr/>
    </dgm:pt>
    <dgm:pt modelId="{D1C682CA-5620-44F6-9571-85D81403F164}" type="pres">
      <dgm:prSet presAssocID="{EE349F83-6E60-435C-8EE9-0AB5A23EBFD6}" presName="Name19" presStyleLbl="parChTrans1D4" presStyleIdx="7" presStyleCnt="14"/>
      <dgm:spPr/>
    </dgm:pt>
    <dgm:pt modelId="{215C9B35-F6EE-45B8-81A2-66F8DCD8F180}" type="pres">
      <dgm:prSet presAssocID="{C0288914-B5D1-464E-A2F7-56AA014B9712}" presName="Name21" presStyleCnt="0"/>
      <dgm:spPr/>
    </dgm:pt>
    <dgm:pt modelId="{2E493758-057D-439F-BE6D-D12CA2DF8943}" type="pres">
      <dgm:prSet presAssocID="{C0288914-B5D1-464E-A2F7-56AA014B9712}" presName="level2Shape" presStyleLbl="node4" presStyleIdx="7" presStyleCnt="14" custScaleX="39843" custScaleY="40226"/>
      <dgm:spPr/>
    </dgm:pt>
    <dgm:pt modelId="{20148161-6AF5-4B09-94BD-9B296C0C92C1}" type="pres">
      <dgm:prSet presAssocID="{C0288914-B5D1-464E-A2F7-56AA014B9712}" presName="hierChild3" presStyleCnt="0"/>
      <dgm:spPr/>
    </dgm:pt>
    <dgm:pt modelId="{0D4B33F3-8793-4EF0-B6A4-FB10046706D0}" type="pres">
      <dgm:prSet presAssocID="{246C04A5-3AA4-4CCA-8C61-F084214FAFCE}" presName="Name19" presStyleLbl="parChTrans1D4" presStyleIdx="8" presStyleCnt="14"/>
      <dgm:spPr/>
    </dgm:pt>
    <dgm:pt modelId="{260FA12E-C613-4019-9C34-A0C6C94D5F74}" type="pres">
      <dgm:prSet presAssocID="{C1EB544E-B88A-4CF4-A431-5203D04EFB6E}" presName="Name21" presStyleCnt="0"/>
      <dgm:spPr/>
    </dgm:pt>
    <dgm:pt modelId="{8FB84312-4717-4C26-9AC8-7387821847C9}" type="pres">
      <dgm:prSet presAssocID="{C1EB544E-B88A-4CF4-A431-5203D04EFB6E}" presName="level2Shape" presStyleLbl="node4" presStyleIdx="8" presStyleCnt="14"/>
      <dgm:spPr/>
    </dgm:pt>
    <dgm:pt modelId="{04965731-19ED-4793-8C43-0652DE570F43}" type="pres">
      <dgm:prSet presAssocID="{C1EB544E-B88A-4CF4-A431-5203D04EFB6E}" presName="hierChild3" presStyleCnt="0"/>
      <dgm:spPr/>
    </dgm:pt>
    <dgm:pt modelId="{79E0BD25-E86F-4815-B6AA-63B44A88E306}" type="pres">
      <dgm:prSet presAssocID="{C5B5EA93-39BC-48BF-93C2-50D473977402}" presName="Name19" presStyleLbl="parChTrans1D4" presStyleIdx="9" presStyleCnt="14"/>
      <dgm:spPr/>
    </dgm:pt>
    <dgm:pt modelId="{0497A8D3-C17A-4D32-BA51-79F50F371E60}" type="pres">
      <dgm:prSet presAssocID="{8D1CA1C0-CCEF-4C72-AA19-9C1B9CE9CB7C}" presName="Name21" presStyleCnt="0"/>
      <dgm:spPr/>
    </dgm:pt>
    <dgm:pt modelId="{FF0CD465-8C08-4D1A-AD76-0889708660CF}" type="pres">
      <dgm:prSet presAssocID="{8D1CA1C0-CCEF-4C72-AA19-9C1B9CE9CB7C}" presName="level2Shape" presStyleLbl="node4" presStyleIdx="9" presStyleCnt="14" custScaleX="39936" custScaleY="40401"/>
      <dgm:spPr/>
    </dgm:pt>
    <dgm:pt modelId="{49BFCCC3-EBF4-432B-8068-8F9487F4E827}" type="pres">
      <dgm:prSet presAssocID="{8D1CA1C0-CCEF-4C72-AA19-9C1B9CE9CB7C}" presName="hierChild3" presStyleCnt="0"/>
      <dgm:spPr/>
    </dgm:pt>
    <dgm:pt modelId="{01A88135-15B9-4AC4-8716-97AECF46CD29}" type="pres">
      <dgm:prSet presAssocID="{274125D7-3A07-4FE6-933B-C535766C434F}" presName="Name19" presStyleLbl="parChTrans1D4" presStyleIdx="10" presStyleCnt="14"/>
      <dgm:spPr/>
    </dgm:pt>
    <dgm:pt modelId="{762BA04E-4E0C-40A3-A98E-384320ADA18D}" type="pres">
      <dgm:prSet presAssocID="{6C76500A-F9AE-41DC-83EC-9F97DAEEC96B}" presName="Name21" presStyleCnt="0"/>
      <dgm:spPr/>
    </dgm:pt>
    <dgm:pt modelId="{5CB2FF11-696E-4220-B46C-45648DE89006}" type="pres">
      <dgm:prSet presAssocID="{6C76500A-F9AE-41DC-83EC-9F97DAEEC96B}" presName="level2Shape" presStyleLbl="node4" presStyleIdx="10" presStyleCnt="14" custScaleX="39843" custScaleY="40226"/>
      <dgm:spPr/>
    </dgm:pt>
    <dgm:pt modelId="{163637D4-1EEC-42FA-ACDD-12B15EFCDB5A}" type="pres">
      <dgm:prSet presAssocID="{6C76500A-F9AE-41DC-83EC-9F97DAEEC96B}" presName="hierChild3" presStyleCnt="0"/>
      <dgm:spPr/>
    </dgm:pt>
    <dgm:pt modelId="{C22856C7-86DD-43B4-BA80-3D53F7AA0A20}" type="pres">
      <dgm:prSet presAssocID="{3021FD3D-7D62-4273-8E35-C97603376B9A}" presName="Name19" presStyleLbl="parChTrans1D2" presStyleIdx="1" presStyleCnt="2"/>
      <dgm:spPr/>
    </dgm:pt>
    <dgm:pt modelId="{BC552A10-0BB5-4F9F-8D15-440F274CEA53}" type="pres">
      <dgm:prSet presAssocID="{13AFF45C-B33B-44E7-AB15-80E873FAEF17}" presName="Name21" presStyleCnt="0"/>
      <dgm:spPr/>
    </dgm:pt>
    <dgm:pt modelId="{FAA58AE1-2686-47A7-9218-EC2E0DE68C4C}" type="pres">
      <dgm:prSet presAssocID="{13AFF45C-B33B-44E7-AB15-80E873FAEF17}" presName="level2Shape" presStyleLbl="node2" presStyleIdx="1" presStyleCnt="2"/>
      <dgm:spPr/>
    </dgm:pt>
    <dgm:pt modelId="{A2E33D7F-530C-48F0-8C60-2DA44B4A3335}" type="pres">
      <dgm:prSet presAssocID="{13AFF45C-B33B-44E7-AB15-80E873FAEF17}" presName="hierChild3" presStyleCnt="0"/>
      <dgm:spPr/>
    </dgm:pt>
    <dgm:pt modelId="{4F6A627F-33C0-464F-BB1E-D59558EFF7AC}" type="pres">
      <dgm:prSet presAssocID="{85D556DE-405A-4DFF-841D-FFEE63B97C3B}" presName="Name19" presStyleLbl="parChTrans1D3" presStyleIdx="2" presStyleCnt="4"/>
      <dgm:spPr/>
    </dgm:pt>
    <dgm:pt modelId="{9E739A91-8410-4B9F-93BC-F3C7546AD25B}" type="pres">
      <dgm:prSet presAssocID="{AF63238B-6944-4280-B26D-43F2C3E211BD}" presName="Name21" presStyleCnt="0"/>
      <dgm:spPr/>
    </dgm:pt>
    <dgm:pt modelId="{69623364-0ED3-4AB9-8B89-EC4DCED194F8}" type="pres">
      <dgm:prSet presAssocID="{AF63238B-6944-4280-B26D-43F2C3E211BD}" presName="level2Shape" presStyleLbl="node3" presStyleIdx="2" presStyleCnt="4"/>
      <dgm:spPr/>
    </dgm:pt>
    <dgm:pt modelId="{376A99BA-29B5-44AD-AE9B-20F42CACB956}" type="pres">
      <dgm:prSet presAssocID="{AF63238B-6944-4280-B26D-43F2C3E211BD}" presName="hierChild3" presStyleCnt="0"/>
      <dgm:spPr/>
    </dgm:pt>
    <dgm:pt modelId="{C2EA8094-C551-447F-809C-AFE33812E0EE}" type="pres">
      <dgm:prSet presAssocID="{B86AEE33-F224-491F-B871-EA70344F2C1E}" presName="Name19" presStyleLbl="parChTrans1D4" presStyleIdx="11" presStyleCnt="14"/>
      <dgm:spPr/>
    </dgm:pt>
    <dgm:pt modelId="{5B0863E6-C92E-4A9A-B74D-48CAD20B64D0}" type="pres">
      <dgm:prSet presAssocID="{184DA0FC-1F20-4A97-8CEF-532B6FE13EE1}" presName="Name21" presStyleCnt="0"/>
      <dgm:spPr/>
    </dgm:pt>
    <dgm:pt modelId="{895F9537-1CA1-4E40-9355-1FEC626419EB}" type="pres">
      <dgm:prSet presAssocID="{184DA0FC-1F20-4A97-8CEF-532B6FE13EE1}" presName="level2Shape" presStyleLbl="node4" presStyleIdx="11" presStyleCnt="14" custScaleX="39976" custScaleY="40440" custLinFactY="40729" custLinFactNeighborY="100000"/>
      <dgm:spPr/>
    </dgm:pt>
    <dgm:pt modelId="{9F5F8424-496D-45C3-ACBF-4871C5838BB6}" type="pres">
      <dgm:prSet presAssocID="{184DA0FC-1F20-4A97-8CEF-532B6FE13EE1}" presName="hierChild3" presStyleCnt="0"/>
      <dgm:spPr/>
    </dgm:pt>
    <dgm:pt modelId="{C531F6DC-A026-47D0-91F7-39983244787A}" type="pres">
      <dgm:prSet presAssocID="{13FB7B98-1669-4D24-8EFB-AB3392585B7A}" presName="Name19" presStyleLbl="parChTrans1D3" presStyleIdx="3" presStyleCnt="4"/>
      <dgm:spPr/>
    </dgm:pt>
    <dgm:pt modelId="{A6141896-5741-4E42-96EF-275A6338FD03}" type="pres">
      <dgm:prSet presAssocID="{4EC80093-C454-4BC5-8795-E2E4F1C1E260}" presName="Name21" presStyleCnt="0"/>
      <dgm:spPr/>
    </dgm:pt>
    <dgm:pt modelId="{661DF57F-ACEB-4799-9927-029DBBCD2756}" type="pres">
      <dgm:prSet presAssocID="{4EC80093-C454-4BC5-8795-E2E4F1C1E260}" presName="level2Shape" presStyleLbl="node3" presStyleIdx="3" presStyleCnt="4"/>
      <dgm:spPr/>
    </dgm:pt>
    <dgm:pt modelId="{DFD6EA0C-1DDB-47EC-99D8-F8F099AE14FB}" type="pres">
      <dgm:prSet presAssocID="{4EC80093-C454-4BC5-8795-E2E4F1C1E260}" presName="hierChild3" presStyleCnt="0"/>
      <dgm:spPr/>
    </dgm:pt>
    <dgm:pt modelId="{B19326B9-437A-4017-9C5C-CA83F9FB0588}" type="pres">
      <dgm:prSet presAssocID="{BB0E216C-FBB0-4F2C-9454-609AB93AC321}" presName="Name19" presStyleLbl="parChTrans1D4" presStyleIdx="12" presStyleCnt="14"/>
      <dgm:spPr/>
    </dgm:pt>
    <dgm:pt modelId="{2D741D79-09CA-492C-BFC5-B7BA28C57EF7}" type="pres">
      <dgm:prSet presAssocID="{4CE07559-CB97-475E-836F-6AF897A5BF1F}" presName="Name21" presStyleCnt="0"/>
      <dgm:spPr/>
    </dgm:pt>
    <dgm:pt modelId="{AABB3C76-DD32-4081-B0B3-C0C602F0F0D4}" type="pres">
      <dgm:prSet presAssocID="{4CE07559-CB97-475E-836F-6AF897A5BF1F}" presName="level2Shape" presStyleLbl="node4" presStyleIdx="12" presStyleCnt="14"/>
      <dgm:spPr/>
    </dgm:pt>
    <dgm:pt modelId="{15B45E24-0C88-4AD3-8124-6564E272E8F6}" type="pres">
      <dgm:prSet presAssocID="{4CE07559-CB97-475E-836F-6AF897A5BF1F}" presName="hierChild3" presStyleCnt="0"/>
      <dgm:spPr/>
    </dgm:pt>
    <dgm:pt modelId="{BF09F12B-6554-404D-BE5F-4455A807E042}" type="pres">
      <dgm:prSet presAssocID="{EEE817ED-23C3-405A-B679-3365C85B92C4}" presName="Name19" presStyleLbl="parChTrans1D4" presStyleIdx="13" presStyleCnt="14"/>
      <dgm:spPr/>
    </dgm:pt>
    <dgm:pt modelId="{5695A7F7-FB5B-41F8-925F-341624CF5227}" type="pres">
      <dgm:prSet presAssocID="{34C6BEED-4524-4A51-809F-E4795E31436B}" presName="Name21" presStyleCnt="0"/>
      <dgm:spPr/>
    </dgm:pt>
    <dgm:pt modelId="{1D32A6BB-CAF0-4F38-B03A-84EFB01C8764}" type="pres">
      <dgm:prSet presAssocID="{34C6BEED-4524-4A51-809F-E4795E31436B}" presName="level2Shape" presStyleLbl="node4" presStyleIdx="13" presStyleCnt="14" custScaleX="39921" custScaleY="40266"/>
      <dgm:spPr/>
    </dgm:pt>
    <dgm:pt modelId="{3838F9ED-F046-44C5-B1E6-993E23E508D7}" type="pres">
      <dgm:prSet presAssocID="{34C6BEED-4524-4A51-809F-E4795E31436B}" presName="hierChild3" presStyleCnt="0"/>
      <dgm:spPr/>
    </dgm:pt>
    <dgm:pt modelId="{B1977091-910B-4351-B007-5B4F435C2FB1}" type="pres">
      <dgm:prSet presAssocID="{2198E779-9776-4629-A041-13E671DFB19F}" presName="bgShapesFlow" presStyleCnt="0"/>
      <dgm:spPr/>
    </dgm:pt>
  </dgm:ptLst>
  <dgm:cxnLst>
    <dgm:cxn modelId="{04D9B703-7926-4024-A0B5-0EE4AAD72534}" type="presOf" srcId="{AF63238B-6944-4280-B26D-43F2C3E211BD}" destId="{69623364-0ED3-4AB9-8B89-EC4DCED194F8}" srcOrd="0" destOrd="0" presId="urn:microsoft.com/office/officeart/2005/8/layout/hierarchy6"/>
    <dgm:cxn modelId="{EBC25805-C5BB-46A3-A837-D05E920B2663}" srcId="{4EC80093-C454-4BC5-8795-E2E4F1C1E260}" destId="{4CE07559-CB97-475E-836F-6AF897A5BF1F}" srcOrd="0" destOrd="0" parTransId="{BB0E216C-FBB0-4F2C-9454-609AB93AC321}" sibTransId="{C286CB45-3C68-4841-84DA-0D6859DA6383}"/>
    <dgm:cxn modelId="{68635307-6B1C-44D0-B36E-4A3F00038459}" type="presOf" srcId="{4EC80093-C454-4BC5-8795-E2E4F1C1E260}" destId="{661DF57F-ACEB-4799-9927-029DBBCD2756}" srcOrd="0" destOrd="0" presId="urn:microsoft.com/office/officeart/2005/8/layout/hierarchy6"/>
    <dgm:cxn modelId="{8C777607-20D8-4195-9E8C-6C4477D4A16D}" type="presOf" srcId="{4144A8F5-7409-4A5F-BF7E-280F209CBE39}" destId="{86A990AA-9A0C-464E-99F0-E79C72E928BA}" srcOrd="0" destOrd="0" presId="urn:microsoft.com/office/officeart/2005/8/layout/hierarchy6"/>
    <dgm:cxn modelId="{43D6AE08-7E44-4B37-9583-EB317E38E752}" srcId="{7ACA44BB-BA1C-41B1-AEDA-784A61A3EB1D}" destId="{AED14A41-4099-4946-AE59-0A780EDD3C70}" srcOrd="1" destOrd="0" parTransId="{69E00257-2477-4971-9171-541A53E90B4D}" sibTransId="{0C27ED71-B988-416C-BCF1-D4A8FC72B452}"/>
    <dgm:cxn modelId="{24BEEE0D-4A60-42F4-9002-62781920D12A}" srcId="{7ACA44BB-BA1C-41B1-AEDA-784A61A3EB1D}" destId="{68F190C7-ACB4-4045-BEF8-4E5C2A379E7D}" srcOrd="0" destOrd="0" parTransId="{3E3F9ADC-D282-439B-86B3-12981F123857}" sibTransId="{F81809F6-2836-4FE5-A3BB-3DE367065B6F}"/>
    <dgm:cxn modelId="{718F3511-DCEB-4849-A55B-40E66664EE25}" srcId="{F001BFD7-A004-4235-B7A7-E890B26ADCC9}" destId="{13AFF45C-B33B-44E7-AB15-80E873FAEF17}" srcOrd="1" destOrd="0" parTransId="{3021FD3D-7D62-4273-8E35-C97603376B9A}" sibTransId="{85ABBA18-4521-4605-A82E-1AD2F90A5568}"/>
    <dgm:cxn modelId="{2CB0B814-1DFD-4DE5-A3C1-0B8A3FAE0963}" type="presOf" srcId="{C1EB544E-B88A-4CF4-A431-5203D04EFB6E}" destId="{8FB84312-4717-4C26-9AC8-7387821847C9}" srcOrd="0" destOrd="0" presId="urn:microsoft.com/office/officeart/2005/8/layout/hierarchy6"/>
    <dgm:cxn modelId="{198BCA14-A4FA-4A53-9779-A7293225E2D8}" type="presOf" srcId="{83D61B69-13E9-4096-A9AE-EE5427D1B08D}" destId="{AB5725D4-C7D6-463D-9FD1-87385B414EF6}" srcOrd="0" destOrd="0" presId="urn:microsoft.com/office/officeart/2005/8/layout/hierarchy6"/>
    <dgm:cxn modelId="{1331BC2A-0E4A-48A6-BF30-9A1CC4E9553E}" srcId="{13AFF45C-B33B-44E7-AB15-80E873FAEF17}" destId="{4EC80093-C454-4BC5-8795-E2E4F1C1E260}" srcOrd="1" destOrd="0" parTransId="{13FB7B98-1669-4D24-8EFB-AB3392585B7A}" sibTransId="{99A9BE42-7BCF-40E5-BDF4-30066EB20DBD}"/>
    <dgm:cxn modelId="{9C191E2B-BD88-42EA-86B5-AF90D7C56DE0}" type="presOf" srcId="{2198E779-9776-4629-A041-13E671DFB19F}" destId="{02414FA3-536E-4CE8-AC5A-F0546B6E15F9}" srcOrd="0" destOrd="0" presId="urn:microsoft.com/office/officeart/2005/8/layout/hierarchy6"/>
    <dgm:cxn modelId="{45F8532B-F5B0-4172-AEC0-48215AF5365A}" type="presOf" srcId="{13AFF45C-B33B-44E7-AB15-80E873FAEF17}" destId="{FAA58AE1-2686-47A7-9218-EC2E0DE68C4C}" srcOrd="0" destOrd="0" presId="urn:microsoft.com/office/officeart/2005/8/layout/hierarchy6"/>
    <dgm:cxn modelId="{F3D4C72B-B7AF-4E93-9AE7-67C0773185CB}" type="presOf" srcId="{FE8EE04C-AFDC-4FBD-A29E-AC3D093CBD25}" destId="{4BAC0D64-C2E5-4855-BDF2-AE2144B6A2D6}" srcOrd="0" destOrd="0" presId="urn:microsoft.com/office/officeart/2005/8/layout/hierarchy6"/>
    <dgm:cxn modelId="{0D0E682C-C55D-4F66-BDC4-9EF9DBA65109}" type="presOf" srcId="{C7A240EA-C333-42A7-A210-B6B9228783FB}" destId="{B1C85D3F-CCAA-44F7-B23E-E7D2AF0CCCF3}" srcOrd="0" destOrd="0" presId="urn:microsoft.com/office/officeart/2005/8/layout/hierarchy6"/>
    <dgm:cxn modelId="{1A52862C-45FF-465B-AFA9-B91F2B1E32F8}" type="presOf" srcId="{68F190C7-ACB4-4045-BEF8-4E5C2A379E7D}" destId="{26541A3D-D155-416D-87B8-7DCAA51C577A}" srcOrd="0" destOrd="0" presId="urn:microsoft.com/office/officeart/2005/8/layout/hierarchy6"/>
    <dgm:cxn modelId="{826BCC2D-0B0E-4552-B072-B465C4331B4A}" type="presOf" srcId="{274125D7-3A07-4FE6-933B-C535766C434F}" destId="{01A88135-15B9-4AC4-8716-97AECF46CD29}" srcOrd="0" destOrd="0" presId="urn:microsoft.com/office/officeart/2005/8/layout/hierarchy6"/>
    <dgm:cxn modelId="{D5E70C32-441E-4A16-AD19-087D6FB3BFC9}" srcId="{2198E779-9776-4629-A041-13E671DFB19F}" destId="{F001BFD7-A004-4235-B7A7-E890B26ADCC9}" srcOrd="0" destOrd="0" parTransId="{29148957-D463-460B-A5FB-EB79BAEF8B13}" sibTransId="{7148AAE4-B4C2-42FD-876E-DE982E61D98C}"/>
    <dgm:cxn modelId="{2D15F732-42FD-4805-8ECA-3DD808A4869E}" type="presOf" srcId="{BB0E216C-FBB0-4F2C-9454-609AB93AC321}" destId="{B19326B9-437A-4017-9C5C-CA83F9FB0588}" srcOrd="0" destOrd="0" presId="urn:microsoft.com/office/officeart/2005/8/layout/hierarchy6"/>
    <dgm:cxn modelId="{88AC5234-71FD-48F6-BE4D-98BD944A1EFA}" srcId="{4CE07559-CB97-475E-836F-6AF897A5BF1F}" destId="{34C6BEED-4524-4A51-809F-E4795E31436B}" srcOrd="0" destOrd="0" parTransId="{EEE817ED-23C3-405A-B679-3365C85B92C4}" sibTransId="{1236C1EE-C3EB-4EDA-98C3-F12A750FF9C7}"/>
    <dgm:cxn modelId="{7546953B-D844-45AB-829B-367F6D560F42}" srcId="{48443327-B51D-4465-9550-8301532681AE}" destId="{FBA97BED-CA72-4EAE-8F00-5BE61DE035BF}" srcOrd="0" destOrd="0" parTransId="{FE8EE04C-AFDC-4FBD-A29E-AC3D093CBD25}" sibTransId="{2F9E31B4-2937-42DA-9744-9942EA3EEAD4}"/>
    <dgm:cxn modelId="{1B60AA3E-E8E9-4552-900C-8E1BB90A9F16}" type="presOf" srcId="{C0288914-B5D1-464E-A2F7-56AA014B9712}" destId="{2E493758-057D-439F-BE6D-D12CA2DF8943}" srcOrd="0" destOrd="0" presId="urn:microsoft.com/office/officeart/2005/8/layout/hierarchy6"/>
    <dgm:cxn modelId="{67A4B040-6529-42E7-86E2-B6E41980D2B9}" type="presOf" srcId="{BDDF2CEA-D698-46B5-BDAA-CEBC1148583E}" destId="{3CDE270F-3A4A-4A8C-87F0-CE51D077FAF9}" srcOrd="0" destOrd="0" presId="urn:microsoft.com/office/officeart/2005/8/layout/hierarchy6"/>
    <dgm:cxn modelId="{EEB4B45C-BBC4-4518-BAE8-2F9D88F2737F}" type="presOf" srcId="{EE349F83-6E60-435C-8EE9-0AB5A23EBFD6}" destId="{D1C682CA-5620-44F6-9571-85D81403F164}" srcOrd="0" destOrd="0" presId="urn:microsoft.com/office/officeart/2005/8/layout/hierarchy6"/>
    <dgm:cxn modelId="{7C43825D-9813-40A9-BEBB-DFC617FE0033}" srcId="{FBA97BED-CA72-4EAE-8F00-5BE61DE035BF}" destId="{C0288914-B5D1-464E-A2F7-56AA014B9712}" srcOrd="1" destOrd="0" parTransId="{EE349F83-6E60-435C-8EE9-0AB5A23EBFD6}" sibTransId="{A98388FC-18F4-4919-A40B-50C70A47CBD7}"/>
    <dgm:cxn modelId="{80341342-197D-44F8-818A-4C0530065C22}" srcId="{4144A8F5-7409-4A5F-BF7E-280F209CBE39}" destId="{48443327-B51D-4465-9550-8301532681AE}" srcOrd="1" destOrd="0" parTransId="{C7A240EA-C333-42A7-A210-B6B9228783FB}" sibTransId="{BD5F2341-7356-4C95-9D4C-1C9E5A30F864}"/>
    <dgm:cxn modelId="{BFF7D462-98A5-435C-AFCE-3819D182F324}" type="presOf" srcId="{246C04A5-3AA4-4CCA-8C61-F084214FAFCE}" destId="{0D4B33F3-8793-4EF0-B6A4-FB10046706D0}" srcOrd="0" destOrd="0" presId="urn:microsoft.com/office/officeart/2005/8/layout/hierarchy6"/>
    <dgm:cxn modelId="{2565B464-386B-4AC1-ACB6-4FAD47799763}" srcId="{AED14A41-4099-4946-AE59-0A780EDD3C70}" destId="{F2D15811-2A4B-4E5B-B401-5C06B58276F3}" srcOrd="1" destOrd="0" parTransId="{BDDF2CEA-D698-46B5-BDAA-CEBC1148583E}" sibTransId="{48E8AD24-B2EE-4517-B85C-6B907FAF2B9A}"/>
    <dgm:cxn modelId="{1CDEF044-FCFF-4EC7-BEB6-E0B6A230A625}" srcId="{C1EB544E-B88A-4CF4-A431-5203D04EFB6E}" destId="{6C76500A-F9AE-41DC-83EC-9F97DAEEC96B}" srcOrd="1" destOrd="0" parTransId="{274125D7-3A07-4FE6-933B-C535766C434F}" sibTransId="{EB7A2B04-60C8-42C9-98C6-21E22D2AD8EB}"/>
    <dgm:cxn modelId="{37AE8566-6CDA-4249-AF60-2267565F6C42}" srcId="{C1EB544E-B88A-4CF4-A431-5203D04EFB6E}" destId="{8D1CA1C0-CCEF-4C72-AA19-9C1B9CE9CB7C}" srcOrd="0" destOrd="0" parTransId="{C5B5EA93-39BC-48BF-93C2-50D473977402}" sibTransId="{3C57B77A-0C04-4469-8D17-D9D85CA8A42B}"/>
    <dgm:cxn modelId="{C2238048-CB71-4D70-B359-968EBC13F3B5}" type="presOf" srcId="{F001BFD7-A004-4235-B7A7-E890B26ADCC9}" destId="{CFD2EC2C-9E7E-49D1-B59D-124B2DD110EF}" srcOrd="0" destOrd="0" presId="urn:microsoft.com/office/officeart/2005/8/layout/hierarchy6"/>
    <dgm:cxn modelId="{5BA97F70-4B66-4744-A47F-8799B6F0576B}" type="presOf" srcId="{AEEEA7C3-1B64-4CE3-AA1A-E761852DD3A8}" destId="{398E1E53-BD66-405B-B988-0BDCAC7767BA}" srcOrd="0" destOrd="0" presId="urn:microsoft.com/office/officeart/2005/8/layout/hierarchy6"/>
    <dgm:cxn modelId="{DAE6FA72-753A-4C15-BA8E-C2140399CBE9}" srcId="{13AFF45C-B33B-44E7-AB15-80E873FAEF17}" destId="{AF63238B-6944-4280-B26D-43F2C3E211BD}" srcOrd="0" destOrd="0" parTransId="{85D556DE-405A-4DFF-841D-FFEE63B97C3B}" sibTransId="{DE06254E-5E37-443A-BF7D-28133BE9A623}"/>
    <dgm:cxn modelId="{2CDC3A57-A589-4A46-8328-275E0CB8D16C}" type="presOf" srcId="{85D556DE-405A-4DFF-841D-FFEE63B97C3B}" destId="{4F6A627F-33C0-464F-BB1E-D59558EFF7AC}" srcOrd="0" destOrd="0" presId="urn:microsoft.com/office/officeart/2005/8/layout/hierarchy6"/>
    <dgm:cxn modelId="{0306F758-8C25-4F99-98DD-2CD56A0EBEE4}" type="presOf" srcId="{1EDC0979-05BF-41FB-B6FA-D1AF6A8DBB21}" destId="{5DEA2FBD-405F-448B-AF61-AAC5C0652037}" srcOrd="0" destOrd="0" presId="urn:microsoft.com/office/officeart/2005/8/layout/hierarchy6"/>
    <dgm:cxn modelId="{50DB1685-1BA7-40B7-AF60-0EEC6516B419}" srcId="{F001BFD7-A004-4235-B7A7-E890B26ADCC9}" destId="{4144A8F5-7409-4A5F-BF7E-280F209CBE39}" srcOrd="0" destOrd="0" parTransId="{C633BD1A-B71C-4583-8463-14B983A3F14C}" sibTransId="{6705E74A-06EF-4158-B2D6-1E6A3B18FBA6}"/>
    <dgm:cxn modelId="{C5D9CB88-1428-48A3-8FEF-2D78B27C357C}" type="presOf" srcId="{BCF51384-C32B-4B0F-9342-EEE618A9DE02}" destId="{6C0B84EE-69CC-41DA-A617-9E04982B00D4}" srcOrd="0" destOrd="0" presId="urn:microsoft.com/office/officeart/2005/8/layout/hierarchy6"/>
    <dgm:cxn modelId="{1F995289-3B37-44C5-845E-845E8ABBBA44}" type="presOf" srcId="{4CE07559-CB97-475E-836F-6AF897A5BF1F}" destId="{AABB3C76-DD32-4081-B0B3-C0C602F0F0D4}" srcOrd="0" destOrd="0" presId="urn:microsoft.com/office/officeart/2005/8/layout/hierarchy6"/>
    <dgm:cxn modelId="{9887F09C-F827-4AA8-92A2-789E92E96BCA}" type="presOf" srcId="{13FB7B98-1669-4D24-8EFB-AB3392585B7A}" destId="{C531F6DC-A026-47D0-91F7-39983244787A}" srcOrd="0" destOrd="0" presId="urn:microsoft.com/office/officeart/2005/8/layout/hierarchy6"/>
    <dgm:cxn modelId="{968CFC9E-1A29-4596-8F28-3F319B38BB0F}" type="presOf" srcId="{F2D15811-2A4B-4E5B-B401-5C06B58276F3}" destId="{A1D1B3F5-394C-4458-A8C2-FD4650AC9E1B}" srcOrd="0" destOrd="0" presId="urn:microsoft.com/office/officeart/2005/8/layout/hierarchy6"/>
    <dgm:cxn modelId="{E6EA33A4-80D3-42F7-A69B-C7537542C3B0}" type="presOf" srcId="{F5638E02-063C-4FBD-AD9F-898373658442}" destId="{6576C4A3-DA4B-47B4-88B5-004FC1C4FEF6}" srcOrd="0" destOrd="0" presId="urn:microsoft.com/office/officeart/2005/8/layout/hierarchy6"/>
    <dgm:cxn modelId="{66EDC8A4-C850-4282-91FE-ECE363EBF267}" type="presOf" srcId="{B86AEE33-F224-491F-B871-EA70344F2C1E}" destId="{C2EA8094-C551-447F-809C-AFE33812E0EE}" srcOrd="0" destOrd="0" presId="urn:microsoft.com/office/officeart/2005/8/layout/hierarchy6"/>
    <dgm:cxn modelId="{FCC0DBA4-0D25-4B56-ABE4-E76B3C88E6F0}" type="presOf" srcId="{38BC61BB-0B78-428D-AF7B-13068F7DC1D5}" destId="{87480051-3DE1-4649-B2B8-8757FFF7E9AD}" srcOrd="0" destOrd="0" presId="urn:microsoft.com/office/officeart/2005/8/layout/hierarchy6"/>
    <dgm:cxn modelId="{A656F6A5-F742-46A2-9F37-B2A228C68F8F}" type="presOf" srcId="{8D1CA1C0-CCEF-4C72-AA19-9C1B9CE9CB7C}" destId="{FF0CD465-8C08-4D1A-AD76-0889708660CF}" srcOrd="0" destOrd="0" presId="urn:microsoft.com/office/officeart/2005/8/layout/hierarchy6"/>
    <dgm:cxn modelId="{A9B866AF-7AA1-4A2E-BB0B-6EB303E71012}" type="presOf" srcId="{48443327-B51D-4465-9550-8301532681AE}" destId="{10F26967-2490-416D-8CF3-7F3690D270BE}" srcOrd="0" destOrd="0" presId="urn:microsoft.com/office/officeart/2005/8/layout/hierarchy6"/>
    <dgm:cxn modelId="{94EF83B1-2BC6-48A4-9C6F-BC4F62276778}" srcId="{AF63238B-6944-4280-B26D-43F2C3E211BD}" destId="{184DA0FC-1F20-4A97-8CEF-532B6FE13EE1}" srcOrd="0" destOrd="0" parTransId="{B86AEE33-F224-491F-B871-EA70344F2C1E}" sibTransId="{8036701A-81B2-49FD-8EF1-C72E83DF8D1D}"/>
    <dgm:cxn modelId="{C289ADB5-7893-47C2-A92A-88F19C058DE6}" srcId="{4144A8F5-7409-4A5F-BF7E-280F209CBE39}" destId="{7ACA44BB-BA1C-41B1-AEDA-784A61A3EB1D}" srcOrd="0" destOrd="0" parTransId="{BCF51384-C32B-4B0F-9342-EEE618A9DE02}" sibTransId="{5ECED540-9683-47A4-962E-FE1D23FA994F}"/>
    <dgm:cxn modelId="{0C8FC6B6-7943-4423-8B34-FC84D2D3EF76}" srcId="{48443327-B51D-4465-9550-8301532681AE}" destId="{C1EB544E-B88A-4CF4-A431-5203D04EFB6E}" srcOrd="1" destOrd="0" parTransId="{246C04A5-3AA4-4CCA-8C61-F084214FAFCE}" sibTransId="{45FE63CA-BC96-4B15-8AE6-B45F24E9D80D}"/>
    <dgm:cxn modelId="{FF7080BA-C36B-4825-89EA-3F2DDD3616CC}" type="presOf" srcId="{EEE817ED-23C3-405A-B679-3365C85B92C4}" destId="{BF09F12B-6554-404D-BE5F-4455A807E042}" srcOrd="0" destOrd="0" presId="urn:microsoft.com/office/officeart/2005/8/layout/hierarchy6"/>
    <dgm:cxn modelId="{522C84BE-58BE-418A-A778-AB5F2ADC1136}" type="presOf" srcId="{FBA97BED-CA72-4EAE-8F00-5BE61DE035BF}" destId="{8379DE3E-C26A-430A-8FA6-48FC270D742F}" srcOrd="0" destOrd="0" presId="urn:microsoft.com/office/officeart/2005/8/layout/hierarchy6"/>
    <dgm:cxn modelId="{A067DEC1-ABC6-4850-87BB-A4B51A097043}" srcId="{FBA97BED-CA72-4EAE-8F00-5BE61DE035BF}" destId="{9FCF1BFA-CB77-4E10-9898-645E793F2AC6}" srcOrd="0" destOrd="0" parTransId="{83D61B69-13E9-4096-A9AE-EE5427D1B08D}" sibTransId="{EDD07C5A-96F9-4EBA-949B-021ED24861F8}"/>
    <dgm:cxn modelId="{9B582BC5-15C4-4538-B72F-6907D067915B}" type="presOf" srcId="{34C6BEED-4524-4A51-809F-E4795E31436B}" destId="{1D32A6BB-CAF0-4F38-B03A-84EFB01C8764}" srcOrd="0" destOrd="0" presId="urn:microsoft.com/office/officeart/2005/8/layout/hierarchy6"/>
    <dgm:cxn modelId="{5F7B42D3-107E-457B-8D1A-F29B70CECE06}" type="presOf" srcId="{7ACA44BB-BA1C-41B1-AEDA-784A61A3EB1D}" destId="{C5E545BA-E742-4489-8F2C-EBC4AC1A4230}" srcOrd="0" destOrd="0" presId="urn:microsoft.com/office/officeart/2005/8/layout/hierarchy6"/>
    <dgm:cxn modelId="{286894D5-0762-49D9-864D-431840A2910F}" type="presOf" srcId="{AED14A41-4099-4946-AE59-0A780EDD3C70}" destId="{96EF82D7-401A-4A06-8D11-68E399B4C9C8}" srcOrd="0" destOrd="0" presId="urn:microsoft.com/office/officeart/2005/8/layout/hierarchy6"/>
    <dgm:cxn modelId="{6BFE9DD8-C938-48AF-91EC-FBA8BCA12A95}" type="presOf" srcId="{69E00257-2477-4971-9171-541A53E90B4D}" destId="{7C1016CA-A417-4F66-BD9F-3FEC43942D3E}" srcOrd="0" destOrd="0" presId="urn:microsoft.com/office/officeart/2005/8/layout/hierarchy6"/>
    <dgm:cxn modelId="{33E625D9-F64B-4E53-95F9-70C0EE693D64}" type="presOf" srcId="{9FCF1BFA-CB77-4E10-9898-645E793F2AC6}" destId="{E822FADD-98A7-4F73-8058-46D9C4DA2205}" srcOrd="0" destOrd="0" presId="urn:microsoft.com/office/officeart/2005/8/layout/hierarchy6"/>
    <dgm:cxn modelId="{021B84DA-861B-4093-A44A-9A08D022EF70}" srcId="{68F190C7-ACB4-4045-BEF8-4E5C2A379E7D}" destId="{1EDC0979-05BF-41FB-B6FA-D1AF6A8DBB21}" srcOrd="0" destOrd="0" parTransId="{F5638E02-063C-4FBD-AD9F-898373658442}" sibTransId="{57F991C3-4D01-468D-96A2-29745F71121F}"/>
    <dgm:cxn modelId="{22718BE1-316B-481F-BC1E-E098DD332D84}" type="presOf" srcId="{6C76500A-F9AE-41DC-83EC-9F97DAEEC96B}" destId="{5CB2FF11-696E-4220-B46C-45648DE89006}" srcOrd="0" destOrd="0" presId="urn:microsoft.com/office/officeart/2005/8/layout/hierarchy6"/>
    <dgm:cxn modelId="{1424FEE6-B447-41A4-8EB4-12549A2CC52B}" type="presOf" srcId="{C5B5EA93-39BC-48BF-93C2-50D473977402}" destId="{79E0BD25-E86F-4815-B6AA-63B44A88E306}" srcOrd="0" destOrd="0" presId="urn:microsoft.com/office/officeart/2005/8/layout/hierarchy6"/>
    <dgm:cxn modelId="{765405E8-80E4-4A81-9C47-1BBF00EBFFAD}" type="presOf" srcId="{C633BD1A-B71C-4583-8463-14B983A3F14C}" destId="{DB0F80EA-1B89-435B-B875-FE8D7EE1E118}" srcOrd="0" destOrd="0" presId="urn:microsoft.com/office/officeart/2005/8/layout/hierarchy6"/>
    <dgm:cxn modelId="{33AD83E9-E946-4872-83B5-C39163DC317B}" type="presOf" srcId="{3021FD3D-7D62-4273-8E35-C97603376B9A}" destId="{C22856C7-86DD-43B4-BA80-3D53F7AA0A20}" srcOrd="0" destOrd="0" presId="urn:microsoft.com/office/officeart/2005/8/layout/hierarchy6"/>
    <dgm:cxn modelId="{C7B9F1EB-4202-4103-9466-23C3031FAFD9}" type="presOf" srcId="{184DA0FC-1F20-4A97-8CEF-532B6FE13EE1}" destId="{895F9537-1CA1-4E40-9355-1FEC626419EB}" srcOrd="0" destOrd="0" presId="urn:microsoft.com/office/officeart/2005/8/layout/hierarchy6"/>
    <dgm:cxn modelId="{555E0AF5-C093-4422-A5F4-72D4356F35F1}" type="presOf" srcId="{3E3F9ADC-D282-439B-86B3-12981F123857}" destId="{9E020DB9-A0BA-4F24-AD20-13000A25B498}" srcOrd="0" destOrd="0" presId="urn:microsoft.com/office/officeart/2005/8/layout/hierarchy6"/>
    <dgm:cxn modelId="{9E1646FC-3C13-4917-AD07-345F75BCB2E0}" srcId="{AED14A41-4099-4946-AE59-0A780EDD3C70}" destId="{38BC61BB-0B78-428D-AF7B-13068F7DC1D5}" srcOrd="0" destOrd="0" parTransId="{AEEEA7C3-1B64-4CE3-AA1A-E761852DD3A8}" sibTransId="{54E81944-971C-497C-A844-9E08620CB946}"/>
    <dgm:cxn modelId="{C0E9CED1-6EF6-4EA8-9663-9464BE1DA07E}" type="presParOf" srcId="{02414FA3-536E-4CE8-AC5A-F0546B6E15F9}" destId="{8A49AD22-10CC-41B8-A14C-49F5F7715750}" srcOrd="0" destOrd="0" presId="urn:microsoft.com/office/officeart/2005/8/layout/hierarchy6"/>
    <dgm:cxn modelId="{7A8A2FE9-BE04-4019-9724-E370D9483AF4}" type="presParOf" srcId="{8A49AD22-10CC-41B8-A14C-49F5F7715750}" destId="{E1222469-157F-4621-B339-8E04AAB0DAB7}" srcOrd="0" destOrd="0" presId="urn:microsoft.com/office/officeart/2005/8/layout/hierarchy6"/>
    <dgm:cxn modelId="{39C4BB54-2D2B-46A9-BE67-7A7753EC2060}" type="presParOf" srcId="{E1222469-157F-4621-B339-8E04AAB0DAB7}" destId="{B2086E13-888C-4648-ADCC-ACB1FF3CDDB6}" srcOrd="0" destOrd="0" presId="urn:microsoft.com/office/officeart/2005/8/layout/hierarchy6"/>
    <dgm:cxn modelId="{FDE488DA-28C1-4404-844A-70AC6E426687}" type="presParOf" srcId="{B2086E13-888C-4648-ADCC-ACB1FF3CDDB6}" destId="{CFD2EC2C-9E7E-49D1-B59D-124B2DD110EF}" srcOrd="0" destOrd="0" presId="urn:microsoft.com/office/officeart/2005/8/layout/hierarchy6"/>
    <dgm:cxn modelId="{599A2515-E4DC-48ED-8DEC-E1A8A20C1BD8}" type="presParOf" srcId="{B2086E13-888C-4648-ADCC-ACB1FF3CDDB6}" destId="{BFFC57CB-A122-42AC-93DC-958418211376}" srcOrd="1" destOrd="0" presId="urn:microsoft.com/office/officeart/2005/8/layout/hierarchy6"/>
    <dgm:cxn modelId="{634EB3C8-C027-4E98-AD18-6C55AED0F224}" type="presParOf" srcId="{BFFC57CB-A122-42AC-93DC-958418211376}" destId="{DB0F80EA-1B89-435B-B875-FE8D7EE1E118}" srcOrd="0" destOrd="0" presId="urn:microsoft.com/office/officeart/2005/8/layout/hierarchy6"/>
    <dgm:cxn modelId="{52061235-C25B-4FE6-921D-76AE51732DF8}" type="presParOf" srcId="{BFFC57CB-A122-42AC-93DC-958418211376}" destId="{F1AB4140-2EFA-44EB-B093-8E63E3E280BD}" srcOrd="1" destOrd="0" presId="urn:microsoft.com/office/officeart/2005/8/layout/hierarchy6"/>
    <dgm:cxn modelId="{DDD2E8A6-A826-40F3-9D39-B76F18360937}" type="presParOf" srcId="{F1AB4140-2EFA-44EB-B093-8E63E3E280BD}" destId="{86A990AA-9A0C-464E-99F0-E79C72E928BA}" srcOrd="0" destOrd="0" presId="urn:microsoft.com/office/officeart/2005/8/layout/hierarchy6"/>
    <dgm:cxn modelId="{1B776CBB-F2DC-4E4F-B85F-F44CDFE8EE4D}" type="presParOf" srcId="{F1AB4140-2EFA-44EB-B093-8E63E3E280BD}" destId="{6266872C-AA68-432F-AABA-4AAD7D58957E}" srcOrd="1" destOrd="0" presId="urn:microsoft.com/office/officeart/2005/8/layout/hierarchy6"/>
    <dgm:cxn modelId="{E48FDDA0-464E-4284-92D9-9B0D9DB53A22}" type="presParOf" srcId="{6266872C-AA68-432F-AABA-4AAD7D58957E}" destId="{6C0B84EE-69CC-41DA-A617-9E04982B00D4}" srcOrd="0" destOrd="0" presId="urn:microsoft.com/office/officeart/2005/8/layout/hierarchy6"/>
    <dgm:cxn modelId="{140898AA-8411-4886-9DB1-99C35189DC89}" type="presParOf" srcId="{6266872C-AA68-432F-AABA-4AAD7D58957E}" destId="{7FB399E9-1DB1-4E5C-876A-76268A4BEF9C}" srcOrd="1" destOrd="0" presId="urn:microsoft.com/office/officeart/2005/8/layout/hierarchy6"/>
    <dgm:cxn modelId="{2BEB2ADA-04BD-4F3C-A11F-ED70C5D2CF33}" type="presParOf" srcId="{7FB399E9-1DB1-4E5C-876A-76268A4BEF9C}" destId="{C5E545BA-E742-4489-8F2C-EBC4AC1A4230}" srcOrd="0" destOrd="0" presId="urn:microsoft.com/office/officeart/2005/8/layout/hierarchy6"/>
    <dgm:cxn modelId="{BCC91307-01EA-45E9-9776-BBA59D5C6913}" type="presParOf" srcId="{7FB399E9-1DB1-4E5C-876A-76268A4BEF9C}" destId="{7895E152-D22D-4398-9491-4791BC38F336}" srcOrd="1" destOrd="0" presId="urn:microsoft.com/office/officeart/2005/8/layout/hierarchy6"/>
    <dgm:cxn modelId="{1F4B0BB4-98A6-4F37-ADCA-EC46406E9891}" type="presParOf" srcId="{7895E152-D22D-4398-9491-4791BC38F336}" destId="{9E020DB9-A0BA-4F24-AD20-13000A25B498}" srcOrd="0" destOrd="0" presId="urn:microsoft.com/office/officeart/2005/8/layout/hierarchy6"/>
    <dgm:cxn modelId="{6F61597B-1CD8-450E-A9B0-5821D312A099}" type="presParOf" srcId="{7895E152-D22D-4398-9491-4791BC38F336}" destId="{895EF2C8-483B-4EAC-BF8A-4EB3ADE1B1B5}" srcOrd="1" destOrd="0" presId="urn:microsoft.com/office/officeart/2005/8/layout/hierarchy6"/>
    <dgm:cxn modelId="{E9B8BD0B-C68F-43DE-A91B-58025907C353}" type="presParOf" srcId="{895EF2C8-483B-4EAC-BF8A-4EB3ADE1B1B5}" destId="{26541A3D-D155-416D-87B8-7DCAA51C577A}" srcOrd="0" destOrd="0" presId="urn:microsoft.com/office/officeart/2005/8/layout/hierarchy6"/>
    <dgm:cxn modelId="{A0E19A3C-9E46-415D-97A5-61901DE1EFE3}" type="presParOf" srcId="{895EF2C8-483B-4EAC-BF8A-4EB3ADE1B1B5}" destId="{4FA046A2-684E-4265-AD2B-B2F2067AF2B1}" srcOrd="1" destOrd="0" presId="urn:microsoft.com/office/officeart/2005/8/layout/hierarchy6"/>
    <dgm:cxn modelId="{B266A8EB-A61C-4D75-B844-CEF5FB0903D5}" type="presParOf" srcId="{4FA046A2-684E-4265-AD2B-B2F2067AF2B1}" destId="{6576C4A3-DA4B-47B4-88B5-004FC1C4FEF6}" srcOrd="0" destOrd="0" presId="urn:microsoft.com/office/officeart/2005/8/layout/hierarchy6"/>
    <dgm:cxn modelId="{75D92B82-8346-4418-B014-981EF5D6F302}" type="presParOf" srcId="{4FA046A2-684E-4265-AD2B-B2F2067AF2B1}" destId="{5493C3A3-2185-4DA6-BEE0-FC786373E127}" srcOrd="1" destOrd="0" presId="urn:microsoft.com/office/officeart/2005/8/layout/hierarchy6"/>
    <dgm:cxn modelId="{87A997F9-A490-4107-9F12-1A050AB9A7F4}" type="presParOf" srcId="{5493C3A3-2185-4DA6-BEE0-FC786373E127}" destId="{5DEA2FBD-405F-448B-AF61-AAC5C0652037}" srcOrd="0" destOrd="0" presId="urn:microsoft.com/office/officeart/2005/8/layout/hierarchy6"/>
    <dgm:cxn modelId="{05A304E1-AC3A-48F4-9D35-2F205971A244}" type="presParOf" srcId="{5493C3A3-2185-4DA6-BEE0-FC786373E127}" destId="{DA5C27BE-A876-409D-AB38-DF88BE6FC0FA}" srcOrd="1" destOrd="0" presId="urn:microsoft.com/office/officeart/2005/8/layout/hierarchy6"/>
    <dgm:cxn modelId="{B6923648-2E8D-492B-BA09-FB11CCEBCBD7}" type="presParOf" srcId="{7895E152-D22D-4398-9491-4791BC38F336}" destId="{7C1016CA-A417-4F66-BD9F-3FEC43942D3E}" srcOrd="2" destOrd="0" presId="urn:microsoft.com/office/officeart/2005/8/layout/hierarchy6"/>
    <dgm:cxn modelId="{889696E1-CFCA-4345-A73E-FF013F47D1AB}" type="presParOf" srcId="{7895E152-D22D-4398-9491-4791BC38F336}" destId="{5EE535BC-249C-478C-A91B-18683F79C974}" srcOrd="3" destOrd="0" presId="urn:microsoft.com/office/officeart/2005/8/layout/hierarchy6"/>
    <dgm:cxn modelId="{7C53DDD3-AA3A-4EDF-AED6-1EEA8403484F}" type="presParOf" srcId="{5EE535BC-249C-478C-A91B-18683F79C974}" destId="{96EF82D7-401A-4A06-8D11-68E399B4C9C8}" srcOrd="0" destOrd="0" presId="urn:microsoft.com/office/officeart/2005/8/layout/hierarchy6"/>
    <dgm:cxn modelId="{50A5C423-2F3E-44A6-A979-1532EEA12787}" type="presParOf" srcId="{5EE535BC-249C-478C-A91B-18683F79C974}" destId="{CB067DC0-336E-4F0A-8259-BE40DD30CE80}" srcOrd="1" destOrd="0" presId="urn:microsoft.com/office/officeart/2005/8/layout/hierarchy6"/>
    <dgm:cxn modelId="{4A843A40-B301-400B-B05A-C9F079178C31}" type="presParOf" srcId="{CB067DC0-336E-4F0A-8259-BE40DD30CE80}" destId="{398E1E53-BD66-405B-B988-0BDCAC7767BA}" srcOrd="0" destOrd="0" presId="urn:microsoft.com/office/officeart/2005/8/layout/hierarchy6"/>
    <dgm:cxn modelId="{3EF7667B-7CC7-4894-9C85-9D0BBCEE5537}" type="presParOf" srcId="{CB067DC0-336E-4F0A-8259-BE40DD30CE80}" destId="{7A6C2646-44CF-4B97-A1C3-717956FAE9FD}" srcOrd="1" destOrd="0" presId="urn:microsoft.com/office/officeart/2005/8/layout/hierarchy6"/>
    <dgm:cxn modelId="{845165AC-0A1B-4424-BEEE-7F7A48B6E1C8}" type="presParOf" srcId="{7A6C2646-44CF-4B97-A1C3-717956FAE9FD}" destId="{87480051-3DE1-4649-B2B8-8757FFF7E9AD}" srcOrd="0" destOrd="0" presId="urn:microsoft.com/office/officeart/2005/8/layout/hierarchy6"/>
    <dgm:cxn modelId="{0B4E5B23-37C4-4F5F-9B59-A7A3E1B7B2FD}" type="presParOf" srcId="{7A6C2646-44CF-4B97-A1C3-717956FAE9FD}" destId="{E9CF7168-307F-4807-8B0B-98BB3D00A040}" srcOrd="1" destOrd="0" presId="urn:microsoft.com/office/officeart/2005/8/layout/hierarchy6"/>
    <dgm:cxn modelId="{8CE41D5C-9647-420F-84F7-42F6F29BD130}" type="presParOf" srcId="{CB067DC0-336E-4F0A-8259-BE40DD30CE80}" destId="{3CDE270F-3A4A-4A8C-87F0-CE51D077FAF9}" srcOrd="2" destOrd="0" presId="urn:microsoft.com/office/officeart/2005/8/layout/hierarchy6"/>
    <dgm:cxn modelId="{4437E857-CF51-4114-B82C-61EFF41A9985}" type="presParOf" srcId="{CB067DC0-336E-4F0A-8259-BE40DD30CE80}" destId="{EB5E562A-8FD2-4339-956B-B2FC78BE13A2}" srcOrd="3" destOrd="0" presId="urn:microsoft.com/office/officeart/2005/8/layout/hierarchy6"/>
    <dgm:cxn modelId="{E3C9C795-1855-450C-B872-F01FD9906966}" type="presParOf" srcId="{EB5E562A-8FD2-4339-956B-B2FC78BE13A2}" destId="{A1D1B3F5-394C-4458-A8C2-FD4650AC9E1B}" srcOrd="0" destOrd="0" presId="urn:microsoft.com/office/officeart/2005/8/layout/hierarchy6"/>
    <dgm:cxn modelId="{F39B2F8A-F7FC-428B-948B-8F6EF80B77F4}" type="presParOf" srcId="{EB5E562A-8FD2-4339-956B-B2FC78BE13A2}" destId="{E08DDC3C-C0E1-4B64-BDF3-9099755E5299}" srcOrd="1" destOrd="0" presId="urn:microsoft.com/office/officeart/2005/8/layout/hierarchy6"/>
    <dgm:cxn modelId="{0E5CDD07-2628-4AEB-A932-3FD20D6743DF}" type="presParOf" srcId="{6266872C-AA68-432F-AABA-4AAD7D58957E}" destId="{B1C85D3F-CCAA-44F7-B23E-E7D2AF0CCCF3}" srcOrd="2" destOrd="0" presId="urn:microsoft.com/office/officeart/2005/8/layout/hierarchy6"/>
    <dgm:cxn modelId="{92F21DCE-A8B9-4FA6-87F0-8ECDF75FE8DD}" type="presParOf" srcId="{6266872C-AA68-432F-AABA-4AAD7D58957E}" destId="{219A2956-A94B-4366-B2BD-627C648B1E4C}" srcOrd="3" destOrd="0" presId="urn:microsoft.com/office/officeart/2005/8/layout/hierarchy6"/>
    <dgm:cxn modelId="{E6CFD00C-A16B-4DDD-8BA5-828ADF1F065B}" type="presParOf" srcId="{219A2956-A94B-4366-B2BD-627C648B1E4C}" destId="{10F26967-2490-416D-8CF3-7F3690D270BE}" srcOrd="0" destOrd="0" presId="urn:microsoft.com/office/officeart/2005/8/layout/hierarchy6"/>
    <dgm:cxn modelId="{BA61D2B1-A058-44BA-8FD5-C41E39C0EE9F}" type="presParOf" srcId="{219A2956-A94B-4366-B2BD-627C648B1E4C}" destId="{808C44AD-F6B2-44C0-968E-EEEAB2B2F3B8}" srcOrd="1" destOrd="0" presId="urn:microsoft.com/office/officeart/2005/8/layout/hierarchy6"/>
    <dgm:cxn modelId="{5ED35F43-B14A-4E8D-9CD5-B2E435B90FED}" type="presParOf" srcId="{808C44AD-F6B2-44C0-968E-EEEAB2B2F3B8}" destId="{4BAC0D64-C2E5-4855-BDF2-AE2144B6A2D6}" srcOrd="0" destOrd="0" presId="urn:microsoft.com/office/officeart/2005/8/layout/hierarchy6"/>
    <dgm:cxn modelId="{44743FAD-C42E-4E37-B185-C63C0E91BB8C}" type="presParOf" srcId="{808C44AD-F6B2-44C0-968E-EEEAB2B2F3B8}" destId="{2738DA65-66E1-4005-99A4-8ADA66A672BB}" srcOrd="1" destOrd="0" presId="urn:microsoft.com/office/officeart/2005/8/layout/hierarchy6"/>
    <dgm:cxn modelId="{ABEC9896-DFDF-4992-8DFE-8A333984E77A}" type="presParOf" srcId="{2738DA65-66E1-4005-99A4-8ADA66A672BB}" destId="{8379DE3E-C26A-430A-8FA6-48FC270D742F}" srcOrd="0" destOrd="0" presId="urn:microsoft.com/office/officeart/2005/8/layout/hierarchy6"/>
    <dgm:cxn modelId="{3F6E5FD6-1F11-41EB-8413-F8CF60BC6389}" type="presParOf" srcId="{2738DA65-66E1-4005-99A4-8ADA66A672BB}" destId="{25C7BAD8-5E89-4710-AC28-3FBF9539C9C1}" srcOrd="1" destOrd="0" presId="urn:microsoft.com/office/officeart/2005/8/layout/hierarchy6"/>
    <dgm:cxn modelId="{9D4CC2FC-87DF-4ACE-900C-BC3038C0913D}" type="presParOf" srcId="{25C7BAD8-5E89-4710-AC28-3FBF9539C9C1}" destId="{AB5725D4-C7D6-463D-9FD1-87385B414EF6}" srcOrd="0" destOrd="0" presId="urn:microsoft.com/office/officeart/2005/8/layout/hierarchy6"/>
    <dgm:cxn modelId="{3BA45040-9594-42A8-AEDD-051E9BE473DE}" type="presParOf" srcId="{25C7BAD8-5E89-4710-AC28-3FBF9539C9C1}" destId="{BC1A3D8D-7C6A-4862-B26B-C5385CF616C9}" srcOrd="1" destOrd="0" presId="urn:microsoft.com/office/officeart/2005/8/layout/hierarchy6"/>
    <dgm:cxn modelId="{2B726758-846F-4751-B40D-0D81BEB81FF5}" type="presParOf" srcId="{BC1A3D8D-7C6A-4862-B26B-C5385CF616C9}" destId="{E822FADD-98A7-4F73-8058-46D9C4DA2205}" srcOrd="0" destOrd="0" presId="urn:microsoft.com/office/officeart/2005/8/layout/hierarchy6"/>
    <dgm:cxn modelId="{B319A69D-2609-4B85-9F78-8FA3510E2483}" type="presParOf" srcId="{BC1A3D8D-7C6A-4862-B26B-C5385CF616C9}" destId="{5E8BF994-E2A8-4480-ABE0-06F4FBAE6C29}" srcOrd="1" destOrd="0" presId="urn:microsoft.com/office/officeart/2005/8/layout/hierarchy6"/>
    <dgm:cxn modelId="{67595AE7-84C7-45E0-8188-5DF0C78B5F83}" type="presParOf" srcId="{25C7BAD8-5E89-4710-AC28-3FBF9539C9C1}" destId="{D1C682CA-5620-44F6-9571-85D81403F164}" srcOrd="2" destOrd="0" presId="urn:microsoft.com/office/officeart/2005/8/layout/hierarchy6"/>
    <dgm:cxn modelId="{1CED73EC-36EE-4631-83F8-48129B0C1022}" type="presParOf" srcId="{25C7BAD8-5E89-4710-AC28-3FBF9539C9C1}" destId="{215C9B35-F6EE-45B8-81A2-66F8DCD8F180}" srcOrd="3" destOrd="0" presId="urn:microsoft.com/office/officeart/2005/8/layout/hierarchy6"/>
    <dgm:cxn modelId="{FB0C11EC-C98D-40E9-AA72-0AE57CE41775}" type="presParOf" srcId="{215C9B35-F6EE-45B8-81A2-66F8DCD8F180}" destId="{2E493758-057D-439F-BE6D-D12CA2DF8943}" srcOrd="0" destOrd="0" presId="urn:microsoft.com/office/officeart/2005/8/layout/hierarchy6"/>
    <dgm:cxn modelId="{7F83BB8E-1E5F-461A-B784-1243D68D2251}" type="presParOf" srcId="{215C9B35-F6EE-45B8-81A2-66F8DCD8F180}" destId="{20148161-6AF5-4B09-94BD-9B296C0C92C1}" srcOrd="1" destOrd="0" presId="urn:microsoft.com/office/officeart/2005/8/layout/hierarchy6"/>
    <dgm:cxn modelId="{F33C6E9D-3BE7-4381-B396-557955D90BBA}" type="presParOf" srcId="{808C44AD-F6B2-44C0-968E-EEEAB2B2F3B8}" destId="{0D4B33F3-8793-4EF0-B6A4-FB10046706D0}" srcOrd="2" destOrd="0" presId="urn:microsoft.com/office/officeart/2005/8/layout/hierarchy6"/>
    <dgm:cxn modelId="{4CA4320D-3250-49D8-80F9-876AF85586A2}" type="presParOf" srcId="{808C44AD-F6B2-44C0-968E-EEEAB2B2F3B8}" destId="{260FA12E-C613-4019-9C34-A0C6C94D5F74}" srcOrd="3" destOrd="0" presId="urn:microsoft.com/office/officeart/2005/8/layout/hierarchy6"/>
    <dgm:cxn modelId="{4D43C4B7-8755-428F-A9A2-D4D7F6777971}" type="presParOf" srcId="{260FA12E-C613-4019-9C34-A0C6C94D5F74}" destId="{8FB84312-4717-4C26-9AC8-7387821847C9}" srcOrd="0" destOrd="0" presId="urn:microsoft.com/office/officeart/2005/8/layout/hierarchy6"/>
    <dgm:cxn modelId="{84B23602-E499-4A5D-B26C-82C5B3C209D2}" type="presParOf" srcId="{260FA12E-C613-4019-9C34-A0C6C94D5F74}" destId="{04965731-19ED-4793-8C43-0652DE570F43}" srcOrd="1" destOrd="0" presId="urn:microsoft.com/office/officeart/2005/8/layout/hierarchy6"/>
    <dgm:cxn modelId="{E516E94B-976A-4861-804F-9514810BEFCD}" type="presParOf" srcId="{04965731-19ED-4793-8C43-0652DE570F43}" destId="{79E0BD25-E86F-4815-B6AA-63B44A88E306}" srcOrd="0" destOrd="0" presId="urn:microsoft.com/office/officeart/2005/8/layout/hierarchy6"/>
    <dgm:cxn modelId="{C2EFB136-7922-4F3B-8042-271AE113EA88}" type="presParOf" srcId="{04965731-19ED-4793-8C43-0652DE570F43}" destId="{0497A8D3-C17A-4D32-BA51-79F50F371E60}" srcOrd="1" destOrd="0" presId="urn:microsoft.com/office/officeart/2005/8/layout/hierarchy6"/>
    <dgm:cxn modelId="{42862F42-9F11-4453-AD94-CDE22186742E}" type="presParOf" srcId="{0497A8D3-C17A-4D32-BA51-79F50F371E60}" destId="{FF0CD465-8C08-4D1A-AD76-0889708660CF}" srcOrd="0" destOrd="0" presId="urn:microsoft.com/office/officeart/2005/8/layout/hierarchy6"/>
    <dgm:cxn modelId="{A5F0C8A8-F53B-4E30-8F18-D32CD9A745E5}" type="presParOf" srcId="{0497A8D3-C17A-4D32-BA51-79F50F371E60}" destId="{49BFCCC3-EBF4-432B-8068-8F9487F4E827}" srcOrd="1" destOrd="0" presId="urn:microsoft.com/office/officeart/2005/8/layout/hierarchy6"/>
    <dgm:cxn modelId="{9EDA6F28-9A2A-4D82-8864-CD15031879E5}" type="presParOf" srcId="{04965731-19ED-4793-8C43-0652DE570F43}" destId="{01A88135-15B9-4AC4-8716-97AECF46CD29}" srcOrd="2" destOrd="0" presId="urn:microsoft.com/office/officeart/2005/8/layout/hierarchy6"/>
    <dgm:cxn modelId="{CDC23C80-9237-4667-BEF1-3FA911C076B1}" type="presParOf" srcId="{04965731-19ED-4793-8C43-0652DE570F43}" destId="{762BA04E-4E0C-40A3-A98E-384320ADA18D}" srcOrd="3" destOrd="0" presId="urn:microsoft.com/office/officeart/2005/8/layout/hierarchy6"/>
    <dgm:cxn modelId="{02F8F262-F5BF-4FE7-8F94-DADBB966ABE3}" type="presParOf" srcId="{762BA04E-4E0C-40A3-A98E-384320ADA18D}" destId="{5CB2FF11-696E-4220-B46C-45648DE89006}" srcOrd="0" destOrd="0" presId="urn:microsoft.com/office/officeart/2005/8/layout/hierarchy6"/>
    <dgm:cxn modelId="{5091FD46-A598-4657-BA2A-96D5779E5F43}" type="presParOf" srcId="{762BA04E-4E0C-40A3-A98E-384320ADA18D}" destId="{163637D4-1EEC-42FA-ACDD-12B15EFCDB5A}" srcOrd="1" destOrd="0" presId="urn:microsoft.com/office/officeart/2005/8/layout/hierarchy6"/>
    <dgm:cxn modelId="{D0674F0D-6394-4419-882D-69345B0CE2BD}" type="presParOf" srcId="{BFFC57CB-A122-42AC-93DC-958418211376}" destId="{C22856C7-86DD-43B4-BA80-3D53F7AA0A20}" srcOrd="2" destOrd="0" presId="urn:microsoft.com/office/officeart/2005/8/layout/hierarchy6"/>
    <dgm:cxn modelId="{03D93E68-E004-41A7-80FA-68EEF036A751}" type="presParOf" srcId="{BFFC57CB-A122-42AC-93DC-958418211376}" destId="{BC552A10-0BB5-4F9F-8D15-440F274CEA53}" srcOrd="3" destOrd="0" presId="urn:microsoft.com/office/officeart/2005/8/layout/hierarchy6"/>
    <dgm:cxn modelId="{DD6CDF04-02B3-4C0E-9B95-717268579D99}" type="presParOf" srcId="{BC552A10-0BB5-4F9F-8D15-440F274CEA53}" destId="{FAA58AE1-2686-47A7-9218-EC2E0DE68C4C}" srcOrd="0" destOrd="0" presId="urn:microsoft.com/office/officeart/2005/8/layout/hierarchy6"/>
    <dgm:cxn modelId="{2378A96A-9F56-431F-8A46-36FCAB85DA4F}" type="presParOf" srcId="{BC552A10-0BB5-4F9F-8D15-440F274CEA53}" destId="{A2E33D7F-530C-48F0-8C60-2DA44B4A3335}" srcOrd="1" destOrd="0" presId="urn:microsoft.com/office/officeart/2005/8/layout/hierarchy6"/>
    <dgm:cxn modelId="{151B2934-2BEF-4926-B201-85F5256F4C7B}" type="presParOf" srcId="{A2E33D7F-530C-48F0-8C60-2DA44B4A3335}" destId="{4F6A627F-33C0-464F-BB1E-D59558EFF7AC}" srcOrd="0" destOrd="0" presId="urn:microsoft.com/office/officeart/2005/8/layout/hierarchy6"/>
    <dgm:cxn modelId="{B798FBD7-CB75-4B8A-BB3B-462221FFA0FC}" type="presParOf" srcId="{A2E33D7F-530C-48F0-8C60-2DA44B4A3335}" destId="{9E739A91-8410-4B9F-93BC-F3C7546AD25B}" srcOrd="1" destOrd="0" presId="urn:microsoft.com/office/officeart/2005/8/layout/hierarchy6"/>
    <dgm:cxn modelId="{EA135B03-BBC3-4FC0-806B-3A6AFEAAA943}" type="presParOf" srcId="{9E739A91-8410-4B9F-93BC-F3C7546AD25B}" destId="{69623364-0ED3-4AB9-8B89-EC4DCED194F8}" srcOrd="0" destOrd="0" presId="urn:microsoft.com/office/officeart/2005/8/layout/hierarchy6"/>
    <dgm:cxn modelId="{98D5A02A-8865-4716-8731-410957E8789C}" type="presParOf" srcId="{9E739A91-8410-4B9F-93BC-F3C7546AD25B}" destId="{376A99BA-29B5-44AD-AE9B-20F42CACB956}" srcOrd="1" destOrd="0" presId="urn:microsoft.com/office/officeart/2005/8/layout/hierarchy6"/>
    <dgm:cxn modelId="{CFB19513-6563-4EBD-854C-F67704E086F4}" type="presParOf" srcId="{376A99BA-29B5-44AD-AE9B-20F42CACB956}" destId="{C2EA8094-C551-447F-809C-AFE33812E0EE}" srcOrd="0" destOrd="0" presId="urn:microsoft.com/office/officeart/2005/8/layout/hierarchy6"/>
    <dgm:cxn modelId="{1CFE42A7-2AF7-48A4-A1D6-8EDFA642367F}" type="presParOf" srcId="{376A99BA-29B5-44AD-AE9B-20F42CACB956}" destId="{5B0863E6-C92E-4A9A-B74D-48CAD20B64D0}" srcOrd="1" destOrd="0" presId="urn:microsoft.com/office/officeart/2005/8/layout/hierarchy6"/>
    <dgm:cxn modelId="{430EFAC3-B465-422E-B892-B1BDE62882E6}" type="presParOf" srcId="{5B0863E6-C92E-4A9A-B74D-48CAD20B64D0}" destId="{895F9537-1CA1-4E40-9355-1FEC626419EB}" srcOrd="0" destOrd="0" presId="urn:microsoft.com/office/officeart/2005/8/layout/hierarchy6"/>
    <dgm:cxn modelId="{4E8ABDE8-9BFB-4894-B019-058EE15D406A}" type="presParOf" srcId="{5B0863E6-C92E-4A9A-B74D-48CAD20B64D0}" destId="{9F5F8424-496D-45C3-ACBF-4871C5838BB6}" srcOrd="1" destOrd="0" presId="urn:microsoft.com/office/officeart/2005/8/layout/hierarchy6"/>
    <dgm:cxn modelId="{7C616ADD-68B1-4DD9-AF76-EDE5268DF4BF}" type="presParOf" srcId="{A2E33D7F-530C-48F0-8C60-2DA44B4A3335}" destId="{C531F6DC-A026-47D0-91F7-39983244787A}" srcOrd="2" destOrd="0" presId="urn:microsoft.com/office/officeart/2005/8/layout/hierarchy6"/>
    <dgm:cxn modelId="{A522E2FC-B248-4334-B3C5-106CC6E437BE}" type="presParOf" srcId="{A2E33D7F-530C-48F0-8C60-2DA44B4A3335}" destId="{A6141896-5741-4E42-96EF-275A6338FD03}" srcOrd="3" destOrd="0" presId="urn:microsoft.com/office/officeart/2005/8/layout/hierarchy6"/>
    <dgm:cxn modelId="{D7DDC97D-A221-47AE-A1B1-1723D3137A1B}" type="presParOf" srcId="{A6141896-5741-4E42-96EF-275A6338FD03}" destId="{661DF57F-ACEB-4799-9927-029DBBCD2756}" srcOrd="0" destOrd="0" presId="urn:microsoft.com/office/officeart/2005/8/layout/hierarchy6"/>
    <dgm:cxn modelId="{12A4F911-CE8E-43DE-9F15-56D8E48B5F36}" type="presParOf" srcId="{A6141896-5741-4E42-96EF-275A6338FD03}" destId="{DFD6EA0C-1DDB-47EC-99D8-F8F099AE14FB}" srcOrd="1" destOrd="0" presId="urn:microsoft.com/office/officeart/2005/8/layout/hierarchy6"/>
    <dgm:cxn modelId="{68FCD987-CD08-4AD5-98A9-D52E843A480D}" type="presParOf" srcId="{DFD6EA0C-1DDB-47EC-99D8-F8F099AE14FB}" destId="{B19326B9-437A-4017-9C5C-CA83F9FB0588}" srcOrd="0" destOrd="0" presId="urn:microsoft.com/office/officeart/2005/8/layout/hierarchy6"/>
    <dgm:cxn modelId="{FA4824D7-0365-47DA-9C51-E95BF00E82FC}" type="presParOf" srcId="{DFD6EA0C-1DDB-47EC-99D8-F8F099AE14FB}" destId="{2D741D79-09CA-492C-BFC5-B7BA28C57EF7}" srcOrd="1" destOrd="0" presId="urn:microsoft.com/office/officeart/2005/8/layout/hierarchy6"/>
    <dgm:cxn modelId="{2F60D897-FFA4-4A2C-9021-5C2EF12241F2}" type="presParOf" srcId="{2D741D79-09CA-492C-BFC5-B7BA28C57EF7}" destId="{AABB3C76-DD32-4081-B0B3-C0C602F0F0D4}" srcOrd="0" destOrd="0" presId="urn:microsoft.com/office/officeart/2005/8/layout/hierarchy6"/>
    <dgm:cxn modelId="{3AB6E1BF-BB8A-4D9C-80F5-5934FB35F291}" type="presParOf" srcId="{2D741D79-09CA-492C-BFC5-B7BA28C57EF7}" destId="{15B45E24-0C88-4AD3-8124-6564E272E8F6}" srcOrd="1" destOrd="0" presId="urn:microsoft.com/office/officeart/2005/8/layout/hierarchy6"/>
    <dgm:cxn modelId="{6846E817-4176-4426-ACCC-164E2D315387}" type="presParOf" srcId="{15B45E24-0C88-4AD3-8124-6564E272E8F6}" destId="{BF09F12B-6554-404D-BE5F-4455A807E042}" srcOrd="0" destOrd="0" presId="urn:microsoft.com/office/officeart/2005/8/layout/hierarchy6"/>
    <dgm:cxn modelId="{A7EBF8EA-0391-4E0B-A488-27E637A03756}" type="presParOf" srcId="{15B45E24-0C88-4AD3-8124-6564E272E8F6}" destId="{5695A7F7-FB5B-41F8-925F-341624CF5227}" srcOrd="1" destOrd="0" presId="urn:microsoft.com/office/officeart/2005/8/layout/hierarchy6"/>
    <dgm:cxn modelId="{980F79B6-38B3-4565-8DA2-D6A6B2F94FDE}" type="presParOf" srcId="{5695A7F7-FB5B-41F8-925F-341624CF5227}" destId="{1D32A6BB-CAF0-4F38-B03A-84EFB01C8764}" srcOrd="0" destOrd="0" presId="urn:microsoft.com/office/officeart/2005/8/layout/hierarchy6"/>
    <dgm:cxn modelId="{A2A73492-28FF-4E78-B11C-C49AB967A0F9}" type="presParOf" srcId="{5695A7F7-FB5B-41F8-925F-341624CF5227}" destId="{3838F9ED-F046-44C5-B1E6-993E23E508D7}" srcOrd="1" destOrd="0" presId="urn:microsoft.com/office/officeart/2005/8/layout/hierarchy6"/>
    <dgm:cxn modelId="{E8CC5B6A-E686-40FC-A7B3-44848C599280}" type="presParOf" srcId="{02414FA3-536E-4CE8-AC5A-F0546B6E15F9}" destId="{B1977091-910B-4351-B007-5B4F435C2F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A6615-8C70-4D9E-ACD4-14CCB017E599}">
      <dsp:nvSpPr>
        <dsp:cNvPr id="0" name=""/>
        <dsp:cNvSpPr/>
      </dsp:nvSpPr>
      <dsp:spPr>
        <a:xfrm>
          <a:off x="1396496" y="203344"/>
          <a:ext cx="8075271" cy="18955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sp:txBody>
      <dsp:txXfrm>
        <a:off x="1452016" y="258864"/>
        <a:ext cx="7964231" cy="1784549"/>
      </dsp:txXfrm>
    </dsp:sp>
    <dsp:sp modelId="{7B1D11B0-4BF7-4A39-B5D9-48A57615A2D9}">
      <dsp:nvSpPr>
        <dsp:cNvPr id="0" name=""/>
        <dsp:cNvSpPr/>
      </dsp:nvSpPr>
      <dsp:spPr>
        <a:xfrm>
          <a:off x="1745087" y="2098933"/>
          <a:ext cx="3689044" cy="646010"/>
        </a:xfrm>
        <a:custGeom>
          <a:avLst/>
          <a:gdLst/>
          <a:ahLst/>
          <a:cxnLst/>
          <a:rect l="0" t="0" r="0" b="0"/>
          <a:pathLst>
            <a:path>
              <a:moveTo>
                <a:pt x="3689044" y="0"/>
              </a:moveTo>
              <a:lnTo>
                <a:pt x="3689044" y="323005"/>
              </a:lnTo>
              <a:lnTo>
                <a:pt x="0" y="323005"/>
              </a:lnTo>
              <a:lnTo>
                <a:pt x="0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45A59-A7B4-4613-972D-0B376A726F9C}">
      <dsp:nvSpPr>
        <dsp:cNvPr id="0" name=""/>
        <dsp:cNvSpPr/>
      </dsp:nvSpPr>
      <dsp:spPr>
        <a:xfrm>
          <a:off x="4056" y="2744944"/>
          <a:ext cx="348206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sp:txBody>
      <dsp:txXfrm>
        <a:off x="66646" y="2807534"/>
        <a:ext cx="3356882" cy="2011807"/>
      </dsp:txXfrm>
    </dsp:sp>
    <dsp:sp modelId="{C4432CBE-F9A9-4704-B5CB-3C32B572453C}">
      <dsp:nvSpPr>
        <dsp:cNvPr id="0" name=""/>
        <dsp:cNvSpPr/>
      </dsp:nvSpPr>
      <dsp:spPr>
        <a:xfrm>
          <a:off x="5387770" y="2098933"/>
          <a:ext cx="91440" cy="650419"/>
        </a:xfrm>
        <a:custGeom>
          <a:avLst/>
          <a:gdLst/>
          <a:ahLst/>
          <a:cxnLst/>
          <a:rect l="0" t="0" r="0" b="0"/>
          <a:pathLst>
            <a:path>
              <a:moveTo>
                <a:pt x="46361" y="0"/>
              </a:moveTo>
              <a:lnTo>
                <a:pt x="46361" y="325209"/>
              </a:lnTo>
              <a:lnTo>
                <a:pt x="45720" y="325209"/>
              </a:lnTo>
              <a:lnTo>
                <a:pt x="45720" y="650419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02EB-F981-43DE-8288-2807850B398C}">
      <dsp:nvSpPr>
        <dsp:cNvPr id="0" name=""/>
        <dsp:cNvSpPr/>
      </dsp:nvSpPr>
      <dsp:spPr>
        <a:xfrm>
          <a:off x="4106604" y="2749353"/>
          <a:ext cx="2653771" cy="2538111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sp:txBody>
      <dsp:txXfrm>
        <a:off x="4180943" y="2823692"/>
        <a:ext cx="2505093" cy="2389433"/>
      </dsp:txXfrm>
    </dsp:sp>
    <dsp:sp modelId="{8E848EDF-3B45-4CF9-BBC6-EB0A49C2ED9B}">
      <dsp:nvSpPr>
        <dsp:cNvPr id="0" name=""/>
        <dsp:cNvSpPr/>
      </dsp:nvSpPr>
      <dsp:spPr>
        <a:xfrm>
          <a:off x="5434132" y="2098933"/>
          <a:ext cx="3794679" cy="64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05"/>
              </a:lnTo>
              <a:lnTo>
                <a:pt x="3794679" y="323005"/>
              </a:lnTo>
              <a:lnTo>
                <a:pt x="3794679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98F79-312F-4D7E-ADD2-E32B1E7948E0}">
      <dsp:nvSpPr>
        <dsp:cNvPr id="0" name=""/>
        <dsp:cNvSpPr/>
      </dsp:nvSpPr>
      <dsp:spPr>
        <a:xfrm>
          <a:off x="7593414" y="2744944"/>
          <a:ext cx="327079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kern="1200" dirty="0">
              <a:latin typeface="+mn-lt"/>
              <a:cs typeface="Times New Roman" panose="02020603050405020304" pitchFamily="18" charset="0"/>
            </a:rPr>
          </a:br>
          <a:r>
            <a:rPr lang="en-US" sz="2000" b="0" kern="120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sp:txBody>
      <dsp:txXfrm>
        <a:off x="7656004" y="2807534"/>
        <a:ext cx="3145612" cy="2011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FE22F-2354-4492-9E30-49E1E37B70E8}">
      <dsp:nvSpPr>
        <dsp:cNvPr id="0" name=""/>
        <dsp:cNvSpPr/>
      </dsp:nvSpPr>
      <dsp:spPr>
        <a:xfrm>
          <a:off x="8542811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F5E3A-F0A7-44A4-802B-98BAE79FC0D8}">
      <dsp:nvSpPr>
        <dsp:cNvPr id="0" name=""/>
        <dsp:cNvSpPr/>
      </dsp:nvSpPr>
      <dsp:spPr>
        <a:xfrm>
          <a:off x="7833107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19410-C99A-48EA-AD0E-37A6A0F10546}">
      <dsp:nvSpPr>
        <dsp:cNvPr id="0" name=""/>
        <dsp:cNvSpPr/>
      </dsp:nvSpPr>
      <dsp:spPr>
        <a:xfrm>
          <a:off x="7077684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1C6AF-BBC3-4C17-9C71-A33F03974367}">
      <dsp:nvSpPr>
        <dsp:cNvPr id="0" name=""/>
        <dsp:cNvSpPr/>
      </dsp:nvSpPr>
      <dsp:spPr>
        <a:xfrm>
          <a:off x="5944548" y="786204"/>
          <a:ext cx="1888559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888559" y="244997"/>
              </a:lnTo>
              <a:lnTo>
                <a:pt x="1888559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A4C24-C71C-49F9-BE0A-A49606B058C8}">
      <dsp:nvSpPr>
        <dsp:cNvPr id="0" name=""/>
        <dsp:cNvSpPr/>
      </dsp:nvSpPr>
      <dsp:spPr>
        <a:xfrm>
          <a:off x="5566836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7CAD-E52F-4367-851F-92A71BF450D7}">
      <dsp:nvSpPr>
        <dsp:cNvPr id="0" name=""/>
        <dsp:cNvSpPr/>
      </dsp:nvSpPr>
      <dsp:spPr>
        <a:xfrm>
          <a:off x="4811413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F6E34-2067-4571-86E4-8CA5DCBCDE2B}">
      <dsp:nvSpPr>
        <dsp:cNvPr id="0" name=""/>
        <dsp:cNvSpPr/>
      </dsp:nvSpPr>
      <dsp:spPr>
        <a:xfrm>
          <a:off x="4055989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E1EBA-9712-420A-97D3-B6D1C6258657}">
      <dsp:nvSpPr>
        <dsp:cNvPr id="0" name=""/>
        <dsp:cNvSpPr/>
      </dsp:nvSpPr>
      <dsp:spPr>
        <a:xfrm>
          <a:off x="2545142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D542D-3F9A-415C-9DBB-99F5313BEC0F}">
      <dsp:nvSpPr>
        <dsp:cNvPr id="0" name=""/>
        <dsp:cNvSpPr/>
      </dsp:nvSpPr>
      <dsp:spPr>
        <a:xfrm>
          <a:off x="1789718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5F6AB-0F8C-4598-92B4-33836AA3E77C}">
      <dsp:nvSpPr>
        <dsp:cNvPr id="0" name=""/>
        <dsp:cNvSpPr/>
      </dsp:nvSpPr>
      <dsp:spPr>
        <a:xfrm>
          <a:off x="2545142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AAFB-3662-490C-BCCF-67ECBD53632A}">
      <dsp:nvSpPr>
        <dsp:cNvPr id="0" name=""/>
        <dsp:cNvSpPr/>
      </dsp:nvSpPr>
      <dsp:spPr>
        <a:xfrm>
          <a:off x="4055989" y="786204"/>
          <a:ext cx="1888559" cy="359512"/>
        </a:xfrm>
        <a:custGeom>
          <a:avLst/>
          <a:gdLst/>
          <a:ahLst/>
          <a:cxnLst/>
          <a:rect l="0" t="0" r="0" b="0"/>
          <a:pathLst>
            <a:path>
              <a:moveTo>
                <a:pt x="1888559" y="0"/>
              </a:moveTo>
              <a:lnTo>
                <a:pt x="1888559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44A1F-A2E2-4286-9AD9-182EEC44E628}">
      <dsp:nvSpPr>
        <dsp:cNvPr id="0" name=""/>
        <dsp:cNvSpPr/>
      </dsp:nvSpPr>
      <dsp:spPr>
        <a:xfrm>
          <a:off x="5326474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6D79-82F1-4F7D-B3B2-5D1D0B6BD25E}">
      <dsp:nvSpPr>
        <dsp:cNvPr id="0" name=""/>
        <dsp:cNvSpPr/>
      </dsp:nvSpPr>
      <dsp:spPr>
        <a:xfrm>
          <a:off x="5463824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has four slashes?</a:t>
          </a:r>
        </a:p>
      </dsp:txBody>
      <dsp:txXfrm>
        <a:off x="5486814" y="154722"/>
        <a:ext cx="1190167" cy="738973"/>
      </dsp:txXfrm>
    </dsp:sp>
    <dsp:sp modelId="{64E3183E-9B84-4853-91D2-8219D2B3B07A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C4943-110E-47DF-9268-26091DCCD4B7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- Article publication date exists?</a:t>
          </a:r>
        </a:p>
      </dsp:txBody>
      <dsp:txXfrm>
        <a:off x="3598255" y="1299189"/>
        <a:ext cx="1190167" cy="738973"/>
      </dsp:txXfrm>
    </dsp:sp>
    <dsp:sp modelId="{6E226141-36B2-448C-9B97-1B866A8C2D31}">
      <dsp:nvSpPr>
        <dsp:cNvPr id="0" name=""/>
        <dsp:cNvSpPr/>
      </dsp:nvSpPr>
      <dsp:spPr>
        <a:xfrm>
          <a:off x="1927068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00C4E-D45F-4CF3-9549-FD4FCCCF4DA9}">
      <dsp:nvSpPr>
        <dsp:cNvPr id="0" name=""/>
        <dsp:cNvSpPr/>
      </dsp:nvSpPr>
      <dsp:spPr>
        <a:xfrm>
          <a:off x="206441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Link does not end with slash?</a:t>
          </a:r>
        </a:p>
      </dsp:txBody>
      <dsp:txXfrm>
        <a:off x="2087408" y="2443656"/>
        <a:ext cx="1190167" cy="738973"/>
      </dsp:txXfrm>
    </dsp:sp>
    <dsp:sp modelId="{4889DEDF-C2F8-46A9-AA2A-D29373F12591}">
      <dsp:nvSpPr>
        <dsp:cNvPr id="0" name=""/>
        <dsp:cNvSpPr/>
      </dsp:nvSpPr>
      <dsp:spPr>
        <a:xfrm>
          <a:off x="117164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0B543-619C-44BB-A64C-D8F24795BEBE}">
      <dsp:nvSpPr>
        <dsp:cNvPr id="0" name=""/>
        <dsp:cNvSpPr/>
      </dsp:nvSpPr>
      <dsp:spPr>
        <a:xfrm>
          <a:off x="130899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1331984" y="3588123"/>
        <a:ext cx="1190167" cy="738973"/>
      </dsp:txXfrm>
    </dsp:sp>
    <dsp:sp modelId="{E13DE57E-7064-4B04-8F67-AE3A92C29E0D}">
      <dsp:nvSpPr>
        <dsp:cNvPr id="0" name=""/>
        <dsp:cNvSpPr/>
      </dsp:nvSpPr>
      <dsp:spPr>
        <a:xfrm>
          <a:off x="268249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1853-921E-4EBC-99C1-9B069FC758B6}">
      <dsp:nvSpPr>
        <dsp:cNvPr id="0" name=""/>
        <dsp:cNvSpPr/>
      </dsp:nvSpPr>
      <dsp:spPr>
        <a:xfrm>
          <a:off x="281984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source exists?</a:t>
          </a:r>
        </a:p>
      </dsp:txBody>
      <dsp:txXfrm>
        <a:off x="2842831" y="3588123"/>
        <a:ext cx="1190167" cy="738973"/>
      </dsp:txXfrm>
    </dsp:sp>
    <dsp:sp modelId="{BA13FA81-FC3E-4239-B82D-E0B9A1E0E0EF}">
      <dsp:nvSpPr>
        <dsp:cNvPr id="0" name=""/>
        <dsp:cNvSpPr/>
      </dsp:nvSpPr>
      <dsp:spPr>
        <a:xfrm>
          <a:off x="494876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2558A-748D-4E95-A790-185D50F446B1}">
      <dsp:nvSpPr>
        <dsp:cNvPr id="0" name=""/>
        <dsp:cNvSpPr/>
      </dsp:nvSpPr>
      <dsp:spPr>
        <a:xfrm>
          <a:off x="5086112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Title Exists?</a:t>
          </a:r>
        </a:p>
      </dsp:txBody>
      <dsp:txXfrm>
        <a:off x="5109102" y="2443656"/>
        <a:ext cx="1190167" cy="738973"/>
      </dsp:txXfrm>
    </dsp:sp>
    <dsp:sp modelId="{24302B21-798D-4A0D-86FC-64F02FF0137D}">
      <dsp:nvSpPr>
        <dsp:cNvPr id="0" name=""/>
        <dsp:cNvSpPr/>
      </dsp:nvSpPr>
      <dsp:spPr>
        <a:xfrm>
          <a:off x="419333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97932-2F9C-4873-AA8D-7BEDA222F44C}">
      <dsp:nvSpPr>
        <dsp:cNvPr id="0" name=""/>
        <dsp:cNvSpPr/>
      </dsp:nvSpPr>
      <dsp:spPr>
        <a:xfrm>
          <a:off x="433068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Article author exists?</a:t>
          </a:r>
        </a:p>
      </dsp:txBody>
      <dsp:txXfrm>
        <a:off x="4353679" y="3588123"/>
        <a:ext cx="1190167" cy="738973"/>
      </dsp:txXfrm>
    </dsp:sp>
    <dsp:sp modelId="{5A09D680-E0B5-4DCA-AE44-1CEBF782BAF9}">
      <dsp:nvSpPr>
        <dsp:cNvPr id="0" name=""/>
        <dsp:cNvSpPr/>
      </dsp:nvSpPr>
      <dsp:spPr>
        <a:xfrm>
          <a:off x="5704186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1CFCC-1F06-4DFE-BC37-AC4FC4B092A9}">
      <dsp:nvSpPr>
        <dsp:cNvPr id="0" name=""/>
        <dsp:cNvSpPr/>
      </dsp:nvSpPr>
      <dsp:spPr>
        <a:xfrm>
          <a:off x="5841536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related news link exists?</a:t>
          </a:r>
        </a:p>
      </dsp:txBody>
      <dsp:txXfrm>
        <a:off x="5864526" y="3588123"/>
        <a:ext cx="1190167" cy="738973"/>
      </dsp:txXfrm>
    </dsp:sp>
    <dsp:sp modelId="{5E310934-FA0D-4B19-A721-6B05FB21E3CE}">
      <dsp:nvSpPr>
        <dsp:cNvPr id="0" name=""/>
        <dsp:cNvSpPr/>
      </dsp:nvSpPr>
      <dsp:spPr>
        <a:xfrm>
          <a:off x="7215034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41B2B-CED0-4FAC-8539-D1FCDAE7977F}">
      <dsp:nvSpPr>
        <dsp:cNvPr id="0" name=""/>
        <dsp:cNvSpPr/>
      </dsp:nvSpPr>
      <dsp:spPr>
        <a:xfrm>
          <a:off x="7352383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Link has date?</a:t>
          </a:r>
        </a:p>
      </dsp:txBody>
      <dsp:txXfrm>
        <a:off x="7375373" y="1299189"/>
        <a:ext cx="1190167" cy="738973"/>
      </dsp:txXfrm>
    </dsp:sp>
    <dsp:sp modelId="{49E36D96-16D8-4191-9ECB-DD1868EA11E7}">
      <dsp:nvSpPr>
        <dsp:cNvPr id="0" name=""/>
        <dsp:cNvSpPr/>
      </dsp:nvSpPr>
      <dsp:spPr>
        <a:xfrm>
          <a:off x="6459610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94D19-6FE3-4005-82F2-FE97395791AA}">
      <dsp:nvSpPr>
        <dsp:cNvPr id="0" name=""/>
        <dsp:cNvSpPr/>
      </dsp:nvSpPr>
      <dsp:spPr>
        <a:xfrm>
          <a:off x="659696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6619950" y="2443656"/>
        <a:ext cx="1190167" cy="738973"/>
      </dsp:txXfrm>
    </dsp:sp>
    <dsp:sp modelId="{BBF3AF29-D4FE-4A10-9317-AE1A953B953E}">
      <dsp:nvSpPr>
        <dsp:cNvPr id="0" name=""/>
        <dsp:cNvSpPr/>
      </dsp:nvSpPr>
      <dsp:spPr>
        <a:xfrm>
          <a:off x="7970457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13B9-42E2-4788-AB1A-01DEACCF28E8}">
      <dsp:nvSpPr>
        <dsp:cNvPr id="0" name=""/>
        <dsp:cNvSpPr/>
      </dsp:nvSpPr>
      <dsp:spPr>
        <a:xfrm>
          <a:off x="8107807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does not contain reserve word?</a:t>
          </a:r>
        </a:p>
      </dsp:txBody>
      <dsp:txXfrm>
        <a:off x="8130797" y="2443656"/>
        <a:ext cx="1190167" cy="738973"/>
      </dsp:txXfrm>
    </dsp:sp>
    <dsp:sp modelId="{95E868BE-6C32-44EC-884E-AFF3DBF0A3D7}">
      <dsp:nvSpPr>
        <dsp:cNvPr id="0" name=""/>
        <dsp:cNvSpPr/>
      </dsp:nvSpPr>
      <dsp:spPr>
        <a:xfrm>
          <a:off x="797045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7C05-1BBC-491E-B148-9A6BF20E57D3}">
      <dsp:nvSpPr>
        <dsp:cNvPr id="0" name=""/>
        <dsp:cNvSpPr/>
      </dsp:nvSpPr>
      <dsp:spPr>
        <a:xfrm>
          <a:off x="810780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8130797" y="3588123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2EC2C-9E7E-49D1-B59D-124B2DD110EF}">
      <dsp:nvSpPr>
        <dsp:cNvPr id="0" name=""/>
        <dsp:cNvSpPr/>
      </dsp:nvSpPr>
      <dsp:spPr>
        <a:xfrm>
          <a:off x="6034428" y="2130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has four slashes?</a:t>
          </a:r>
        </a:p>
      </dsp:txBody>
      <dsp:txXfrm>
        <a:off x="6057685" y="44562"/>
        <a:ext cx="1144553" cy="747531"/>
      </dsp:txXfrm>
    </dsp:sp>
    <dsp:sp modelId="{DB0F80EA-1B89-435B-B875-FE8D7EE1E118}">
      <dsp:nvSpPr>
        <dsp:cNvPr id="0" name=""/>
        <dsp:cNvSpPr/>
      </dsp:nvSpPr>
      <dsp:spPr>
        <a:xfrm>
          <a:off x="4413315" y="815350"/>
          <a:ext cx="2216647" cy="317618"/>
        </a:xfrm>
        <a:custGeom>
          <a:avLst/>
          <a:gdLst/>
          <a:ahLst/>
          <a:cxnLst/>
          <a:rect l="0" t="0" r="0" b="0"/>
          <a:pathLst>
            <a:path>
              <a:moveTo>
                <a:pt x="2216647" y="0"/>
              </a:moveTo>
              <a:lnTo>
                <a:pt x="2216647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990AA-9A0C-464E-99F0-E79C72E928BA}">
      <dsp:nvSpPr>
        <dsp:cNvPr id="0" name=""/>
        <dsp:cNvSpPr/>
      </dsp:nvSpPr>
      <dsp:spPr>
        <a:xfrm>
          <a:off x="3817781" y="1132968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- Article publication date exists?</a:t>
          </a:r>
        </a:p>
      </dsp:txBody>
      <dsp:txXfrm>
        <a:off x="3841038" y="1156225"/>
        <a:ext cx="1144553" cy="747531"/>
      </dsp:txXfrm>
    </dsp:sp>
    <dsp:sp modelId="{6C0B84EE-69CC-41DA-A617-9E04982B00D4}">
      <dsp:nvSpPr>
        <dsp:cNvPr id="0" name=""/>
        <dsp:cNvSpPr/>
      </dsp:nvSpPr>
      <dsp:spPr>
        <a:xfrm>
          <a:off x="2777570" y="1927014"/>
          <a:ext cx="1635744" cy="317618"/>
        </a:xfrm>
        <a:custGeom>
          <a:avLst/>
          <a:gdLst/>
          <a:ahLst/>
          <a:cxnLst/>
          <a:rect l="0" t="0" r="0" b="0"/>
          <a:pathLst>
            <a:path>
              <a:moveTo>
                <a:pt x="1635744" y="0"/>
              </a:moveTo>
              <a:lnTo>
                <a:pt x="1635744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545BA-E742-4489-8F2C-EBC4AC1A4230}">
      <dsp:nvSpPr>
        <dsp:cNvPr id="0" name=""/>
        <dsp:cNvSpPr/>
      </dsp:nvSpPr>
      <dsp:spPr>
        <a:xfrm>
          <a:off x="2182037" y="2244632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Link does not end with slash?</a:t>
          </a:r>
        </a:p>
      </dsp:txBody>
      <dsp:txXfrm>
        <a:off x="2205294" y="2267889"/>
        <a:ext cx="1144553" cy="747531"/>
      </dsp:txXfrm>
    </dsp:sp>
    <dsp:sp modelId="{9E020DB9-A0BA-4F24-AD20-13000A25B498}">
      <dsp:nvSpPr>
        <dsp:cNvPr id="0" name=""/>
        <dsp:cNvSpPr/>
      </dsp:nvSpPr>
      <dsp:spPr>
        <a:xfrm>
          <a:off x="2003376" y="3038677"/>
          <a:ext cx="774194" cy="317618"/>
        </a:xfrm>
        <a:custGeom>
          <a:avLst/>
          <a:gdLst/>
          <a:ahLst/>
          <a:cxnLst/>
          <a:rect l="0" t="0" r="0" b="0"/>
          <a:pathLst>
            <a:path>
              <a:moveTo>
                <a:pt x="774194" y="0"/>
              </a:moveTo>
              <a:lnTo>
                <a:pt x="774194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1A3D-D155-416D-87B8-7DCAA51C577A}">
      <dsp:nvSpPr>
        <dsp:cNvPr id="0" name=""/>
        <dsp:cNvSpPr/>
      </dsp:nvSpPr>
      <dsp:spPr>
        <a:xfrm>
          <a:off x="1407842" y="335629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1431099" y="3379552"/>
        <a:ext cx="1144553" cy="747531"/>
      </dsp:txXfrm>
    </dsp:sp>
    <dsp:sp modelId="{6576C4A3-DA4B-47B4-88B5-004FC1C4FEF6}">
      <dsp:nvSpPr>
        <dsp:cNvPr id="0" name=""/>
        <dsp:cNvSpPr/>
      </dsp:nvSpPr>
      <dsp:spPr>
        <a:xfrm>
          <a:off x="1957656" y="4150341"/>
          <a:ext cx="91440" cy="317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A2FBD-405F-448B-AF61-AAC5C0652037}">
      <dsp:nvSpPr>
        <dsp:cNvPr id="0" name=""/>
        <dsp:cNvSpPr/>
      </dsp:nvSpPr>
      <dsp:spPr>
        <a:xfrm>
          <a:off x="1766354" y="4467959"/>
          <a:ext cx="474045" cy="316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1775610" y="4477215"/>
        <a:ext cx="455533" cy="297518"/>
      </dsp:txXfrm>
    </dsp:sp>
    <dsp:sp modelId="{7C1016CA-A417-4F66-BD9F-3FEC43942D3E}">
      <dsp:nvSpPr>
        <dsp:cNvPr id="0" name=""/>
        <dsp:cNvSpPr/>
      </dsp:nvSpPr>
      <dsp:spPr>
        <a:xfrm>
          <a:off x="2777570" y="3038677"/>
          <a:ext cx="774194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774194" y="158809"/>
              </a:lnTo>
              <a:lnTo>
                <a:pt x="774194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82D7-401A-4A06-8D11-68E399B4C9C8}">
      <dsp:nvSpPr>
        <dsp:cNvPr id="0" name=""/>
        <dsp:cNvSpPr/>
      </dsp:nvSpPr>
      <dsp:spPr>
        <a:xfrm>
          <a:off x="2956231" y="335629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source exists?</a:t>
          </a:r>
        </a:p>
      </dsp:txBody>
      <dsp:txXfrm>
        <a:off x="2979488" y="3379552"/>
        <a:ext cx="1144553" cy="747531"/>
      </dsp:txXfrm>
    </dsp:sp>
    <dsp:sp modelId="{398E1E53-BD66-405B-B988-0BDCAC7767BA}">
      <dsp:nvSpPr>
        <dsp:cNvPr id="0" name=""/>
        <dsp:cNvSpPr/>
      </dsp:nvSpPr>
      <dsp:spPr>
        <a:xfrm>
          <a:off x="3135826" y="4150341"/>
          <a:ext cx="415938" cy="317618"/>
        </a:xfrm>
        <a:custGeom>
          <a:avLst/>
          <a:gdLst/>
          <a:ahLst/>
          <a:cxnLst/>
          <a:rect l="0" t="0" r="0" b="0"/>
          <a:pathLst>
            <a:path>
              <a:moveTo>
                <a:pt x="415938" y="0"/>
              </a:moveTo>
              <a:lnTo>
                <a:pt x="415938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80051-3DE1-4649-B2B8-8757FFF7E9AD}">
      <dsp:nvSpPr>
        <dsp:cNvPr id="0" name=""/>
        <dsp:cNvSpPr/>
      </dsp:nvSpPr>
      <dsp:spPr>
        <a:xfrm>
          <a:off x="2897993" y="4467959"/>
          <a:ext cx="475664" cy="32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Article</a:t>
          </a:r>
        </a:p>
      </dsp:txBody>
      <dsp:txXfrm>
        <a:off x="2907389" y="4477355"/>
        <a:ext cx="456872" cy="302010"/>
      </dsp:txXfrm>
    </dsp:sp>
    <dsp:sp modelId="{3CDE270F-3A4A-4A8C-87F0-CE51D077FAF9}">
      <dsp:nvSpPr>
        <dsp:cNvPr id="0" name=""/>
        <dsp:cNvSpPr/>
      </dsp:nvSpPr>
      <dsp:spPr>
        <a:xfrm>
          <a:off x="3551765" y="4150341"/>
          <a:ext cx="416492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416492" y="158809"/>
              </a:lnTo>
              <a:lnTo>
                <a:pt x="416492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1B3F5-394C-4458-A8C2-FD4650AC9E1B}">
      <dsp:nvSpPr>
        <dsp:cNvPr id="0" name=""/>
        <dsp:cNvSpPr/>
      </dsp:nvSpPr>
      <dsp:spPr>
        <a:xfrm>
          <a:off x="3730979" y="4467959"/>
          <a:ext cx="474557" cy="319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3740334" y="4477314"/>
        <a:ext cx="455847" cy="300702"/>
      </dsp:txXfrm>
    </dsp:sp>
    <dsp:sp modelId="{B1C85D3F-CCAA-44F7-B23E-E7D2AF0CCCF3}">
      <dsp:nvSpPr>
        <dsp:cNvPr id="0" name=""/>
        <dsp:cNvSpPr/>
      </dsp:nvSpPr>
      <dsp:spPr>
        <a:xfrm>
          <a:off x="4413315" y="1927014"/>
          <a:ext cx="1635744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1635744" y="158809"/>
              </a:lnTo>
              <a:lnTo>
                <a:pt x="1635744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6967-2490-416D-8CF3-7F3690D270BE}">
      <dsp:nvSpPr>
        <dsp:cNvPr id="0" name=""/>
        <dsp:cNvSpPr/>
      </dsp:nvSpPr>
      <dsp:spPr>
        <a:xfrm>
          <a:off x="5453525" y="2244632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Title Exists?</a:t>
          </a:r>
        </a:p>
      </dsp:txBody>
      <dsp:txXfrm>
        <a:off x="5476782" y="2267889"/>
        <a:ext cx="1144553" cy="747531"/>
      </dsp:txXfrm>
    </dsp:sp>
    <dsp:sp modelId="{4BAC0D64-C2E5-4855-BDF2-AE2144B6A2D6}">
      <dsp:nvSpPr>
        <dsp:cNvPr id="0" name=""/>
        <dsp:cNvSpPr/>
      </dsp:nvSpPr>
      <dsp:spPr>
        <a:xfrm>
          <a:off x="5216627" y="3038677"/>
          <a:ext cx="832431" cy="317618"/>
        </a:xfrm>
        <a:custGeom>
          <a:avLst/>
          <a:gdLst/>
          <a:ahLst/>
          <a:cxnLst/>
          <a:rect l="0" t="0" r="0" b="0"/>
          <a:pathLst>
            <a:path>
              <a:moveTo>
                <a:pt x="832431" y="0"/>
              </a:moveTo>
              <a:lnTo>
                <a:pt x="832431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9DE3E-C26A-430A-8FA6-48FC270D742F}">
      <dsp:nvSpPr>
        <dsp:cNvPr id="0" name=""/>
        <dsp:cNvSpPr/>
      </dsp:nvSpPr>
      <dsp:spPr>
        <a:xfrm>
          <a:off x="4621094" y="335629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Article author exists?</a:t>
          </a:r>
        </a:p>
      </dsp:txBody>
      <dsp:txXfrm>
        <a:off x="4644351" y="3379552"/>
        <a:ext cx="1144553" cy="747531"/>
      </dsp:txXfrm>
    </dsp:sp>
    <dsp:sp modelId="{AB5725D4-C7D6-463D-9FD1-87385B414EF6}">
      <dsp:nvSpPr>
        <dsp:cNvPr id="0" name=""/>
        <dsp:cNvSpPr/>
      </dsp:nvSpPr>
      <dsp:spPr>
        <a:xfrm>
          <a:off x="4800689" y="4150341"/>
          <a:ext cx="415938" cy="317618"/>
        </a:xfrm>
        <a:custGeom>
          <a:avLst/>
          <a:gdLst/>
          <a:ahLst/>
          <a:cxnLst/>
          <a:rect l="0" t="0" r="0" b="0"/>
          <a:pathLst>
            <a:path>
              <a:moveTo>
                <a:pt x="415938" y="0"/>
              </a:moveTo>
              <a:lnTo>
                <a:pt x="415938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FADD-98A7-4F73-8058-46D9C4DA2205}">
      <dsp:nvSpPr>
        <dsp:cNvPr id="0" name=""/>
        <dsp:cNvSpPr/>
      </dsp:nvSpPr>
      <dsp:spPr>
        <a:xfrm>
          <a:off x="4562856" y="4467959"/>
          <a:ext cx="475664" cy="32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Article</a:t>
          </a:r>
        </a:p>
      </dsp:txBody>
      <dsp:txXfrm>
        <a:off x="4572252" y="4477355"/>
        <a:ext cx="456872" cy="302010"/>
      </dsp:txXfrm>
    </dsp:sp>
    <dsp:sp modelId="{D1C682CA-5620-44F6-9571-85D81403F164}">
      <dsp:nvSpPr>
        <dsp:cNvPr id="0" name=""/>
        <dsp:cNvSpPr/>
      </dsp:nvSpPr>
      <dsp:spPr>
        <a:xfrm>
          <a:off x="5216627" y="4150341"/>
          <a:ext cx="416492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416492" y="158809"/>
              </a:lnTo>
              <a:lnTo>
                <a:pt x="416492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93758-057D-439F-BE6D-D12CA2DF8943}">
      <dsp:nvSpPr>
        <dsp:cNvPr id="0" name=""/>
        <dsp:cNvSpPr/>
      </dsp:nvSpPr>
      <dsp:spPr>
        <a:xfrm>
          <a:off x="5395842" y="4467959"/>
          <a:ext cx="474557" cy="319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5405197" y="4477314"/>
        <a:ext cx="455847" cy="300702"/>
      </dsp:txXfrm>
    </dsp:sp>
    <dsp:sp modelId="{0D4B33F3-8793-4EF0-B6A4-FB10046706D0}">
      <dsp:nvSpPr>
        <dsp:cNvPr id="0" name=""/>
        <dsp:cNvSpPr/>
      </dsp:nvSpPr>
      <dsp:spPr>
        <a:xfrm>
          <a:off x="6049059" y="3038677"/>
          <a:ext cx="832431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832431" y="158809"/>
              </a:lnTo>
              <a:lnTo>
                <a:pt x="832431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84312-4717-4C26-9AC8-7387821847C9}">
      <dsp:nvSpPr>
        <dsp:cNvPr id="0" name=""/>
        <dsp:cNvSpPr/>
      </dsp:nvSpPr>
      <dsp:spPr>
        <a:xfrm>
          <a:off x="6285956" y="335629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Article related news link exists?</a:t>
          </a:r>
        </a:p>
      </dsp:txBody>
      <dsp:txXfrm>
        <a:off x="6309213" y="3379552"/>
        <a:ext cx="1144553" cy="747531"/>
      </dsp:txXfrm>
    </dsp:sp>
    <dsp:sp modelId="{79E0BD25-E86F-4815-B6AA-63B44A88E306}">
      <dsp:nvSpPr>
        <dsp:cNvPr id="0" name=""/>
        <dsp:cNvSpPr/>
      </dsp:nvSpPr>
      <dsp:spPr>
        <a:xfrm>
          <a:off x="6465552" y="4150341"/>
          <a:ext cx="415938" cy="317618"/>
        </a:xfrm>
        <a:custGeom>
          <a:avLst/>
          <a:gdLst/>
          <a:ahLst/>
          <a:cxnLst/>
          <a:rect l="0" t="0" r="0" b="0"/>
          <a:pathLst>
            <a:path>
              <a:moveTo>
                <a:pt x="415938" y="0"/>
              </a:moveTo>
              <a:lnTo>
                <a:pt x="415938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CD465-8C08-4D1A-AD76-0889708660CF}">
      <dsp:nvSpPr>
        <dsp:cNvPr id="0" name=""/>
        <dsp:cNvSpPr/>
      </dsp:nvSpPr>
      <dsp:spPr>
        <a:xfrm>
          <a:off x="6227719" y="4467959"/>
          <a:ext cx="475664" cy="32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Article</a:t>
          </a:r>
        </a:p>
      </dsp:txBody>
      <dsp:txXfrm>
        <a:off x="6237115" y="4477355"/>
        <a:ext cx="456872" cy="302010"/>
      </dsp:txXfrm>
    </dsp:sp>
    <dsp:sp modelId="{01A88135-15B9-4AC4-8716-97AECF46CD29}">
      <dsp:nvSpPr>
        <dsp:cNvPr id="0" name=""/>
        <dsp:cNvSpPr/>
      </dsp:nvSpPr>
      <dsp:spPr>
        <a:xfrm>
          <a:off x="6881490" y="4150341"/>
          <a:ext cx="416492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416492" y="158809"/>
              </a:lnTo>
              <a:lnTo>
                <a:pt x="416492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2FF11-696E-4220-B46C-45648DE89006}">
      <dsp:nvSpPr>
        <dsp:cNvPr id="0" name=""/>
        <dsp:cNvSpPr/>
      </dsp:nvSpPr>
      <dsp:spPr>
        <a:xfrm>
          <a:off x="7060704" y="4467959"/>
          <a:ext cx="474557" cy="319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7070059" y="4477314"/>
        <a:ext cx="455847" cy="300702"/>
      </dsp:txXfrm>
    </dsp:sp>
    <dsp:sp modelId="{C22856C7-86DD-43B4-BA80-3D53F7AA0A20}">
      <dsp:nvSpPr>
        <dsp:cNvPr id="0" name=""/>
        <dsp:cNvSpPr/>
      </dsp:nvSpPr>
      <dsp:spPr>
        <a:xfrm>
          <a:off x="6629962" y="815350"/>
          <a:ext cx="2216647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2216647" y="158809"/>
              </a:lnTo>
              <a:lnTo>
                <a:pt x="2216647" y="317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58AE1-2686-47A7-9218-EC2E0DE68C4C}">
      <dsp:nvSpPr>
        <dsp:cNvPr id="0" name=""/>
        <dsp:cNvSpPr/>
      </dsp:nvSpPr>
      <dsp:spPr>
        <a:xfrm>
          <a:off x="8251076" y="1132968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– Link has date?</a:t>
          </a:r>
        </a:p>
      </dsp:txBody>
      <dsp:txXfrm>
        <a:off x="8274333" y="1156225"/>
        <a:ext cx="1144553" cy="747531"/>
      </dsp:txXfrm>
    </dsp:sp>
    <dsp:sp modelId="{4F6A627F-33C0-464F-BB1E-D59558EFF7AC}">
      <dsp:nvSpPr>
        <dsp:cNvPr id="0" name=""/>
        <dsp:cNvSpPr/>
      </dsp:nvSpPr>
      <dsp:spPr>
        <a:xfrm>
          <a:off x="8072415" y="1927014"/>
          <a:ext cx="774194" cy="317618"/>
        </a:xfrm>
        <a:custGeom>
          <a:avLst/>
          <a:gdLst/>
          <a:ahLst/>
          <a:cxnLst/>
          <a:rect l="0" t="0" r="0" b="0"/>
          <a:pathLst>
            <a:path>
              <a:moveTo>
                <a:pt x="774194" y="0"/>
              </a:moveTo>
              <a:lnTo>
                <a:pt x="774194" y="158809"/>
              </a:lnTo>
              <a:lnTo>
                <a:pt x="0" y="158809"/>
              </a:lnTo>
              <a:lnTo>
                <a:pt x="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23364-0ED3-4AB9-8B89-EC4DCED194F8}">
      <dsp:nvSpPr>
        <dsp:cNvPr id="0" name=""/>
        <dsp:cNvSpPr/>
      </dsp:nvSpPr>
      <dsp:spPr>
        <a:xfrm>
          <a:off x="7476881" y="2244632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7500138" y="2267889"/>
        <a:ext cx="1144553" cy="747531"/>
      </dsp:txXfrm>
    </dsp:sp>
    <dsp:sp modelId="{C2EA8094-C551-447F-809C-AFE33812E0EE}">
      <dsp:nvSpPr>
        <dsp:cNvPr id="0" name=""/>
        <dsp:cNvSpPr/>
      </dsp:nvSpPr>
      <dsp:spPr>
        <a:xfrm>
          <a:off x="8026695" y="3038677"/>
          <a:ext cx="91440" cy="1435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F9537-1CA1-4E40-9355-1FEC626419EB}">
      <dsp:nvSpPr>
        <dsp:cNvPr id="0" name=""/>
        <dsp:cNvSpPr/>
      </dsp:nvSpPr>
      <dsp:spPr>
        <a:xfrm>
          <a:off x="7834345" y="4473747"/>
          <a:ext cx="476141" cy="32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7843750" y="4483152"/>
        <a:ext cx="457331" cy="302301"/>
      </dsp:txXfrm>
    </dsp:sp>
    <dsp:sp modelId="{C531F6DC-A026-47D0-91F7-39983244787A}">
      <dsp:nvSpPr>
        <dsp:cNvPr id="0" name=""/>
        <dsp:cNvSpPr/>
      </dsp:nvSpPr>
      <dsp:spPr>
        <a:xfrm>
          <a:off x="8846610" y="1927014"/>
          <a:ext cx="774194" cy="31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9"/>
              </a:lnTo>
              <a:lnTo>
                <a:pt x="774194" y="158809"/>
              </a:lnTo>
              <a:lnTo>
                <a:pt x="774194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F57F-ACEB-4799-9927-029DBBCD2756}">
      <dsp:nvSpPr>
        <dsp:cNvPr id="0" name=""/>
        <dsp:cNvSpPr/>
      </dsp:nvSpPr>
      <dsp:spPr>
        <a:xfrm>
          <a:off x="9025270" y="2244632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does not contain reserve word?</a:t>
          </a:r>
        </a:p>
      </dsp:txBody>
      <dsp:txXfrm>
        <a:off x="9048527" y="2267889"/>
        <a:ext cx="1144553" cy="747531"/>
      </dsp:txXfrm>
    </dsp:sp>
    <dsp:sp modelId="{B19326B9-437A-4017-9C5C-CA83F9FB0588}">
      <dsp:nvSpPr>
        <dsp:cNvPr id="0" name=""/>
        <dsp:cNvSpPr/>
      </dsp:nvSpPr>
      <dsp:spPr>
        <a:xfrm>
          <a:off x="9575084" y="3038677"/>
          <a:ext cx="91440" cy="317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B3C76-DD32-4081-B0B3-C0C602F0F0D4}">
      <dsp:nvSpPr>
        <dsp:cNvPr id="0" name=""/>
        <dsp:cNvSpPr/>
      </dsp:nvSpPr>
      <dsp:spPr>
        <a:xfrm>
          <a:off x="9025270" y="3356295"/>
          <a:ext cx="1191067" cy="794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– Always no</a:t>
          </a:r>
        </a:p>
      </dsp:txBody>
      <dsp:txXfrm>
        <a:off x="9048527" y="3379552"/>
        <a:ext cx="1144553" cy="747531"/>
      </dsp:txXfrm>
    </dsp:sp>
    <dsp:sp modelId="{BF09F12B-6554-404D-BE5F-4455A807E042}">
      <dsp:nvSpPr>
        <dsp:cNvPr id="0" name=""/>
        <dsp:cNvSpPr/>
      </dsp:nvSpPr>
      <dsp:spPr>
        <a:xfrm>
          <a:off x="9575084" y="4150341"/>
          <a:ext cx="91440" cy="317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2A6BB-CAF0-4F38-B03A-84EFB01C8764}">
      <dsp:nvSpPr>
        <dsp:cNvPr id="0" name=""/>
        <dsp:cNvSpPr/>
      </dsp:nvSpPr>
      <dsp:spPr>
        <a:xfrm>
          <a:off x="9383061" y="4467959"/>
          <a:ext cx="475486" cy="319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 Article</a:t>
          </a:r>
        </a:p>
      </dsp:txBody>
      <dsp:txXfrm>
        <a:off x="9392426" y="4477324"/>
        <a:ext cx="456756" cy="30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27C5-3769-434D-A2E4-2BB3689473B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ED63-DFA4-49C4-82F5-679722F4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36D6-1489-4664-B89A-7973545B731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arummel/CSC499-Rummel-Research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B4F6-C1D4-425F-B05A-E9853FDD2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784" y="1106732"/>
            <a:ext cx="10480431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Document Classification Problem:</a:t>
            </a:r>
            <a:br>
              <a:rPr lang="en-US" dirty="0"/>
            </a:br>
            <a:r>
              <a:rPr lang="en-US" dirty="0"/>
              <a:t>Does a Web Page Contain an Article?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234B1-FB73-41DF-B4F6-1CDBFBF7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9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Technical Documentation</a:t>
            </a:r>
          </a:p>
          <a:p>
            <a:r>
              <a:rPr lang="en-US" dirty="0"/>
              <a:t>Nicholas Rummel</a:t>
            </a:r>
          </a:p>
          <a:p>
            <a:r>
              <a:rPr lang="en-US" dirty="0"/>
              <a:t>CSC498</a:t>
            </a:r>
          </a:p>
          <a:p>
            <a:endParaRPr lang="en-US" dirty="0"/>
          </a:p>
          <a:p>
            <a:r>
              <a:rPr lang="en-US" dirty="0"/>
              <a:t>Technical Mentor: Dr. Girard</a:t>
            </a:r>
          </a:p>
        </p:txBody>
      </p:sp>
    </p:spTree>
    <p:extLst>
      <p:ext uri="{BB962C8B-B14F-4D97-AF65-F5344CB8AC3E}">
        <p14:creationId xmlns:p14="http://schemas.microsoft.com/office/powerpoint/2010/main" val="134941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D8A2-8E57-4F97-800F-023DE90A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9E0-1932-417A-8FC3-79C14D36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62" y="262548"/>
            <a:ext cx="6017846" cy="1253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Cortes and V. </a:t>
            </a:r>
            <a:r>
              <a:rPr lang="en-US" dirty="0" err="1"/>
              <a:t>Vapnik</a:t>
            </a:r>
            <a:r>
              <a:rPr lang="en-US" dirty="0"/>
              <a:t>, “Support-vector 	networks,” </a:t>
            </a:r>
            <a:r>
              <a:rPr lang="en-US" i="1" dirty="0"/>
              <a:t>Mach. Learn.</a:t>
            </a:r>
            <a:r>
              <a:rPr lang="en-US" dirty="0"/>
              <a:t>, vol. 20, 	no. 3, pp. 273–297, Sep. 1995.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A9AD-8672-4880-9663-E92D113A8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359" y="1931988"/>
            <a:ext cx="6744606" cy="4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4C2-E206-48DF-9F99-004C824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CBA2-28BC-482E-BE7B-E9B6076AE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9168" y="813667"/>
            <a:ext cx="7038340" cy="4678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597623-3073-4E88-B7DF-070A0F90D36B}"/>
              </a:ext>
            </a:extLst>
          </p:cNvPr>
          <p:cNvSpPr/>
          <p:nvPr/>
        </p:nvSpPr>
        <p:spPr>
          <a:xfrm>
            <a:off x="677691" y="1690688"/>
            <a:ext cx="3870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M. N.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M. C.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Babahenini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and 	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Taleb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Ahmed, “New use of 	the HITS algorithm for fast web 	page classification,”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Turk. J. 	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Electr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Eng.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Sci.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vol. 	25, no. 3, pp. 2015–2032, Jun. 	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FED-98A3-445E-B203-3F11CCF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1E73-55AA-4683-B2F5-4A28810D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69"/>
            <a:ext cx="10515600" cy="4984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classification model that focuses on generating a classifier as a decision tree from training cases. Then it predicts which class new data belongs to</a:t>
            </a:r>
          </a:p>
          <a:p>
            <a:pPr lvl="1"/>
            <a:r>
              <a:rPr lang="en-US" dirty="0"/>
              <a:t>What are training cases? A set of data that is already classified.</a:t>
            </a:r>
          </a:p>
          <a:p>
            <a:r>
              <a:rPr lang="en-US" dirty="0"/>
              <a:t>Assumes that the outcome of a test for any case can be determined.</a:t>
            </a:r>
          </a:p>
          <a:p>
            <a:r>
              <a:rPr lang="en-US" dirty="0"/>
              <a:t>Tree “pruning” after initial decision tree is created to remove branches that do not help.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Extension of Quinlan’s </a:t>
            </a:r>
            <a:r>
              <a:rPr lang="en-US" u="sng" dirty="0"/>
              <a:t>ID3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EDC3-BE03-48FF-8DB2-2E04476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5D7D-7F70-4DDF-B80C-00E30438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Requirements:</a:t>
            </a:r>
          </a:p>
          <a:p>
            <a:pPr lvl="1"/>
            <a:r>
              <a:rPr lang="en-US" dirty="0"/>
              <a:t>Attribute-value description</a:t>
            </a:r>
          </a:p>
          <a:p>
            <a:pPr lvl="1"/>
            <a:r>
              <a:rPr lang="en-US" dirty="0"/>
              <a:t>Predefined classes</a:t>
            </a:r>
          </a:p>
          <a:p>
            <a:pPr lvl="1"/>
            <a:r>
              <a:rPr lang="en-US" dirty="0"/>
              <a:t>Discrete classes</a:t>
            </a:r>
          </a:p>
          <a:p>
            <a:pPr lvl="1"/>
            <a:r>
              <a:rPr lang="en-US" dirty="0"/>
              <a:t>Sufficient data</a:t>
            </a:r>
          </a:p>
          <a:p>
            <a:pPr lvl="1"/>
            <a:r>
              <a:rPr lang="en-US" dirty="0"/>
              <a:t>“Logical” classification models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</p:txBody>
      </p:sp>
    </p:spTree>
    <p:extLst>
      <p:ext uri="{BB962C8B-B14F-4D97-AF65-F5344CB8AC3E}">
        <p14:creationId xmlns:p14="http://schemas.microsoft.com/office/powerpoint/2010/main" val="14735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3D9F7-1AE8-4A63-90B8-3ED8EDA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C4.5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6D6E3-CDA4-4843-835B-01F55EE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C4.5</a:t>
            </a:r>
          </a:p>
          <a:p>
            <a:pPr lvl="1"/>
            <a:r>
              <a:rPr lang="en-US" dirty="0"/>
              <a:t>Decision trees for predicting data classification</a:t>
            </a:r>
          </a:p>
          <a:p>
            <a:pPr lvl="1"/>
            <a:r>
              <a:rPr lang="en-US" dirty="0"/>
              <a:t>Decision trees undergo a “pruning” process</a:t>
            </a:r>
          </a:p>
          <a:p>
            <a:pPr lvl="1"/>
            <a:r>
              <a:rPr lang="en-US" dirty="0"/>
              <a:t>Easy to interpret data</a:t>
            </a:r>
          </a:p>
          <a:p>
            <a:pPr lvl="1"/>
            <a:r>
              <a:rPr lang="en-US" dirty="0"/>
              <a:t>Works with continuous and discrete data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Separates data points using a hyperplane, with a margin to decrease changes of misclassification</a:t>
            </a:r>
          </a:p>
          <a:p>
            <a:pPr lvl="1"/>
            <a:r>
              <a:rPr lang="en-US" dirty="0"/>
              <a:t>No decision trees</a:t>
            </a:r>
          </a:p>
          <a:p>
            <a:pPr lvl="1"/>
            <a:r>
              <a:rPr lang="en-US" dirty="0"/>
              <a:t>Using a kernel, the hyperplane can be mapped into 3 dimensions</a:t>
            </a:r>
          </a:p>
          <a:p>
            <a:pPr lvl="1"/>
            <a:r>
              <a:rPr lang="en-US" dirty="0"/>
              <a:t>Harder to interpret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F94-D016-4A89-891D-DC3191B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363-049F-4EAD-A0B3-57383B62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690"/>
          </a:xfrm>
        </p:spPr>
        <p:txBody>
          <a:bodyPr/>
          <a:lstStyle/>
          <a:p>
            <a:r>
              <a:rPr lang="en-US" dirty="0"/>
              <a:t>Greedy machine learning algorithm invented by Ross Quinlan</a:t>
            </a:r>
          </a:p>
          <a:p>
            <a:r>
              <a:rPr lang="en-US" dirty="0"/>
              <a:t>Simpler than C4.5 Algorithm</a:t>
            </a:r>
          </a:p>
          <a:p>
            <a:r>
              <a:rPr lang="en-US" dirty="0"/>
              <a:t>General classification function that utilizes decision trees</a:t>
            </a:r>
          </a:p>
          <a:p>
            <a:r>
              <a:rPr lang="en-US" dirty="0"/>
              <a:t>Makes use of information gain as an attribute selection method</a:t>
            </a:r>
          </a:p>
          <a:p>
            <a:r>
              <a:rPr lang="en-US" dirty="0"/>
              <a:t>Information entropy and information gain equations: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F3B0D-3FEE-4AEE-B93B-48663A6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12" y="4463878"/>
            <a:ext cx="6057775" cy="2235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B1AEAC-A8EF-421A-B9A4-EBA2FE006387}"/>
              </a:ext>
            </a:extLst>
          </p:cNvPr>
          <p:cNvSpPr/>
          <p:nvPr/>
        </p:nvSpPr>
        <p:spPr>
          <a:xfrm>
            <a:off x="5950226" y="427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09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B93-2F35-4B96-AE8E-DEAAFFA9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ED43-966C-45CD-829C-0F2370ED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1" y="1437473"/>
            <a:ext cx="8452237" cy="5158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F5B150-5C12-4619-8035-922B28C331B6}"/>
              </a:ext>
            </a:extLst>
          </p:cNvPr>
          <p:cNvSpPr/>
          <p:nvPr/>
        </p:nvSpPr>
        <p:spPr>
          <a:xfrm>
            <a:off x="5950226" y="1096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27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4A5A-273A-44E4-ADC9-CC0F04D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Body Subtree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EC57-8BD4-4E23-B262-29CE3116C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362" y="2159648"/>
            <a:ext cx="4390556" cy="4186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9BE6-0B59-461D-B879-E538195A8D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659" y="2159648"/>
            <a:ext cx="4390556" cy="4186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C583A7-79D1-48C7-9602-643AABD6FE1F}"/>
              </a:ext>
            </a:extLst>
          </p:cNvPr>
          <p:cNvSpPr/>
          <p:nvPr/>
        </p:nvSpPr>
        <p:spPr>
          <a:xfrm>
            <a:off x="9401907" y="2129229"/>
            <a:ext cx="26921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Wang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“Can We 	Learn a Template-	independent Wrapper 	for News Article 	Extraction from a 	Single Training 	Site?,”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	of the 15th ACM 	SIGKDD 	International 	Conference on 	Knowledge Discovery 	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	2009, pp. 1345–1354.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E472-5B67-437B-A81D-12A66EEC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URL-Based</a:t>
            </a:r>
          </a:p>
        </p:txBody>
      </p:sp>
    </p:spTree>
    <p:extLst>
      <p:ext uri="{BB962C8B-B14F-4D97-AF65-F5344CB8AC3E}">
        <p14:creationId xmlns:p14="http://schemas.microsoft.com/office/powerpoint/2010/main" val="289552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URL into tokens to get information about the web page</a:t>
            </a:r>
          </a:p>
          <a:p>
            <a:pPr lvl="1"/>
            <a:r>
              <a:rPr lang="en-US" dirty="0"/>
              <a:t>Like crawlers in a search engine</a:t>
            </a:r>
          </a:p>
          <a:p>
            <a:r>
              <a:rPr lang="en-US" dirty="0"/>
              <a:t>“Each URL is lower-cased and split into a sequence of strings of letters at any punctuation marks, numbers, or other nonletter characters.”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15127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I: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8313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3477-683F-4697-9574-F94A4E28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Link-Target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CF-3238-4FBF-8642-514529D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information contained within a URL</a:t>
            </a:r>
          </a:p>
          <a:p>
            <a:r>
              <a:rPr lang="en-US" dirty="0"/>
              <a:t>Six features for classification in a link:</a:t>
            </a:r>
          </a:p>
          <a:p>
            <a:pPr lvl="1"/>
            <a:r>
              <a:rPr lang="en-US" dirty="0"/>
              <a:t>A number, a date, a longer link length, slashes at the end, uses a reserved word, and the specific number of slashes.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	Improve Web News Summarization,” in </a:t>
            </a:r>
            <a:r>
              <a:rPr lang="en-US" i="1" dirty="0"/>
              <a:t>Proceedings of the 2016 	ACM Symposium on Document Engineering</a:t>
            </a:r>
            <a:r>
              <a:rPr lang="en-US" dirty="0"/>
              <a:t>, New York, NY, USA, 	2016, pp. 197–200.</a:t>
            </a:r>
          </a:p>
        </p:txBody>
      </p:sp>
    </p:spTree>
    <p:extLst>
      <p:ext uri="{BB962C8B-B14F-4D97-AF65-F5344CB8AC3E}">
        <p14:creationId xmlns:p14="http://schemas.microsoft.com/office/powerpoint/2010/main" val="423284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Delimiters for 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“Treating “/” as delimiters, we extract features from the URL string following the domain name of a webpage. The list of all unigrams and bigrams from URL strings that occur more than three times in the training dataset comprise the URL-term dictionary.”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S. D. </a:t>
            </a:r>
            <a:r>
              <a:rPr lang="en-US" dirty="0" err="1"/>
              <a:t>Gollapalli</a:t>
            </a:r>
            <a:r>
              <a:rPr lang="en-US" dirty="0"/>
              <a:t>, C. </a:t>
            </a:r>
            <a:r>
              <a:rPr lang="en-US" dirty="0" err="1"/>
              <a:t>Caragea</a:t>
            </a:r>
            <a:r>
              <a:rPr lang="en-US" dirty="0"/>
              <a:t>, P. </a:t>
            </a:r>
            <a:r>
              <a:rPr lang="en-US" dirty="0" err="1"/>
              <a:t>Mitra</a:t>
            </a:r>
            <a:r>
              <a:rPr lang="en-US" dirty="0"/>
              <a:t>, and C. L. Giles, “Improving 	Researcher Homepage Classification with Unlabeled Data,” </a:t>
            </a:r>
            <a:r>
              <a:rPr lang="en-US" i="1" dirty="0"/>
              <a:t>ACM 	Trans Web</a:t>
            </a:r>
            <a:r>
              <a:rPr lang="en-US" dirty="0"/>
              <a:t>, vol. 9, no. 4, p. 17:1–17:32, Oct.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2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D57-4E26-45B9-BDAA-D8C9EC8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B997-A601-4672-A437-946A3A1A5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4922" cy="4295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064463-F048-423E-910D-97A38E84F7A8}"/>
              </a:ext>
            </a:extLst>
          </p:cNvPr>
          <p:cNvSpPr/>
          <p:nvPr/>
        </p:nvSpPr>
        <p:spPr>
          <a:xfrm>
            <a:off x="6666522" y="2877905"/>
            <a:ext cx="507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Fan, P. Luo, S. H. Lim, S. Liu, P. Joshi, and J. Liu, 	“Article Clipper: A System for Web Article 	Extraction,”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SIGKDD International Conference on 	Knowledge Discovery 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New 	York, NY, USA, 2011, pp. 743–746.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8EF85E-786E-431A-A3BA-29DCB42D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Content-Based</a:t>
            </a:r>
          </a:p>
        </p:txBody>
      </p:sp>
    </p:spTree>
    <p:extLst>
      <p:ext uri="{BB962C8B-B14F-4D97-AF65-F5344CB8AC3E}">
        <p14:creationId xmlns:p14="http://schemas.microsoft.com/office/powerpoint/2010/main" val="20941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3BDC20D-6746-4C9E-8284-537ED5480C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7">
            <a:extLst>
              <a:ext uri="{FF2B5EF4-FFF2-40B4-BE49-F238E27FC236}">
                <a16:creationId xmlns:a16="http://schemas.microsoft.com/office/drawing/2014/main" id="{672249D1-7448-443E-AAA2-ED05F7761A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906199" cy="5626247"/>
          </a:xfrm>
          <a:prstGeom prst="roundRect">
            <a:avLst>
              <a:gd name="adj" fmla="val 0"/>
            </a:avLst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4EA3515-B37A-4649-8AFD-E33EBA9B6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376" y="1872906"/>
            <a:ext cx="5936935" cy="3458264"/>
          </a:xfrm>
          <a:prstGeom prst="rect">
            <a:avLst/>
          </a:prstGeom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80B7A1-12F3-43D9-BF8E-253D99458B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32" y="756876"/>
            <a:ext cx="6576825" cy="529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B0605-8C33-4064-A078-96BB432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52" y="1122363"/>
            <a:ext cx="332034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EECD-B98C-4E77-BB8C-23F24A92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452" y="3602038"/>
            <a:ext cx="3767779" cy="860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Represents HTML content as a tree.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7EB51-F427-4E7E-9250-5A62520A5CD3}"/>
              </a:ext>
            </a:extLst>
          </p:cNvPr>
          <p:cNvSpPr/>
          <p:nvPr/>
        </p:nvSpPr>
        <p:spPr>
          <a:xfrm>
            <a:off x="7988582" y="4740592"/>
            <a:ext cx="3767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P. Jiménez and R. </a:t>
            </a:r>
            <a:r>
              <a:rPr lang="en-US" dirty="0" err="1">
                <a:solidFill>
                  <a:schemeClr val="bg1"/>
                </a:solidFill>
              </a:rPr>
              <a:t>Corchuelo</a:t>
            </a:r>
            <a:r>
              <a:rPr lang="en-US" dirty="0">
                <a:solidFill>
                  <a:schemeClr val="bg1"/>
                </a:solidFill>
              </a:rPr>
              <a:t>, “Roller: a 	novel approach to Web 	information extraction,” </a:t>
            </a:r>
            <a:r>
              <a:rPr lang="en-US" i="1" dirty="0" err="1">
                <a:solidFill>
                  <a:schemeClr val="bg1"/>
                </a:solidFill>
              </a:rPr>
              <a:t>Knowl</a:t>
            </a:r>
            <a:r>
              <a:rPr lang="en-US" i="1" dirty="0">
                <a:solidFill>
                  <a:schemeClr val="bg1"/>
                </a:solidFill>
              </a:rPr>
              <a:t>. 	Inf. Syst</a:t>
            </a:r>
            <a:r>
              <a:rPr lang="en-US" dirty="0">
                <a:solidFill>
                  <a:schemeClr val="bg1"/>
                </a:solidFill>
              </a:rPr>
              <a:t>., vol. 49, no. 1, pp. 197–	241, Oct. 2016.</a:t>
            </a:r>
          </a:p>
        </p:txBody>
      </p:sp>
    </p:spTree>
    <p:extLst>
      <p:ext uri="{BB962C8B-B14F-4D97-AF65-F5344CB8AC3E}">
        <p14:creationId xmlns:p14="http://schemas.microsoft.com/office/powerpoint/2010/main" val="240375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C975-DA77-42D9-9F9C-30E00BB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DOM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2D50E-A6DE-4D03-9A54-6AA022BD0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50" y="1626576"/>
            <a:ext cx="4630896" cy="49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4D24B-893A-48E0-B3FC-563E526B2A7B}"/>
              </a:ext>
            </a:extLst>
          </p:cNvPr>
          <p:cNvSpPr/>
          <p:nvPr/>
        </p:nvSpPr>
        <p:spPr>
          <a:xfrm>
            <a:off x="5939692" y="29188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Prasad and 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Paepcke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Coreex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Content Extraction from 	Online News Articles,”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Conference on Information and Knowledge Management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2008, pp. 1391–1392.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41CD-0764-430F-881B-0FA9761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Content in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8A7-3FF0-48F9-B3A4-3C6C5D19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US" dirty="0" err="1"/>
              <a:t>CoreEx</a:t>
            </a:r>
            <a:r>
              <a:rPr lang="en-US" dirty="0"/>
              <a:t> uses a ratio</a:t>
            </a:r>
          </a:p>
          <a:p>
            <a:pPr lvl="1"/>
            <a:r>
              <a:rPr lang="en-US" dirty="0"/>
              <a:t>The amount of total text to number of links within page</a:t>
            </a:r>
          </a:p>
          <a:p>
            <a:pPr marL="0" indent="0">
              <a:buNone/>
            </a:pPr>
            <a:r>
              <a:rPr lang="en-US" dirty="0"/>
              <a:t>J. Prasad and A. </a:t>
            </a:r>
            <a:r>
              <a:rPr lang="en-US" dirty="0" err="1"/>
              <a:t>Paepcke</a:t>
            </a:r>
            <a:r>
              <a:rPr lang="en-US" dirty="0"/>
              <a:t>, “</a:t>
            </a:r>
            <a:r>
              <a:rPr lang="en-US" dirty="0" err="1"/>
              <a:t>Coreex</a:t>
            </a:r>
            <a:r>
              <a:rPr lang="en-US" dirty="0"/>
              <a:t>: Content Extraction from Online 	News Articles,” in </a:t>
            </a:r>
            <a:r>
              <a:rPr lang="en-US" i="1" dirty="0"/>
              <a:t>Proceedings of the 17th ACM Conference on 	Information and Knowledge Management</a:t>
            </a:r>
            <a:r>
              <a:rPr lang="en-US" dirty="0"/>
              <a:t>, New York, NY, USA, 	2008, pp. 1391–1392.</a:t>
            </a:r>
          </a:p>
          <a:p>
            <a:r>
              <a:rPr lang="en-US" dirty="0"/>
              <a:t>Roller normalizes each value and converts it to a rank. Each rank is a weighted ratio based on the standard deviation.</a:t>
            </a:r>
          </a:p>
          <a:p>
            <a:pPr marL="0" indent="0">
              <a:buNone/>
            </a:pPr>
            <a:r>
              <a:rPr lang="en-US" dirty="0"/>
              <a:t>P. Jiménez and R. </a:t>
            </a:r>
            <a:r>
              <a:rPr lang="en-US" dirty="0" err="1"/>
              <a:t>Corchuelo</a:t>
            </a:r>
            <a:r>
              <a:rPr lang="en-US" dirty="0"/>
              <a:t>, “Roller: a novel approach to Web 	information extraction,” </a:t>
            </a:r>
            <a:r>
              <a:rPr lang="en-US" i="1" dirty="0" err="1"/>
              <a:t>Knowl</a:t>
            </a:r>
            <a:r>
              <a:rPr lang="en-US" i="1" dirty="0"/>
              <a:t>. Inf. Syst.</a:t>
            </a:r>
            <a:r>
              <a:rPr lang="en-US" dirty="0"/>
              <a:t>, vol. 49, no. 1, pp. 197–	241, Oct.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AC-147B-4D27-871D-255501DC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6E23-66C2-4669-A526-44C722B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title, author, date, or other visual features in a web page.</a:t>
            </a:r>
          </a:p>
          <a:p>
            <a:pPr lvl="1"/>
            <a:r>
              <a:rPr lang="en-US" dirty="0"/>
              <a:t>Look at location and unique properties (i.e. font) of each visual feature.</a:t>
            </a:r>
          </a:p>
          <a:p>
            <a:r>
              <a:rPr lang="en-US" dirty="0"/>
              <a:t>“Title is a unique component of an article. Accordingly, it is often annotated with special html tags (H1-H6) and given visual prominence.”</a:t>
            </a:r>
          </a:p>
          <a:p>
            <a:pPr marL="0" indent="0">
              <a:buNone/>
            </a:pPr>
            <a:r>
              <a:rPr lang="en-US" dirty="0"/>
              <a:t>J. Fan, P. Luo, S. H. Lim, S. Liu, P. Joshi, and J. Liu, “Article Clipper: A 	System for Web Article Extraction,” in </a:t>
            </a:r>
            <a:r>
              <a:rPr lang="en-US" i="1" dirty="0"/>
              <a:t>Proceedings of the 17th 	ACM SIGKDD International Conference on Knowledge Discovery 	and Data Mining</a:t>
            </a:r>
            <a:r>
              <a:rPr lang="en-US" dirty="0"/>
              <a:t>, New York, NY, USA, 2011, pp. 743–746.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6B5-DF6E-4814-890B-97CD9FA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Line-breaks as 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3DA7-845E-4010-B1D2-149C2F49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Line-breaks will occur due to either a CSS display property or due to one HTML tag, usually </a:t>
            </a:r>
            <a:r>
              <a:rPr lang="en-US" i="1" dirty="0" err="1"/>
              <a:t>br</a:t>
            </a:r>
            <a:r>
              <a:rPr lang="en-US" dirty="0"/>
              <a:t> or </a:t>
            </a:r>
            <a:r>
              <a:rPr lang="en-US" i="1" dirty="0"/>
              <a:t>hr</a:t>
            </a:r>
            <a:r>
              <a:rPr lang="en-US" dirty="0"/>
              <a:t>.</a:t>
            </a:r>
          </a:p>
          <a:p>
            <a:r>
              <a:rPr lang="en-US" dirty="0"/>
              <a:t>“Although the tag used to form a paragraph is different it is always true that there does not exist any line-break within a paragraph. Thus, generally speaking, we want to group the successive text leaf nodes between two line-breaks into a text segment.”</a:t>
            </a:r>
          </a:p>
          <a:p>
            <a:pPr marL="0" indent="0">
              <a:buNone/>
            </a:pPr>
            <a:r>
              <a:rPr lang="en-US" dirty="0"/>
              <a:t>P. Luo, J. Fan, S. Liu, F. Lin, Y. </a:t>
            </a:r>
            <a:r>
              <a:rPr lang="en-US" dirty="0" err="1"/>
              <a:t>Xiong</a:t>
            </a:r>
            <a:r>
              <a:rPr lang="en-US" dirty="0"/>
              <a:t>, and J. Liu, “Web Article Extraction 	for Web Printing: A </a:t>
            </a:r>
            <a:r>
              <a:rPr lang="en-US" dirty="0" err="1"/>
              <a:t>DOM+Visual</a:t>
            </a:r>
            <a:r>
              <a:rPr lang="en-US" dirty="0"/>
              <a:t> Based Approach,” in 	</a:t>
            </a:r>
            <a:r>
              <a:rPr lang="en-US" i="1" dirty="0"/>
              <a:t>Proceedings of the 9th ACM Symposium on Document 	Engineering</a:t>
            </a:r>
            <a:r>
              <a:rPr lang="en-US" dirty="0"/>
              <a:t>, New York, NY, USA, 2009, pp. 66–69.</a:t>
            </a:r>
          </a:p>
        </p:txBody>
      </p:sp>
    </p:spTree>
    <p:extLst>
      <p:ext uri="{BB962C8B-B14F-4D97-AF65-F5344CB8AC3E}">
        <p14:creationId xmlns:p14="http://schemas.microsoft.com/office/powerpoint/2010/main" val="412939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F48-5C00-441E-A27A-16557ABE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21"/>
            <a:ext cx="10515600" cy="1325563"/>
          </a:xfrm>
        </p:spPr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92F6-B04C-478D-A32A-A966AC0B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238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primary objective of this project is to assess the predictability of a news article existing in a web page using ID3 with the attributes outlined in “Extracting multiple news attributes based on visual features” [1] with and without URL identification attributes outlined in “Applying Link Target Identification and Content Extraction to improve Web News Summarization” [2]. (1.5 person-weeks over 1 semester)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	W. Liu, H. Yan, and J. Xiao, “Extracting multiple news attributes based 	on visual features,” </a:t>
            </a:r>
            <a:r>
              <a:rPr lang="en-US" i="1" dirty="0"/>
              <a:t>J. </a:t>
            </a:r>
            <a:r>
              <a:rPr lang="en-US" i="1" dirty="0" err="1"/>
              <a:t>Intell</a:t>
            </a:r>
            <a:r>
              <a:rPr lang="en-US" i="1" dirty="0"/>
              <a:t>. Inf. Syst.</a:t>
            </a:r>
            <a:r>
              <a:rPr lang="en-US" dirty="0"/>
              <a:t>, vol. 38, no. 2, pp. 465–486, Apr. 	2012.</a:t>
            </a:r>
          </a:p>
          <a:p>
            <a:pPr marL="0" indent="0">
              <a:buNone/>
            </a:pPr>
            <a:r>
              <a:rPr lang="en-US" dirty="0"/>
              <a:t>[2]	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Improve 	Web News Summarization,” in </a:t>
            </a:r>
            <a:r>
              <a:rPr lang="en-US" i="1" dirty="0"/>
              <a:t>Proceedings of the 2016 ACM 	Symposium on Document Engineering</a:t>
            </a:r>
            <a:r>
              <a:rPr lang="en-US" dirty="0"/>
              <a:t>, New York, NY, USA, 2016, pp. 	197–200.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7912-FC68-4E18-AC16-D60AB584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D8D-8EFD-4940-A47D-3395F16F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132998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a web page, is there a document?</a:t>
            </a:r>
          </a:p>
          <a:p>
            <a:pPr lvl="1"/>
            <a:r>
              <a:rPr lang="en-US" dirty="0"/>
              <a:t>“Contains an article” problem</a:t>
            </a:r>
          </a:p>
          <a:p>
            <a:r>
              <a:rPr lang="en-US" dirty="0"/>
              <a:t>The article will be a block of text.</a:t>
            </a:r>
          </a:p>
          <a:p>
            <a:pPr lvl="1"/>
            <a:r>
              <a:rPr lang="en-US" dirty="0"/>
              <a:t>A web page with an article should not have content such as videos.</a:t>
            </a:r>
          </a:p>
          <a:p>
            <a:r>
              <a:rPr lang="en-US" dirty="0"/>
              <a:t>The project will not be extracting the article, just identifying that it exists.</a:t>
            </a:r>
          </a:p>
          <a:p>
            <a:r>
              <a:rPr lang="en-US" dirty="0"/>
              <a:t>Document classification follows a typical process, where it “analyzes the content of a document and recognizes its classification level, given pre-defined classification specification such as a taxonomical hierarchy.”</a:t>
            </a:r>
          </a:p>
          <a:p>
            <a:pPr marL="0" indent="0">
              <a:buNone/>
            </a:pPr>
            <a:r>
              <a:rPr lang="en-US" dirty="0"/>
              <a:t>J. Park, J. Park, and J. Choi, “Web-Based Document Classification Using a </a:t>
            </a:r>
            <a:r>
              <a:rPr lang="en-US" dirty="0" err="1"/>
              <a:t>Trie</a:t>
            </a:r>
            <a:r>
              <a:rPr lang="en-US" dirty="0"/>
              <a:t>-	Based Index Structure,” in </a:t>
            </a:r>
            <a:r>
              <a:rPr lang="en-US" i="1" dirty="0"/>
              <a:t>Proceedings of the 2007 IEEE/WIC/ACM 	International Conferences on Web Intelligence and Intelligent Agent 	Technology - Workshops</a:t>
            </a:r>
            <a:r>
              <a:rPr lang="en-US" dirty="0"/>
              <a:t>, Washington, DC, USA, 2007, pp. 52–55.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6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II: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2274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2A3F-FCDA-4CE9-9FA7-F17DDAF5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FE5-A696-4B31-8362-04505178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Adding URL-based attributes to the ID3 decision tree using content-based attributes increases the accuracy of identifying web pages with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316535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AF079-67AE-46F1-975A-395C9771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21D0A-721F-4246-903C-8A87C437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crawler to retrieve 330 web pages for dataset (50% contain articles, 50% does not contain articles)</a:t>
            </a:r>
          </a:p>
          <a:p>
            <a:r>
              <a:rPr lang="en-US" dirty="0"/>
              <a:t>Java, Eclipse IDE, </a:t>
            </a:r>
            <a:r>
              <a:rPr lang="en-US" dirty="0" err="1"/>
              <a:t>HTTrack</a:t>
            </a:r>
            <a:endParaRPr lang="en-US" dirty="0"/>
          </a:p>
          <a:p>
            <a:r>
              <a:rPr lang="en-US" dirty="0"/>
              <a:t>Build visual feature detection for content</a:t>
            </a:r>
          </a:p>
          <a:p>
            <a:r>
              <a:rPr lang="en-US" dirty="0"/>
              <a:t>Build link identification</a:t>
            </a:r>
          </a:p>
          <a:p>
            <a:r>
              <a:rPr lang="en-US" dirty="0"/>
              <a:t>Implement ID3 Algorithm</a:t>
            </a:r>
          </a:p>
          <a:p>
            <a:r>
              <a:rPr lang="en-US" dirty="0"/>
              <a:t>Measure accuracy of detecting visual features with and without link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3410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E0D7-0DEF-4DCF-A5B3-C6F9497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192AC8-C654-4020-9E89-958579185AA5}"/>
              </a:ext>
            </a:extLst>
          </p:cNvPr>
          <p:cNvGraphicFramePr/>
          <p:nvPr>
            <p:extLst/>
          </p:nvPr>
        </p:nvGraphicFramePr>
        <p:xfrm>
          <a:off x="661868" y="1371600"/>
          <a:ext cx="1086826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11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5CD-EA28-4903-AE4E-1B68442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 (Block Design)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662A7E3-E16F-4FDE-849C-B3DB67A1BC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655" y="1690688"/>
          <a:ext cx="7152689" cy="16024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9473">
                  <a:extLst>
                    <a:ext uri="{9D8B030D-6E8A-4147-A177-3AD203B41FA5}">
                      <a16:colId xmlns:a16="http://schemas.microsoft.com/office/drawing/2014/main" val="2191370554"/>
                    </a:ext>
                  </a:extLst>
                </a:gridCol>
                <a:gridCol w="5043216">
                  <a:extLst>
                    <a:ext uri="{9D8B030D-6E8A-4147-A177-3AD203B41FA5}">
                      <a16:colId xmlns:a16="http://schemas.microsoft.com/office/drawing/2014/main" val="2484290748"/>
                    </a:ext>
                  </a:extLst>
                </a:gridCol>
              </a:tblGrid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Factors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77556"/>
                  </a:ext>
                </a:extLst>
              </a:tr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 Identification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{false, true}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350721"/>
                  </a:ext>
                </a:extLst>
              </a:tr>
              <a:tr h="768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Each of the 20 trials will randomly select the 300 web pages for the training set and the 30 web pages for the test set.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376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634826-A1D6-48E0-B1DB-0E927AD73A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290" y="4226354"/>
          <a:ext cx="5935417" cy="17759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50404">
                  <a:extLst>
                    <a:ext uri="{9D8B030D-6E8A-4147-A177-3AD203B41FA5}">
                      <a16:colId xmlns:a16="http://schemas.microsoft.com/office/drawing/2014/main" val="861816879"/>
                    </a:ext>
                  </a:extLst>
                </a:gridCol>
                <a:gridCol w="1692031">
                  <a:extLst>
                    <a:ext uri="{9D8B030D-6E8A-4147-A177-3AD203B41FA5}">
                      <a16:colId xmlns:a16="http://schemas.microsoft.com/office/drawing/2014/main" val="449684105"/>
                    </a:ext>
                  </a:extLst>
                </a:gridCol>
                <a:gridCol w="1692982">
                  <a:extLst>
                    <a:ext uri="{9D8B030D-6E8A-4147-A177-3AD203B41FA5}">
                      <a16:colId xmlns:a16="http://schemas.microsoft.com/office/drawing/2014/main" val="4036165454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Block Design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Content-based Detection without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0355" algn="l"/>
                          <a:tab pos="1062355" algn="ctr"/>
                        </a:tabLst>
                      </a:pPr>
                      <a:r>
                        <a:rPr lang="en-US" sz="1800" dirty="0">
                          <a:effectLst/>
                        </a:rPr>
                        <a:t>Content-based Detection with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95865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Set: 300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4704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Set: 30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00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4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8F54-6FE5-4F8C-AFF7-2A243FF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Estimated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6E8-4FEA-48F5-BEB0-67C6B0E4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72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Training set</a:t>
            </a:r>
          </a:p>
          <a:p>
            <a:pPr marL="0" indent="0">
              <a:buNone/>
            </a:pPr>
            <a:r>
              <a:rPr lang="en-US" dirty="0"/>
              <a:t>300 pages/run ≈ 300 seconds * 2 runs ≈ 600 seconds ≈ 0.17 of an hour</a:t>
            </a:r>
          </a:p>
          <a:p>
            <a:pPr marL="0" indent="0">
              <a:buNone/>
            </a:pPr>
            <a:r>
              <a:rPr lang="en-US" u="sng" dirty="0"/>
              <a:t>Test set</a:t>
            </a:r>
          </a:p>
          <a:p>
            <a:pPr marL="0" indent="0">
              <a:buNone/>
            </a:pPr>
            <a:r>
              <a:rPr lang="en-US" dirty="0"/>
              <a:t>1 page/2 sec ≈ 60 seconds * 2 runs ≈ 120 seconds ≈ 0.03 of an hour</a:t>
            </a:r>
          </a:p>
          <a:p>
            <a:pPr marL="0" indent="0">
              <a:buNone/>
            </a:pPr>
            <a:r>
              <a:rPr lang="en-US" u="sng" dirty="0"/>
              <a:t>Total per trial</a:t>
            </a:r>
          </a:p>
          <a:p>
            <a:pPr marL="0" indent="0">
              <a:buNone/>
            </a:pPr>
            <a:r>
              <a:rPr lang="en-US" dirty="0"/>
              <a:t>0.20 of an hour</a:t>
            </a:r>
          </a:p>
          <a:p>
            <a:pPr marL="0" indent="0">
              <a:buNone/>
            </a:pPr>
            <a:r>
              <a:rPr lang="en-US" u="sng" dirty="0"/>
              <a:t>Overall Total</a:t>
            </a:r>
          </a:p>
          <a:p>
            <a:pPr marL="0" indent="0">
              <a:buNone/>
            </a:pPr>
            <a:r>
              <a:rPr lang="en-US" dirty="0"/>
              <a:t>0.20 of an hour * 20 trials ≈ </a:t>
            </a:r>
            <a:r>
              <a:rPr lang="en-US" b="1" dirty="0"/>
              <a:t>4.00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III:</a:t>
            </a:r>
            <a:br>
              <a:rPr lang="en-US" dirty="0"/>
            </a:br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46291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599-7937-4494-81A0-463D36E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708F-E29A-4B68-9112-FA3A0D7A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330 HTML web page files retrieved with </a:t>
            </a:r>
            <a:r>
              <a:rPr lang="en-US" dirty="0" err="1"/>
              <a:t>HTTrack</a:t>
            </a:r>
            <a:endParaRPr lang="en-US" dirty="0"/>
          </a:p>
          <a:p>
            <a:pPr lvl="1"/>
            <a:r>
              <a:rPr lang="en-US" dirty="0"/>
              <a:t> 33 pages were retrieved from each of the following news websites:</a:t>
            </a:r>
          </a:p>
          <a:p>
            <a:pPr lvl="2"/>
            <a:r>
              <a:rPr lang="en-US" dirty="0"/>
              <a:t> ABC,  BBC, CBS, CNN, Fox News, Huffington Post, The New York Times, The Verge, Washington Post, and Yahoo News</a:t>
            </a:r>
          </a:p>
          <a:p>
            <a:pPr lvl="1"/>
            <a:r>
              <a:rPr lang="en-US" dirty="0"/>
              <a:t>Each file is labeled in the range: 001.html – 330.html</a:t>
            </a:r>
          </a:p>
          <a:p>
            <a:r>
              <a:rPr lang="en-US" dirty="0"/>
              <a:t>ready.csv – will be used for experiment</a:t>
            </a:r>
          </a:p>
          <a:p>
            <a:pPr lvl="1"/>
            <a:r>
              <a:rPr lang="en-US" dirty="0"/>
              <a:t>Contains important information about the dataset</a:t>
            </a:r>
          </a:p>
          <a:p>
            <a:pPr lvl="2"/>
            <a:r>
              <a:rPr lang="en-US" dirty="0"/>
              <a:t>Document number (1-330)</a:t>
            </a:r>
          </a:p>
          <a:p>
            <a:pPr lvl="2"/>
            <a:r>
              <a:rPr lang="en-US" dirty="0"/>
              <a:t>Path to file starting in </a:t>
            </a:r>
            <a:r>
              <a:rPr lang="en-US" i="1" dirty="0"/>
              <a:t>dataset </a:t>
            </a:r>
            <a:r>
              <a:rPr lang="en-US" dirty="0"/>
              <a:t>directory</a:t>
            </a:r>
          </a:p>
          <a:p>
            <a:pPr lvl="2"/>
            <a:r>
              <a:rPr lang="en-US" dirty="0"/>
              <a:t>Label as to whether the web page contains an article (1) or does not (0)</a:t>
            </a:r>
          </a:p>
          <a:p>
            <a:pPr lvl="2"/>
            <a:r>
              <a:rPr lang="en-US" dirty="0"/>
              <a:t>Each web page’s URL</a:t>
            </a:r>
          </a:p>
        </p:txBody>
      </p:sp>
    </p:spTree>
    <p:extLst>
      <p:ext uri="{BB962C8B-B14F-4D97-AF65-F5344CB8AC3E}">
        <p14:creationId xmlns:p14="http://schemas.microsoft.com/office/powerpoint/2010/main" val="321241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2C360-09ED-4B20-8B62-2D4F12B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CE722-02A3-4D3E-8762-ABC27AD6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related files are being stored in a private repo on GitHub</a:t>
            </a:r>
          </a:p>
          <a:p>
            <a:pPr lvl="1"/>
            <a:r>
              <a:rPr lang="en-US" dirty="0">
                <a:hlinkClick r:id="rId2"/>
              </a:rPr>
              <a:t>https://github.com/nickarummel/CSC499-Rummel-Research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8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4B7-BF4D-42C1-A085-51C62A7E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Java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7C51-8715-4D78-BF7D-7B45394F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to program, I realized that I had no way of quickly accessing the HTML code and parsing it.</a:t>
            </a:r>
          </a:p>
          <a:p>
            <a:r>
              <a:rPr lang="en-US" dirty="0"/>
              <a:t>With permission from Dr. Girard, I am generating a Document Object Model (DOM) tree of the HTML code using an open-source library from MIT called </a:t>
            </a:r>
            <a:r>
              <a:rPr lang="en-US" dirty="0" err="1"/>
              <a:t>Jsoup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A92A8-AE22-4D42-A4DA-37ACA877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article?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CA81A5-997A-4AA0-B5CA-F3241C0D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87892" cy="4754929"/>
          </a:xfrm>
        </p:spPr>
        <p:txBody>
          <a:bodyPr>
            <a:normAutofit/>
          </a:bodyPr>
          <a:lstStyle/>
          <a:p>
            <a:r>
              <a:rPr lang="en-US" dirty="0"/>
              <a:t>“By ‘article’ we mean a contiguous, coherent work of prose on a single topic or multiple closely related topics that alone comprises the main informational content of the page—news stories, encyclopedia entries, or a single blog post are considered articles, whereas a collection of headlines with brief summaries, a list of search results, or a set of blog posts are not.”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J. Pasternack and D. Roth, “Extracting Article Text from the Web 	with Maximum Subsequence Segmentation,” in </a:t>
            </a:r>
            <a:r>
              <a:rPr lang="en-US" i="1" dirty="0"/>
              <a:t>Proceedings of 	the 18th International Conference on World Wide Web</a:t>
            </a:r>
            <a:r>
              <a:rPr lang="en-US" dirty="0"/>
              <a:t>, New 	York, NY, USA, 2009, pp. 971–980.</a:t>
            </a:r>
          </a:p>
        </p:txBody>
      </p:sp>
    </p:spTree>
    <p:extLst>
      <p:ext uri="{BB962C8B-B14F-4D97-AF65-F5344CB8AC3E}">
        <p14:creationId xmlns:p14="http://schemas.microsoft.com/office/powerpoint/2010/main" val="27450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77F0-0CDF-4F85-890C-0947A15F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Note:</a:t>
            </a:r>
          </a:p>
          <a:p>
            <a:pPr marL="0" indent="0" algn="ctr">
              <a:buNone/>
            </a:pPr>
            <a:r>
              <a:rPr lang="en-US" sz="4000" dirty="0"/>
              <a:t>The upcoming slides is a list of what features need to be programmed. If an item is crossed out (strikethrough), then it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50057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384800"/>
          </a:xfrm>
        </p:spPr>
        <p:txBody>
          <a:bodyPr>
            <a:normAutofit/>
          </a:bodyPr>
          <a:lstStyle/>
          <a:p>
            <a:r>
              <a:rPr lang="en-US" strike="sngStrike" dirty="0"/>
              <a:t>Title</a:t>
            </a:r>
          </a:p>
          <a:p>
            <a:pPr lvl="1"/>
            <a:r>
              <a:rPr lang="en-US" strike="sngStrike" dirty="0"/>
              <a:t>Font size between 15 px and 45 px inclusively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50 characters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r>
              <a:rPr lang="en-US" strike="sngStrike" dirty="0"/>
              <a:t>Publication date</a:t>
            </a:r>
          </a:p>
          <a:p>
            <a:pPr lvl="1"/>
            <a:r>
              <a:rPr lang="en-US" strike="sngStrike" dirty="0"/>
              <a:t>Font size less than or equal to 10 px</a:t>
            </a:r>
          </a:p>
          <a:p>
            <a:pPr lvl="1"/>
            <a:r>
              <a:rPr lang="en-US" strike="sngStrike" dirty="0"/>
              <a:t>Font color is black, blue, or gray</a:t>
            </a:r>
          </a:p>
          <a:p>
            <a:pPr lvl="1"/>
            <a:r>
              <a:rPr lang="en-US" strike="sngStrike" dirty="0"/>
              <a:t>Text length is less than or equal </a:t>
            </a:r>
            <a:r>
              <a:rPr lang="en-US" strike="sngStrike"/>
              <a:t>to 18 </a:t>
            </a:r>
            <a:r>
              <a:rPr lang="en-US" strike="sngStrike" dirty="0"/>
              <a:t>characters</a:t>
            </a:r>
          </a:p>
          <a:p>
            <a:pPr lvl="1"/>
            <a:r>
              <a:rPr lang="en-US" strike="sngStrike" dirty="0"/>
              <a:t>Text is formatted as a date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0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539398"/>
          </a:xfrm>
        </p:spPr>
        <p:txBody>
          <a:bodyPr>
            <a:normAutofit lnSpcReduction="10000"/>
          </a:bodyPr>
          <a:lstStyle/>
          <a:p>
            <a:r>
              <a:rPr lang="en-US" strike="sngStrike" dirty="0"/>
              <a:t>Author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3 and 25 characters inclusively</a:t>
            </a:r>
          </a:p>
          <a:p>
            <a:pPr lvl="1"/>
            <a:r>
              <a:rPr lang="en-US" strike="sngStrike" dirty="0"/>
              <a:t>Text includes a frequent word: author, by</a:t>
            </a:r>
          </a:p>
          <a:p>
            <a:r>
              <a:rPr lang="en-US" strike="sngStrike" dirty="0"/>
              <a:t>Comment link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6 and 15 characters inclusively</a:t>
            </a:r>
          </a:p>
          <a:p>
            <a:pPr lvl="1"/>
            <a:r>
              <a:rPr lang="en-US" strike="sngStrike" dirty="0"/>
              <a:t>Text includes a frequent word: comment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r>
              <a:rPr lang="en-US" strike="sngStrike" dirty="0"/>
              <a:t>Source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Font color is black, gray, or brown</a:t>
            </a:r>
          </a:p>
          <a:p>
            <a:pPr lvl="1"/>
            <a:r>
              <a:rPr lang="en-US" strike="sngStrike" dirty="0"/>
              <a:t>Text includes a frequent word: from, source</a:t>
            </a:r>
          </a:p>
          <a:p>
            <a:pPr lvl="1"/>
            <a:r>
              <a:rPr lang="en-US" strike="sngStrike" dirty="0"/>
              <a:t>Text length is between 4 and 25 characters inclusively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7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Content</a:t>
            </a:r>
          </a:p>
          <a:p>
            <a:pPr lvl="1"/>
            <a:r>
              <a:rPr lang="en-US" strike="sngStrike" dirty="0"/>
              <a:t>Font size between 6 px and 12 px inclusively</a:t>
            </a:r>
          </a:p>
          <a:p>
            <a:pPr lvl="1"/>
            <a:r>
              <a:rPr lang="en-US" strike="sngStrike" dirty="0"/>
              <a:t>Font color is black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greater than 20 character</a:t>
            </a:r>
          </a:p>
          <a:p>
            <a:r>
              <a:rPr lang="en-US" strike="sngStrike" dirty="0"/>
              <a:t>Category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30 characters inclusively</a:t>
            </a:r>
          </a:p>
          <a:p>
            <a:pPr lvl="1"/>
            <a:r>
              <a:rPr lang="en-US" strike="sngStrike" dirty="0"/>
              <a:t>Text contains a frequent word: &gt;, -&gt;, |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9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Related news links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bottom half of the page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pPr lvl="1"/>
            <a:r>
              <a:rPr lang="en-US" strike="sngStrike" dirty="0"/>
              <a:t>Text contains a frequent word: related news, related links</a:t>
            </a:r>
          </a:p>
          <a:p>
            <a:pPr marL="457200" lvl="1" indent="0">
              <a:buNone/>
            </a:pPr>
            <a:endParaRPr lang="en-US" strike="sngStrike" dirty="0"/>
          </a:p>
          <a:p>
            <a:r>
              <a:rPr lang="en-US" dirty="0"/>
              <a:t>As of 9/17/2018, visual feature detection rules and tests have been programmed and committed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29082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7EA-2F6C-4ED8-A620-D644B1C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Link Identification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3C9A-F43D-4E51-8DCE-9EFAC1C0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020"/>
          </a:xfrm>
        </p:spPr>
        <p:txBody>
          <a:bodyPr>
            <a:normAutofit/>
          </a:bodyPr>
          <a:lstStyle/>
          <a:p>
            <a:r>
              <a:rPr lang="en-US" strike="sngStrike" dirty="0"/>
              <a:t>Link has an ID number</a:t>
            </a:r>
          </a:p>
          <a:p>
            <a:r>
              <a:rPr lang="en-US" strike="sngStrike" dirty="0"/>
              <a:t>Link has a date</a:t>
            </a:r>
          </a:p>
          <a:p>
            <a:r>
              <a:rPr lang="en-US" strike="sngStrike" dirty="0"/>
              <a:t>Link has a longer link length (contains title)</a:t>
            </a:r>
          </a:p>
          <a:p>
            <a:r>
              <a:rPr lang="en-US" strike="sngStrike" dirty="0"/>
              <a:t>Link has a specific number of slashes (will be 4 slashes)</a:t>
            </a:r>
          </a:p>
          <a:p>
            <a:r>
              <a:rPr lang="en-US" strike="sngStrike" dirty="0"/>
              <a:t>Link does not have a reserved word (video, slideshow, etc.)</a:t>
            </a:r>
          </a:p>
          <a:p>
            <a:r>
              <a:rPr lang="en-US" strike="sngStrike" dirty="0"/>
              <a:t>Link does not have a slash at the end</a:t>
            </a:r>
          </a:p>
          <a:p>
            <a:endParaRPr lang="en-US" dirty="0"/>
          </a:p>
          <a:p>
            <a:r>
              <a:rPr lang="en-US" dirty="0"/>
              <a:t>As of 9/23/2018, link analysis rules and tests have been programmed and committed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1738745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35F-FB1C-4EC7-9D75-5DA2E8E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ID3 Decision Tree from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EFB9F-CF7E-4924-A0F1-80B3F94C7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964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246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35F-FB1C-4EC7-9D75-5DA2E8E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ID3 Decision Tree from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EFB9F-CF7E-4924-A0F1-80B3F94C7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98911"/>
              </p:ext>
            </p:extLst>
          </p:nvPr>
        </p:nvGraphicFramePr>
        <p:xfrm>
          <a:off x="322275" y="1494259"/>
          <a:ext cx="11624181" cy="481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76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IV: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59458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98AD-B974-4A7C-90D2-93072BD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2271-8AD8-42F9-9910-2F4A7965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Visual Features Only</a:t>
            </a:r>
          </a:p>
          <a:p>
            <a:pPr lvl="1"/>
            <a:r>
              <a:rPr lang="en-US" dirty="0"/>
              <a:t>Average: 51.50%</a:t>
            </a:r>
          </a:p>
          <a:p>
            <a:pPr lvl="1"/>
            <a:r>
              <a:rPr lang="en-US" dirty="0"/>
              <a:t>Standard Deviation: ± 9.46%</a:t>
            </a:r>
          </a:p>
          <a:p>
            <a:pPr lvl="1"/>
            <a:r>
              <a:rPr lang="en-US" dirty="0"/>
              <a:t>Maximum: 66.67%</a:t>
            </a:r>
          </a:p>
          <a:p>
            <a:pPr lvl="1"/>
            <a:r>
              <a:rPr lang="en-US" dirty="0"/>
              <a:t>Minimum: 30.00%</a:t>
            </a:r>
          </a:p>
          <a:p>
            <a:r>
              <a:rPr lang="en-US" dirty="0"/>
              <a:t>Accuracy of Visual Features and Link Analysis</a:t>
            </a:r>
          </a:p>
          <a:p>
            <a:pPr lvl="1"/>
            <a:r>
              <a:rPr lang="en-US" dirty="0"/>
              <a:t>Average: 50.50%</a:t>
            </a:r>
          </a:p>
          <a:p>
            <a:pPr lvl="1"/>
            <a:r>
              <a:rPr lang="en-US" dirty="0"/>
              <a:t>Standard Deviation: ± 13.04%</a:t>
            </a:r>
          </a:p>
          <a:p>
            <a:pPr lvl="1"/>
            <a:r>
              <a:rPr lang="en-US" dirty="0"/>
              <a:t>Maximum: 83.33%</a:t>
            </a:r>
          </a:p>
          <a:p>
            <a:pPr lvl="1"/>
            <a:r>
              <a:rPr lang="en-US" dirty="0"/>
              <a:t>Minimum: 26.67%</a:t>
            </a:r>
          </a:p>
        </p:txBody>
      </p:sp>
    </p:spTree>
    <p:extLst>
      <p:ext uri="{BB962C8B-B14F-4D97-AF65-F5344CB8AC3E}">
        <p14:creationId xmlns:p14="http://schemas.microsoft.com/office/powerpoint/2010/main" val="6476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About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document classification problem a “problem”?</a:t>
            </a:r>
          </a:p>
          <a:p>
            <a:pPr lvl="1"/>
            <a:r>
              <a:rPr lang="en-US" dirty="0"/>
              <a:t>Research focuses on how to extract articles or how to label article categories</a:t>
            </a:r>
          </a:p>
          <a:p>
            <a:r>
              <a:rPr lang="en-US" dirty="0"/>
              <a:t>Why is there little research about this topic?</a:t>
            </a:r>
          </a:p>
          <a:p>
            <a:pPr lvl="1"/>
            <a:r>
              <a:rPr lang="en-US" dirty="0"/>
              <a:t>Experiments use datasets that are already articles or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49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2F7-FED2-416B-BB9B-DDE34B7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Visual Features Only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9CD8BBA-99AB-421F-A5D6-FD63B98272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8859231"/>
                  </p:ext>
                </p:extLst>
              </p:nvPr>
            </p:nvGraphicFramePr>
            <p:xfrm>
              <a:off x="1508613" y="1979246"/>
              <a:ext cx="9174773" cy="40776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9CD8BBA-99AB-421F-A5D6-FD63B98272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613" y="1979246"/>
                <a:ext cx="9174773" cy="4077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294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2F7-FED2-416B-BB9B-DDE34B7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Visual Features &amp; Link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2395206-E849-4690-9F73-D7CB306787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534785"/>
                  </p:ext>
                </p:extLst>
              </p:nvPr>
            </p:nvGraphicFramePr>
            <p:xfrm>
              <a:off x="1510284" y="1947984"/>
              <a:ext cx="9171432" cy="40782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2395206-E849-4690-9F73-D7CB306787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284" y="1947984"/>
                <a:ext cx="9171432" cy="4078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08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8454-30B4-4CB9-9389-1EF43856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43A4-B170-4081-BF93-0700025B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l-GR" baseline="-25000" dirty="0"/>
              <a:t>1</a:t>
            </a:r>
            <a:r>
              <a:rPr lang="el-GR" dirty="0"/>
              <a:t> = μ</a:t>
            </a:r>
            <a:r>
              <a:rPr lang="el-GR" baseline="-25000" dirty="0"/>
              <a:t>2</a:t>
            </a:r>
            <a:endParaRPr lang="en-US" baseline="-25000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l-GR" baseline="-25000" dirty="0"/>
              <a:t>1</a:t>
            </a:r>
            <a:r>
              <a:rPr lang="el-GR" dirty="0"/>
              <a:t> &gt; μ</a:t>
            </a:r>
            <a:r>
              <a:rPr lang="el-GR" baseline="-25000" dirty="0"/>
              <a:t>2</a:t>
            </a:r>
            <a:endParaRPr lang="en-US" baseline="-25000" dirty="0"/>
          </a:p>
          <a:p>
            <a:r>
              <a:rPr lang="en-US" dirty="0"/>
              <a:t>Delta: 0.0299</a:t>
            </a:r>
          </a:p>
          <a:p>
            <a:r>
              <a:rPr lang="en-US" dirty="0"/>
              <a:t>Alpha: 0.05</a:t>
            </a:r>
          </a:p>
          <a:p>
            <a:r>
              <a:rPr lang="en-US" dirty="0"/>
              <a:t>Degrees of Freedom: 58</a:t>
            </a:r>
          </a:p>
        </p:txBody>
      </p:sp>
    </p:spTree>
    <p:extLst>
      <p:ext uri="{BB962C8B-B14F-4D97-AF65-F5344CB8AC3E}">
        <p14:creationId xmlns:p14="http://schemas.microsoft.com/office/powerpoint/2010/main" val="3480554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8454-30B4-4CB9-9389-1EF43856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43A4-B170-4081-BF93-0700025B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l-GR" baseline="-25000" dirty="0"/>
              <a:t>1</a:t>
            </a:r>
            <a:r>
              <a:rPr lang="el-GR" dirty="0"/>
              <a:t> = μ</a:t>
            </a:r>
            <a:r>
              <a:rPr lang="el-GR" baseline="-25000" dirty="0"/>
              <a:t>2</a:t>
            </a:r>
            <a:endParaRPr lang="en-US" baseline="-25000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l-GR" baseline="-25000" dirty="0"/>
              <a:t>1</a:t>
            </a:r>
            <a:r>
              <a:rPr lang="el-GR" dirty="0"/>
              <a:t> &gt; μ</a:t>
            </a:r>
            <a:r>
              <a:rPr lang="el-GR" baseline="-25000" dirty="0"/>
              <a:t>2</a:t>
            </a:r>
            <a:endParaRPr lang="en-US" baseline="-25000" dirty="0"/>
          </a:p>
          <a:p>
            <a:r>
              <a:rPr lang="en-US" dirty="0"/>
              <a:t>T-Table Value: 2.660</a:t>
            </a:r>
          </a:p>
          <a:p>
            <a:r>
              <a:rPr lang="en-US" dirty="0"/>
              <a:t>T-Test Value: 0.334</a:t>
            </a:r>
          </a:p>
          <a:p>
            <a:r>
              <a:rPr lang="en-US" dirty="0"/>
              <a:t>0.334 &lt; 2.660, </a:t>
            </a:r>
            <a:r>
              <a:rPr lang="en-US" b="1" dirty="0">
                <a:solidFill>
                  <a:srgbClr val="FF0000"/>
                </a:solidFill>
              </a:rPr>
              <a:t>fail to reject H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61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D8F4-0B0A-434B-B7EC-EAAD052A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96AA-C2A5-46A5-A5AF-F122FFC2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difference in the average accuracy rate between visual feature and link analysis detection together and visual feature detection only.</a:t>
            </a:r>
          </a:p>
          <a:p>
            <a:r>
              <a:rPr lang="en-US" dirty="0"/>
              <a:t>Possible reasons why the results not statistically significant?</a:t>
            </a:r>
          </a:p>
          <a:p>
            <a:pPr lvl="1"/>
            <a:r>
              <a:rPr lang="en-US" dirty="0"/>
              <a:t>Visual feature rules from article (2012) does not match current technologies</a:t>
            </a:r>
          </a:p>
          <a:p>
            <a:pPr lvl="1"/>
            <a:r>
              <a:rPr lang="en-US" dirty="0"/>
              <a:t>ID3 is the precursor to a better decision tree algorithms (C4.5 and C5.0) that prune the tree.</a:t>
            </a:r>
          </a:p>
          <a:p>
            <a:pPr lvl="1"/>
            <a:r>
              <a:rPr lang="en-US" dirty="0"/>
              <a:t>The HTML contained many scripts that may not have rendered correctly when retrieved with </a:t>
            </a:r>
            <a:r>
              <a:rPr lang="en-US" dirty="0" err="1"/>
              <a:t>HTTrack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Visual features were styled with external CSS files that could not be retrieved.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8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4FA-865C-4DEE-832D-29431CE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4442-B682-4F00-B3FD-94B540DA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Accuracy of running all data through the tree (one trial)</a:t>
            </a:r>
          </a:p>
          <a:p>
            <a:pPr lvl="1"/>
            <a:r>
              <a:rPr lang="en-US" dirty="0"/>
              <a:t>VF Only</a:t>
            </a:r>
          </a:p>
          <a:p>
            <a:pPr lvl="2"/>
            <a:r>
              <a:rPr lang="en-US" dirty="0"/>
              <a:t>Test Set: 33.33%</a:t>
            </a:r>
          </a:p>
          <a:p>
            <a:pPr lvl="2"/>
            <a:r>
              <a:rPr lang="en-US" dirty="0"/>
              <a:t>Training Set: 52.33%</a:t>
            </a:r>
          </a:p>
          <a:p>
            <a:pPr lvl="2"/>
            <a:r>
              <a:rPr lang="en-US" dirty="0"/>
              <a:t>Result: Training data was 19% more accurate than test data in this trial.</a:t>
            </a:r>
          </a:p>
          <a:p>
            <a:pPr lvl="1"/>
            <a:r>
              <a:rPr lang="en-US" dirty="0"/>
              <a:t>VF + LA</a:t>
            </a:r>
          </a:p>
          <a:p>
            <a:pPr lvl="2"/>
            <a:r>
              <a:rPr lang="en-US" dirty="0"/>
              <a:t>Test Set: 26.67%</a:t>
            </a:r>
          </a:p>
          <a:p>
            <a:pPr lvl="2"/>
            <a:r>
              <a:rPr lang="en-US" dirty="0"/>
              <a:t>Training Set: 50.67%</a:t>
            </a:r>
          </a:p>
          <a:p>
            <a:pPr lvl="2"/>
            <a:r>
              <a:rPr lang="en-US" dirty="0"/>
              <a:t>Result: Training data was 24% more accurate than test data in this trial.</a:t>
            </a:r>
          </a:p>
          <a:p>
            <a:r>
              <a:rPr lang="en-US" dirty="0"/>
              <a:t>Argument</a:t>
            </a:r>
          </a:p>
          <a:p>
            <a:pPr lvl="1"/>
            <a:r>
              <a:rPr lang="en-US" dirty="0"/>
              <a:t>As expected, the training data was more accurate than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726629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4FA-865C-4DEE-832D-29431CE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4442-B682-4F00-B3FD-94B540DA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/>
          <a:lstStyle/>
          <a:p>
            <a:r>
              <a:rPr lang="en-US" dirty="0"/>
              <a:t>Accuracy of running all data through the tree (one trial)</a:t>
            </a:r>
          </a:p>
          <a:p>
            <a:pPr lvl="1"/>
            <a:r>
              <a:rPr lang="en-US" dirty="0"/>
              <a:t>LA Only</a:t>
            </a:r>
          </a:p>
          <a:p>
            <a:pPr lvl="2"/>
            <a:r>
              <a:rPr lang="en-US" dirty="0"/>
              <a:t>Test Set: 40.00%</a:t>
            </a:r>
          </a:p>
          <a:p>
            <a:pPr lvl="2"/>
            <a:r>
              <a:rPr lang="en-US" dirty="0"/>
              <a:t>Training Set: 52.67%</a:t>
            </a:r>
          </a:p>
          <a:p>
            <a:pPr lvl="2"/>
            <a:r>
              <a:rPr lang="en-US" dirty="0"/>
              <a:t>Result: Training data was 12.67% more accurate than test data in this trial.</a:t>
            </a:r>
          </a:p>
          <a:p>
            <a:pPr lvl="1"/>
            <a:r>
              <a:rPr lang="en-US" dirty="0"/>
              <a:t>VF + LA</a:t>
            </a:r>
          </a:p>
          <a:p>
            <a:pPr lvl="2"/>
            <a:r>
              <a:rPr lang="en-US" dirty="0"/>
              <a:t>Test Set: 36.67%</a:t>
            </a:r>
          </a:p>
          <a:p>
            <a:pPr lvl="2"/>
            <a:r>
              <a:rPr lang="en-US" dirty="0"/>
              <a:t>Training Set: 55.67%</a:t>
            </a:r>
          </a:p>
          <a:p>
            <a:pPr lvl="2"/>
            <a:r>
              <a:rPr lang="en-US" dirty="0"/>
              <a:t>Result: Training data was 19% more accurate than test data in this trial.</a:t>
            </a:r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Link analysis only did slightly better than using both visual and link features.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BCD-907E-430B-9880-B5D34FFD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 of CNN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8A56-3167-4F01-970A-3AD80E45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cnn.com/</a:t>
            </a:r>
            <a:r>
              <a:rPr lang="en-US" dirty="0">
                <a:highlight>
                  <a:srgbClr val="008000"/>
                </a:highlight>
              </a:rPr>
              <a:t>2018</a:t>
            </a:r>
            <a:r>
              <a:rPr lang="en-US" dirty="0">
                <a:solidFill>
                  <a:srgbClr val="FF0000"/>
                </a:solidFill>
                <a:highlight>
                  <a:srgbClr val="008000"/>
                </a:highlight>
              </a:rPr>
              <a:t>/</a:t>
            </a:r>
            <a:r>
              <a:rPr lang="en-US" dirty="0">
                <a:highlight>
                  <a:srgbClr val="008000"/>
                </a:highlight>
              </a:rPr>
              <a:t>11</a:t>
            </a:r>
            <a:r>
              <a:rPr lang="en-US" dirty="0">
                <a:solidFill>
                  <a:srgbClr val="FF0000"/>
                </a:solidFill>
                <a:highlight>
                  <a:srgbClr val="008000"/>
                </a:highlight>
              </a:rPr>
              <a:t>/</a:t>
            </a:r>
            <a:r>
              <a:rPr lang="en-US" dirty="0">
                <a:highlight>
                  <a:srgbClr val="008000"/>
                </a:highlight>
              </a:rPr>
              <a:t>04</a:t>
            </a:r>
            <a:r>
              <a:rPr lang="en-US" dirty="0">
                <a:solidFill>
                  <a:srgbClr val="FF0000"/>
                </a:solidFill>
                <a:highlight>
                  <a:srgbClr val="008000"/>
                </a:highlight>
              </a:rPr>
              <a:t>/</a:t>
            </a:r>
            <a:r>
              <a:rPr lang="en-US" dirty="0"/>
              <a:t>business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amazon-holiday-shopping-prime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00B0F0"/>
                </a:solidFill>
              </a:rPr>
              <a:t>index.html</a:t>
            </a:r>
          </a:p>
          <a:p>
            <a:endParaRPr lang="en-US" dirty="0"/>
          </a:p>
          <a:p>
            <a:r>
              <a:rPr lang="en-US" dirty="0"/>
              <a:t>Has at least </a:t>
            </a:r>
            <a:r>
              <a:rPr lang="en-US" dirty="0">
                <a:solidFill>
                  <a:srgbClr val="FF0000"/>
                </a:solidFill>
              </a:rPr>
              <a:t>4 slashes </a:t>
            </a:r>
            <a:r>
              <a:rPr lang="en-US" dirty="0"/>
              <a:t>= true (5 slashes total)</a:t>
            </a:r>
          </a:p>
          <a:p>
            <a:r>
              <a:rPr lang="en-US" dirty="0"/>
              <a:t>Does not </a:t>
            </a:r>
            <a:r>
              <a:rPr lang="en-US" dirty="0">
                <a:solidFill>
                  <a:srgbClr val="00B0F0"/>
                </a:solidFill>
              </a:rPr>
              <a:t>end with slash </a:t>
            </a:r>
            <a:r>
              <a:rPr lang="en-US" dirty="0"/>
              <a:t>= true (ends with index.html)</a:t>
            </a:r>
          </a:p>
          <a:p>
            <a:r>
              <a:rPr lang="en-US" dirty="0">
                <a:highlight>
                  <a:srgbClr val="008000"/>
                </a:highlight>
              </a:rPr>
              <a:t>Has date</a:t>
            </a:r>
            <a:r>
              <a:rPr lang="en-US" dirty="0"/>
              <a:t> = true (2018/11/04)</a:t>
            </a:r>
          </a:p>
          <a:p>
            <a:r>
              <a:rPr lang="en-US" dirty="0"/>
              <a:t>Does not contain reserve word = true (does not have: gallery, video, image, slideshow, photo, episode, player)</a:t>
            </a:r>
          </a:p>
          <a:p>
            <a:r>
              <a:rPr lang="en-US" dirty="0"/>
              <a:t>Has ID number = false (does not exist)</a:t>
            </a:r>
          </a:p>
          <a:p>
            <a:r>
              <a:rPr lang="en-US" dirty="0"/>
              <a:t>Has longer length = true (68 characters total)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u="sng" dirty="0"/>
              <a:t>(Java code was able to verify this correctly)</a:t>
            </a:r>
          </a:p>
        </p:txBody>
      </p:sp>
    </p:spTree>
    <p:extLst>
      <p:ext uri="{BB962C8B-B14F-4D97-AF65-F5344CB8AC3E}">
        <p14:creationId xmlns:p14="http://schemas.microsoft.com/office/powerpoint/2010/main" val="2098229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413-646D-410E-A93F-24F5EA90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88C3-2527-4865-816C-360E1AD7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same visual feature and link analysis rulesets with a different machine learning technique (SVMs, Neural Networks, etc.)</a:t>
            </a:r>
          </a:p>
          <a:p>
            <a:r>
              <a:rPr lang="en-US" dirty="0"/>
              <a:t>Look at whether link analysis is better than visual feature detection.</a:t>
            </a:r>
          </a:p>
          <a:p>
            <a:r>
              <a:rPr lang="en-US" dirty="0"/>
              <a:t>Change the rulesets to match current technologies and re-run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88453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for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  <a:p>
            <a:pPr lvl="1"/>
            <a:r>
              <a:rPr lang="en-US" strike="sngStrike" dirty="0"/>
              <a:t>Image-based?</a:t>
            </a:r>
            <a:r>
              <a:rPr lang="en-US" dirty="0"/>
              <a:t> (Dr. Girard said to avoid this)</a:t>
            </a:r>
          </a:p>
          <a:p>
            <a:pPr lvl="1"/>
            <a:r>
              <a:rPr lang="en-US" dirty="0"/>
              <a:t>Neural Networks?</a:t>
            </a:r>
          </a:p>
          <a:p>
            <a:pPr lvl="1"/>
            <a:r>
              <a:rPr lang="en-US" dirty="0"/>
              <a:t>Content-based?</a:t>
            </a:r>
          </a:p>
          <a:p>
            <a:pPr lvl="1"/>
            <a:r>
              <a:rPr lang="en-US" dirty="0"/>
              <a:t>URL-Based?</a:t>
            </a:r>
          </a:p>
          <a:p>
            <a:pPr lvl="1"/>
            <a:r>
              <a:rPr lang="en-US" dirty="0"/>
              <a:t>Analyzing Meta-tags?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A95-E85C-46B1-BC8B-CF532F04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from Scholarly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458-A0C4-4399-A883-E0DB388D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Dr. Girard said SVMs are very similar to neural networks.</a:t>
            </a:r>
          </a:p>
          <a:p>
            <a:r>
              <a:rPr lang="en-US" dirty="0"/>
              <a:t>URL-Based Detection</a:t>
            </a:r>
          </a:p>
          <a:p>
            <a:r>
              <a:rPr lang="en-US" strike="sngStrike" dirty="0"/>
              <a:t>Text Classification</a:t>
            </a:r>
          </a:p>
          <a:p>
            <a:r>
              <a:rPr lang="en-US" strike="sngStrike" dirty="0"/>
              <a:t>Natural Language Processing</a:t>
            </a:r>
          </a:p>
          <a:p>
            <a:r>
              <a:rPr lang="en-US" dirty="0"/>
              <a:t>Document Object Model (DOM)</a:t>
            </a:r>
          </a:p>
          <a:p>
            <a:r>
              <a:rPr lang="en-US" dirty="0"/>
              <a:t>Visual Features</a:t>
            </a:r>
          </a:p>
          <a:p>
            <a:r>
              <a:rPr lang="en-US" dirty="0"/>
              <a:t>C4.5 Algorithm</a:t>
            </a:r>
          </a:p>
          <a:p>
            <a:pPr lvl="1"/>
            <a:r>
              <a:rPr lang="en-US" dirty="0"/>
              <a:t>Both papers discussed in primary objective use this algorithm.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854A5-C843-4F55-8960-917E44C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956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CD21-CFD7-4D40-8469-6E82D0C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A5D1-A4D6-4A95-9A3F-33D645D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for supervised machine learning with text and web page categorization</a:t>
            </a:r>
          </a:p>
          <a:p>
            <a:r>
              <a:rPr lang="en-US" dirty="0"/>
              <a:t>“The underlying idea is to map the training points to a higher-dimensional vector space and then to find a hyperplane separating most of the positive and negative training points.”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39837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18336</TotalTime>
  <Words>2897</Words>
  <Application>Microsoft Office PowerPoint</Application>
  <PresentationFormat>Widescreen</PresentationFormat>
  <Paragraphs>369</Paragraphs>
  <Slides>58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Office Theme</vt:lpstr>
      <vt:lpstr>Document Classification Problem: Does a Web Page Contain an Article?</vt:lpstr>
      <vt:lpstr>Phase I: Analysis</vt:lpstr>
      <vt:lpstr>Document Classification Problem</vt:lpstr>
      <vt:lpstr>What is an article?</vt:lpstr>
      <vt:lpstr>Initial Thoughts About Problem</vt:lpstr>
      <vt:lpstr>Initial Thoughts for Solutions</vt:lpstr>
      <vt:lpstr>Topics from Scholarly Sources</vt:lpstr>
      <vt:lpstr>Machine Learning</vt:lpstr>
      <vt:lpstr>Support Vector Machine</vt:lpstr>
      <vt:lpstr>Support Vector Machine</vt:lpstr>
      <vt:lpstr>HITS Algorithm</vt:lpstr>
      <vt:lpstr>C4.5 Algorithm</vt:lpstr>
      <vt:lpstr>C4.5 Algorithm</vt:lpstr>
      <vt:lpstr>SVM vs. C4.5</vt:lpstr>
      <vt:lpstr>ID3 Algorithm</vt:lpstr>
      <vt:lpstr>ID3 Algorithm</vt:lpstr>
      <vt:lpstr>Title and Body Subtree Algorithms</vt:lpstr>
      <vt:lpstr>URL-Based</vt:lpstr>
      <vt:lpstr>Parsing URLs</vt:lpstr>
      <vt:lpstr>Link-Target Identification</vt:lpstr>
      <vt:lpstr>Delimiters for Parsing URLs</vt:lpstr>
      <vt:lpstr>Co-Training Algorithm</vt:lpstr>
      <vt:lpstr>Content-Based</vt:lpstr>
      <vt:lpstr>Document Object Model</vt:lpstr>
      <vt:lpstr>Traversing a DOM Tree</vt:lpstr>
      <vt:lpstr>Scoring Content in DOM</vt:lpstr>
      <vt:lpstr>Visual Features</vt:lpstr>
      <vt:lpstr>Line-breaks as Visual Features</vt:lpstr>
      <vt:lpstr>Primary Objective</vt:lpstr>
      <vt:lpstr>Phase II: Hypothesis</vt:lpstr>
      <vt:lpstr>Hypotheses</vt:lpstr>
      <vt:lpstr>Solution</vt:lpstr>
      <vt:lpstr>Goal Tree</vt:lpstr>
      <vt:lpstr>Experiment Design (Block Design)</vt:lpstr>
      <vt:lpstr>Experiment Design: Estimated Run Time</vt:lpstr>
      <vt:lpstr>Phase III: Synthesis</vt:lpstr>
      <vt:lpstr>Data Set</vt:lpstr>
      <vt:lpstr>Development</vt:lpstr>
      <vt:lpstr>DOM Java Library</vt:lpstr>
      <vt:lpstr>PowerPoint Presentation</vt:lpstr>
      <vt:lpstr>List of Visual Feature Rules Implemented</vt:lpstr>
      <vt:lpstr>List of Visual Feature Rules Implemented</vt:lpstr>
      <vt:lpstr>List of Visual Feature Rules Implemented</vt:lpstr>
      <vt:lpstr>List of Visual Feature Rules Implemented</vt:lpstr>
      <vt:lpstr>List of Link Identification Rules Implemented</vt:lpstr>
      <vt:lpstr>Example ID3 Decision Tree from Code</vt:lpstr>
      <vt:lpstr>Example ID3 Decision Tree from Code</vt:lpstr>
      <vt:lpstr>Phase IV: Validation</vt:lpstr>
      <vt:lpstr>Results</vt:lpstr>
      <vt:lpstr>Histogram: Visual Features Only</vt:lpstr>
      <vt:lpstr>Histogram: Visual Features &amp; Link Analysis</vt:lpstr>
      <vt:lpstr>Statistical Analysis</vt:lpstr>
      <vt:lpstr>Statistical Analysis</vt:lpstr>
      <vt:lpstr>Result Conclusions</vt:lpstr>
      <vt:lpstr>Additional Trials</vt:lpstr>
      <vt:lpstr>Additional Trials</vt:lpstr>
      <vt:lpstr>Real-World Example of CNN Link</vt:lpstr>
      <vt:lpstr>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Rummel</dc:creator>
  <cp:lastModifiedBy>Nick Rummel</cp:lastModifiedBy>
  <cp:revision>96</cp:revision>
  <dcterms:created xsi:type="dcterms:W3CDTF">2018-02-28T22:41:53Z</dcterms:created>
  <dcterms:modified xsi:type="dcterms:W3CDTF">2018-11-06T22:07:38Z</dcterms:modified>
</cp:coreProperties>
</file>