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6" r:id="rId3"/>
    <p:sldId id="282" r:id="rId4"/>
    <p:sldId id="297" r:id="rId5"/>
    <p:sldId id="261" r:id="rId6"/>
    <p:sldId id="298" r:id="rId7"/>
    <p:sldId id="299" r:id="rId8"/>
    <p:sldId id="300" r:id="rId9"/>
    <p:sldId id="302" r:id="rId10"/>
    <p:sldId id="301" r:id="rId11"/>
    <p:sldId id="303" r:id="rId1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</p:embeddedFont>
    <p:embeddedFont>
      <p:font typeface="Roboto Slab" panose="02000000000000000000" pitchFamily="2" charset="0"/>
      <p:regular r:id="rId19"/>
      <p:bold r:id="rId20"/>
      <p:italic r:id="rId21"/>
    </p:embeddedFont>
    <p:embeddedFont>
      <p:font typeface="Source Sans Pro" panose="020B08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05D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4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20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D0604-451B-E84E-8988-C65D1B338A7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CB999B0-1B7A-E14F-9237-6766375B28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4918C98-54CF-7D4D-A423-C68D3A436413}" type="parTrans" cxnId="{2394DCF5-F389-B946-9047-E5C3A17C7B53}">
      <dgm:prSet/>
      <dgm:spPr/>
      <dgm:t>
        <a:bodyPr/>
        <a:lstStyle/>
        <a:p>
          <a:endParaRPr lang="en-US"/>
        </a:p>
      </dgm:t>
    </dgm:pt>
    <dgm:pt modelId="{383B00C6-53D5-5840-9FDB-1556FA504F63}" type="sibTrans" cxnId="{2394DCF5-F389-B946-9047-E5C3A17C7B53}">
      <dgm:prSet/>
      <dgm:spPr/>
      <dgm:t>
        <a:bodyPr/>
        <a:lstStyle/>
        <a:p>
          <a:endParaRPr lang="en-US"/>
        </a:p>
      </dgm:t>
    </dgm:pt>
    <dgm:pt modelId="{60C5B3E9-D728-AE49-96F7-18DC0DFA749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4A6EA7-A94A-3749-8F06-19B3F71143A0}" type="parTrans" cxnId="{7E23577A-1721-9648-8AC2-43950613474D}">
      <dgm:prSet/>
      <dgm:spPr/>
      <dgm:t>
        <a:bodyPr/>
        <a:lstStyle/>
        <a:p>
          <a:endParaRPr lang="en-US"/>
        </a:p>
      </dgm:t>
    </dgm:pt>
    <dgm:pt modelId="{4E858BA9-7943-1B46-88B5-F421732E2773}" type="sibTrans" cxnId="{7E23577A-1721-9648-8AC2-43950613474D}">
      <dgm:prSet/>
      <dgm:spPr/>
      <dgm:t>
        <a:bodyPr/>
        <a:lstStyle/>
        <a:p>
          <a:endParaRPr lang="en-US"/>
        </a:p>
      </dgm:t>
    </dgm:pt>
    <dgm:pt modelId="{FEBB4A63-3BC6-994D-9606-FB84B7EB7E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E8D074-A23C-A442-94E3-16A63243DB1C}" type="sibTrans" cxnId="{AA0CA7A1-2D30-144B-8B58-9BAE8BFF296A}">
      <dgm:prSet/>
      <dgm:spPr/>
      <dgm:t>
        <a:bodyPr/>
        <a:lstStyle/>
        <a:p>
          <a:endParaRPr lang="en-US"/>
        </a:p>
      </dgm:t>
    </dgm:pt>
    <dgm:pt modelId="{3047A8AA-3B78-C545-A148-5AB75B6DAA16}" type="parTrans" cxnId="{AA0CA7A1-2D30-144B-8B58-9BAE8BFF296A}">
      <dgm:prSet/>
      <dgm:spPr/>
      <dgm:t>
        <a:bodyPr/>
        <a:lstStyle/>
        <a:p>
          <a:endParaRPr lang="en-US"/>
        </a:p>
      </dgm:t>
    </dgm:pt>
    <dgm:pt modelId="{81FB3815-BA39-4546-831E-BAB8725BC932}" type="pres">
      <dgm:prSet presAssocID="{571D0604-451B-E84E-8988-C65D1B338A72}" presName="Name0" presStyleCnt="0">
        <dgm:presLayoutVars>
          <dgm:dir/>
          <dgm:resizeHandles val="exact"/>
        </dgm:presLayoutVars>
      </dgm:prSet>
      <dgm:spPr/>
    </dgm:pt>
    <dgm:pt modelId="{F342D1F6-5CCE-0645-9211-6C7119F791F7}" type="pres">
      <dgm:prSet presAssocID="{FEBB4A63-3BC6-994D-9606-FB84B7EB7E90}" presName="parTxOnly" presStyleLbl="node1" presStyleIdx="0" presStyleCnt="3">
        <dgm:presLayoutVars>
          <dgm:bulletEnabled val="1"/>
        </dgm:presLayoutVars>
      </dgm:prSet>
      <dgm:spPr/>
    </dgm:pt>
    <dgm:pt modelId="{D4386E9D-B171-2E49-AA7F-8E9E1491B3BD}" type="pres">
      <dgm:prSet presAssocID="{14E8D074-A23C-A442-94E3-16A63243DB1C}" presName="parSpace" presStyleCnt="0"/>
      <dgm:spPr/>
    </dgm:pt>
    <dgm:pt modelId="{9D859F23-58BF-6D41-8D53-F0CF1447244C}" type="pres">
      <dgm:prSet presAssocID="{2CB999B0-1B7A-E14F-9237-6766375B286A}" presName="parTxOnly" presStyleLbl="node1" presStyleIdx="1" presStyleCnt="3">
        <dgm:presLayoutVars>
          <dgm:bulletEnabled val="1"/>
        </dgm:presLayoutVars>
      </dgm:prSet>
      <dgm:spPr/>
    </dgm:pt>
    <dgm:pt modelId="{627F5376-A5B8-134E-9EF6-082F958581B2}" type="pres">
      <dgm:prSet presAssocID="{383B00C6-53D5-5840-9FDB-1556FA504F63}" presName="parSpace" presStyleCnt="0"/>
      <dgm:spPr/>
    </dgm:pt>
    <dgm:pt modelId="{804FC2E7-CA47-0F43-86D7-0866A08BFE73}" type="pres">
      <dgm:prSet presAssocID="{60C5B3E9-D728-AE49-96F7-18DC0DFA749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40C5009-B055-6B48-B655-6553D07F6F5D}" type="presOf" srcId="{571D0604-451B-E84E-8988-C65D1B338A72}" destId="{81FB3815-BA39-4546-831E-BAB8725BC932}" srcOrd="0" destOrd="0" presId="urn:microsoft.com/office/officeart/2005/8/layout/hChevron3"/>
    <dgm:cxn modelId="{62612229-D7DE-464D-ACE7-2351F0B81AD9}" type="presOf" srcId="{2CB999B0-1B7A-E14F-9237-6766375B286A}" destId="{9D859F23-58BF-6D41-8D53-F0CF1447244C}" srcOrd="0" destOrd="0" presId="urn:microsoft.com/office/officeart/2005/8/layout/hChevron3"/>
    <dgm:cxn modelId="{FEB52B4E-987A-254B-B228-FD3DE5615626}" type="presOf" srcId="{FEBB4A63-3BC6-994D-9606-FB84B7EB7E90}" destId="{F342D1F6-5CCE-0645-9211-6C7119F791F7}" srcOrd="0" destOrd="0" presId="urn:microsoft.com/office/officeart/2005/8/layout/hChevron3"/>
    <dgm:cxn modelId="{7E23577A-1721-9648-8AC2-43950613474D}" srcId="{571D0604-451B-E84E-8988-C65D1B338A72}" destId="{60C5B3E9-D728-AE49-96F7-18DC0DFA7495}" srcOrd="2" destOrd="0" parTransId="{E74A6EA7-A94A-3749-8F06-19B3F71143A0}" sibTransId="{4E858BA9-7943-1B46-88B5-F421732E2773}"/>
    <dgm:cxn modelId="{AA0CA7A1-2D30-144B-8B58-9BAE8BFF296A}" srcId="{571D0604-451B-E84E-8988-C65D1B338A72}" destId="{FEBB4A63-3BC6-994D-9606-FB84B7EB7E90}" srcOrd="0" destOrd="0" parTransId="{3047A8AA-3B78-C545-A148-5AB75B6DAA16}" sibTransId="{14E8D074-A23C-A442-94E3-16A63243DB1C}"/>
    <dgm:cxn modelId="{2394DCF5-F389-B946-9047-E5C3A17C7B53}" srcId="{571D0604-451B-E84E-8988-C65D1B338A72}" destId="{2CB999B0-1B7A-E14F-9237-6766375B286A}" srcOrd="1" destOrd="0" parTransId="{04918C98-54CF-7D4D-A423-C68D3A436413}" sibTransId="{383B00C6-53D5-5840-9FDB-1556FA504F63}"/>
    <dgm:cxn modelId="{4A9B9EF8-4B88-F647-9AFC-4A0C43CD1E5F}" type="presOf" srcId="{60C5B3E9-D728-AE49-96F7-18DC0DFA7495}" destId="{804FC2E7-CA47-0F43-86D7-0866A08BFE73}" srcOrd="0" destOrd="0" presId="urn:microsoft.com/office/officeart/2005/8/layout/hChevron3"/>
    <dgm:cxn modelId="{34355A10-C7DD-1A4A-AD3C-168DAE35CF6E}" type="presParOf" srcId="{81FB3815-BA39-4546-831E-BAB8725BC932}" destId="{F342D1F6-5CCE-0645-9211-6C7119F791F7}" srcOrd="0" destOrd="0" presId="urn:microsoft.com/office/officeart/2005/8/layout/hChevron3"/>
    <dgm:cxn modelId="{1EB8BB41-C316-EE40-9285-66D97B83212D}" type="presParOf" srcId="{81FB3815-BA39-4546-831E-BAB8725BC932}" destId="{D4386E9D-B171-2E49-AA7F-8E9E1491B3BD}" srcOrd="1" destOrd="0" presId="urn:microsoft.com/office/officeart/2005/8/layout/hChevron3"/>
    <dgm:cxn modelId="{9C7F82EB-A7EF-4C45-91E0-AA6AB92D36C6}" type="presParOf" srcId="{81FB3815-BA39-4546-831E-BAB8725BC932}" destId="{9D859F23-58BF-6D41-8D53-F0CF1447244C}" srcOrd="2" destOrd="0" presId="urn:microsoft.com/office/officeart/2005/8/layout/hChevron3"/>
    <dgm:cxn modelId="{59163DE8-D436-344E-9992-754C850A6FCD}" type="presParOf" srcId="{81FB3815-BA39-4546-831E-BAB8725BC932}" destId="{627F5376-A5B8-134E-9EF6-082F958581B2}" srcOrd="3" destOrd="0" presId="urn:microsoft.com/office/officeart/2005/8/layout/hChevron3"/>
    <dgm:cxn modelId="{CAEDFEF0-57B9-9F48-8644-71FA63E7F5FB}" type="presParOf" srcId="{81FB3815-BA39-4546-831E-BAB8725BC932}" destId="{804FC2E7-CA47-0F43-86D7-0866A08BFE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D0604-451B-E84E-8988-C65D1B338A7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CB999B0-1B7A-E14F-9237-6766375B28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4918C98-54CF-7D4D-A423-C68D3A436413}" type="parTrans" cxnId="{2394DCF5-F389-B946-9047-E5C3A17C7B53}">
      <dgm:prSet/>
      <dgm:spPr/>
      <dgm:t>
        <a:bodyPr/>
        <a:lstStyle/>
        <a:p>
          <a:endParaRPr lang="en-US"/>
        </a:p>
      </dgm:t>
    </dgm:pt>
    <dgm:pt modelId="{383B00C6-53D5-5840-9FDB-1556FA504F63}" type="sibTrans" cxnId="{2394DCF5-F389-B946-9047-E5C3A17C7B53}">
      <dgm:prSet/>
      <dgm:spPr/>
      <dgm:t>
        <a:bodyPr/>
        <a:lstStyle/>
        <a:p>
          <a:endParaRPr lang="en-US"/>
        </a:p>
      </dgm:t>
    </dgm:pt>
    <dgm:pt modelId="{60C5B3E9-D728-AE49-96F7-18DC0DFA749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4A6EA7-A94A-3749-8F06-19B3F71143A0}" type="parTrans" cxnId="{7E23577A-1721-9648-8AC2-43950613474D}">
      <dgm:prSet/>
      <dgm:spPr/>
      <dgm:t>
        <a:bodyPr/>
        <a:lstStyle/>
        <a:p>
          <a:endParaRPr lang="en-US"/>
        </a:p>
      </dgm:t>
    </dgm:pt>
    <dgm:pt modelId="{4E858BA9-7943-1B46-88B5-F421732E2773}" type="sibTrans" cxnId="{7E23577A-1721-9648-8AC2-43950613474D}">
      <dgm:prSet/>
      <dgm:spPr/>
      <dgm:t>
        <a:bodyPr/>
        <a:lstStyle/>
        <a:p>
          <a:endParaRPr lang="en-US"/>
        </a:p>
      </dgm:t>
    </dgm:pt>
    <dgm:pt modelId="{FEBB4A63-3BC6-994D-9606-FB84B7EB7E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E8D074-A23C-A442-94E3-16A63243DB1C}" type="sibTrans" cxnId="{AA0CA7A1-2D30-144B-8B58-9BAE8BFF296A}">
      <dgm:prSet/>
      <dgm:spPr/>
      <dgm:t>
        <a:bodyPr/>
        <a:lstStyle/>
        <a:p>
          <a:endParaRPr lang="en-US"/>
        </a:p>
      </dgm:t>
    </dgm:pt>
    <dgm:pt modelId="{3047A8AA-3B78-C545-A148-5AB75B6DAA16}" type="parTrans" cxnId="{AA0CA7A1-2D30-144B-8B58-9BAE8BFF296A}">
      <dgm:prSet/>
      <dgm:spPr/>
      <dgm:t>
        <a:bodyPr/>
        <a:lstStyle/>
        <a:p>
          <a:endParaRPr lang="en-US"/>
        </a:p>
      </dgm:t>
    </dgm:pt>
    <dgm:pt modelId="{81FB3815-BA39-4546-831E-BAB8725BC932}" type="pres">
      <dgm:prSet presAssocID="{571D0604-451B-E84E-8988-C65D1B338A72}" presName="Name0" presStyleCnt="0">
        <dgm:presLayoutVars>
          <dgm:dir/>
          <dgm:resizeHandles val="exact"/>
        </dgm:presLayoutVars>
      </dgm:prSet>
      <dgm:spPr/>
    </dgm:pt>
    <dgm:pt modelId="{F342D1F6-5CCE-0645-9211-6C7119F791F7}" type="pres">
      <dgm:prSet presAssocID="{FEBB4A63-3BC6-994D-9606-FB84B7EB7E90}" presName="parTxOnly" presStyleLbl="node1" presStyleIdx="0" presStyleCnt="3">
        <dgm:presLayoutVars>
          <dgm:bulletEnabled val="1"/>
        </dgm:presLayoutVars>
      </dgm:prSet>
      <dgm:spPr/>
    </dgm:pt>
    <dgm:pt modelId="{D4386E9D-B171-2E49-AA7F-8E9E1491B3BD}" type="pres">
      <dgm:prSet presAssocID="{14E8D074-A23C-A442-94E3-16A63243DB1C}" presName="parSpace" presStyleCnt="0"/>
      <dgm:spPr/>
    </dgm:pt>
    <dgm:pt modelId="{9D859F23-58BF-6D41-8D53-F0CF1447244C}" type="pres">
      <dgm:prSet presAssocID="{2CB999B0-1B7A-E14F-9237-6766375B286A}" presName="parTxOnly" presStyleLbl="node1" presStyleIdx="1" presStyleCnt="3">
        <dgm:presLayoutVars>
          <dgm:bulletEnabled val="1"/>
        </dgm:presLayoutVars>
      </dgm:prSet>
      <dgm:spPr/>
    </dgm:pt>
    <dgm:pt modelId="{627F5376-A5B8-134E-9EF6-082F958581B2}" type="pres">
      <dgm:prSet presAssocID="{383B00C6-53D5-5840-9FDB-1556FA504F63}" presName="parSpace" presStyleCnt="0"/>
      <dgm:spPr/>
    </dgm:pt>
    <dgm:pt modelId="{804FC2E7-CA47-0F43-86D7-0866A08BFE73}" type="pres">
      <dgm:prSet presAssocID="{60C5B3E9-D728-AE49-96F7-18DC0DFA749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40C5009-B055-6B48-B655-6553D07F6F5D}" type="presOf" srcId="{571D0604-451B-E84E-8988-C65D1B338A72}" destId="{81FB3815-BA39-4546-831E-BAB8725BC932}" srcOrd="0" destOrd="0" presId="urn:microsoft.com/office/officeart/2005/8/layout/hChevron3"/>
    <dgm:cxn modelId="{62612229-D7DE-464D-ACE7-2351F0B81AD9}" type="presOf" srcId="{2CB999B0-1B7A-E14F-9237-6766375B286A}" destId="{9D859F23-58BF-6D41-8D53-F0CF1447244C}" srcOrd="0" destOrd="0" presId="urn:microsoft.com/office/officeart/2005/8/layout/hChevron3"/>
    <dgm:cxn modelId="{FEB52B4E-987A-254B-B228-FD3DE5615626}" type="presOf" srcId="{FEBB4A63-3BC6-994D-9606-FB84B7EB7E90}" destId="{F342D1F6-5CCE-0645-9211-6C7119F791F7}" srcOrd="0" destOrd="0" presId="urn:microsoft.com/office/officeart/2005/8/layout/hChevron3"/>
    <dgm:cxn modelId="{7E23577A-1721-9648-8AC2-43950613474D}" srcId="{571D0604-451B-E84E-8988-C65D1B338A72}" destId="{60C5B3E9-D728-AE49-96F7-18DC0DFA7495}" srcOrd="2" destOrd="0" parTransId="{E74A6EA7-A94A-3749-8F06-19B3F71143A0}" sibTransId="{4E858BA9-7943-1B46-88B5-F421732E2773}"/>
    <dgm:cxn modelId="{AA0CA7A1-2D30-144B-8B58-9BAE8BFF296A}" srcId="{571D0604-451B-E84E-8988-C65D1B338A72}" destId="{FEBB4A63-3BC6-994D-9606-FB84B7EB7E90}" srcOrd="0" destOrd="0" parTransId="{3047A8AA-3B78-C545-A148-5AB75B6DAA16}" sibTransId="{14E8D074-A23C-A442-94E3-16A63243DB1C}"/>
    <dgm:cxn modelId="{2394DCF5-F389-B946-9047-E5C3A17C7B53}" srcId="{571D0604-451B-E84E-8988-C65D1B338A72}" destId="{2CB999B0-1B7A-E14F-9237-6766375B286A}" srcOrd="1" destOrd="0" parTransId="{04918C98-54CF-7D4D-A423-C68D3A436413}" sibTransId="{383B00C6-53D5-5840-9FDB-1556FA504F63}"/>
    <dgm:cxn modelId="{4A9B9EF8-4B88-F647-9AFC-4A0C43CD1E5F}" type="presOf" srcId="{60C5B3E9-D728-AE49-96F7-18DC0DFA7495}" destId="{804FC2E7-CA47-0F43-86D7-0866A08BFE73}" srcOrd="0" destOrd="0" presId="urn:microsoft.com/office/officeart/2005/8/layout/hChevron3"/>
    <dgm:cxn modelId="{34355A10-C7DD-1A4A-AD3C-168DAE35CF6E}" type="presParOf" srcId="{81FB3815-BA39-4546-831E-BAB8725BC932}" destId="{F342D1F6-5CCE-0645-9211-6C7119F791F7}" srcOrd="0" destOrd="0" presId="urn:microsoft.com/office/officeart/2005/8/layout/hChevron3"/>
    <dgm:cxn modelId="{1EB8BB41-C316-EE40-9285-66D97B83212D}" type="presParOf" srcId="{81FB3815-BA39-4546-831E-BAB8725BC932}" destId="{D4386E9D-B171-2E49-AA7F-8E9E1491B3BD}" srcOrd="1" destOrd="0" presId="urn:microsoft.com/office/officeart/2005/8/layout/hChevron3"/>
    <dgm:cxn modelId="{9C7F82EB-A7EF-4C45-91E0-AA6AB92D36C6}" type="presParOf" srcId="{81FB3815-BA39-4546-831E-BAB8725BC932}" destId="{9D859F23-58BF-6D41-8D53-F0CF1447244C}" srcOrd="2" destOrd="0" presId="urn:microsoft.com/office/officeart/2005/8/layout/hChevron3"/>
    <dgm:cxn modelId="{59163DE8-D436-344E-9992-754C850A6FCD}" type="presParOf" srcId="{81FB3815-BA39-4546-831E-BAB8725BC932}" destId="{627F5376-A5B8-134E-9EF6-082F958581B2}" srcOrd="3" destOrd="0" presId="urn:microsoft.com/office/officeart/2005/8/layout/hChevron3"/>
    <dgm:cxn modelId="{CAEDFEF0-57B9-9F48-8644-71FA63E7F5FB}" type="presParOf" srcId="{81FB3815-BA39-4546-831E-BAB8725BC932}" destId="{804FC2E7-CA47-0F43-86D7-0866A08BFE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D0604-451B-E84E-8988-C65D1B338A7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CB999B0-1B7A-E14F-9237-6766375B28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4918C98-54CF-7D4D-A423-C68D3A436413}" type="parTrans" cxnId="{2394DCF5-F389-B946-9047-E5C3A17C7B53}">
      <dgm:prSet/>
      <dgm:spPr/>
      <dgm:t>
        <a:bodyPr/>
        <a:lstStyle/>
        <a:p>
          <a:endParaRPr lang="en-US"/>
        </a:p>
      </dgm:t>
    </dgm:pt>
    <dgm:pt modelId="{383B00C6-53D5-5840-9FDB-1556FA504F63}" type="sibTrans" cxnId="{2394DCF5-F389-B946-9047-E5C3A17C7B53}">
      <dgm:prSet/>
      <dgm:spPr/>
      <dgm:t>
        <a:bodyPr/>
        <a:lstStyle/>
        <a:p>
          <a:endParaRPr lang="en-US"/>
        </a:p>
      </dgm:t>
    </dgm:pt>
    <dgm:pt modelId="{60C5B3E9-D728-AE49-96F7-18DC0DFA749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4A6EA7-A94A-3749-8F06-19B3F71143A0}" type="parTrans" cxnId="{7E23577A-1721-9648-8AC2-43950613474D}">
      <dgm:prSet/>
      <dgm:spPr/>
      <dgm:t>
        <a:bodyPr/>
        <a:lstStyle/>
        <a:p>
          <a:endParaRPr lang="en-US"/>
        </a:p>
      </dgm:t>
    </dgm:pt>
    <dgm:pt modelId="{4E858BA9-7943-1B46-88B5-F421732E2773}" type="sibTrans" cxnId="{7E23577A-1721-9648-8AC2-43950613474D}">
      <dgm:prSet/>
      <dgm:spPr/>
      <dgm:t>
        <a:bodyPr/>
        <a:lstStyle/>
        <a:p>
          <a:endParaRPr lang="en-US"/>
        </a:p>
      </dgm:t>
    </dgm:pt>
    <dgm:pt modelId="{FEBB4A63-3BC6-994D-9606-FB84B7EB7E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E8D074-A23C-A442-94E3-16A63243DB1C}" type="sibTrans" cxnId="{AA0CA7A1-2D30-144B-8B58-9BAE8BFF296A}">
      <dgm:prSet/>
      <dgm:spPr/>
      <dgm:t>
        <a:bodyPr/>
        <a:lstStyle/>
        <a:p>
          <a:endParaRPr lang="en-US"/>
        </a:p>
      </dgm:t>
    </dgm:pt>
    <dgm:pt modelId="{3047A8AA-3B78-C545-A148-5AB75B6DAA16}" type="parTrans" cxnId="{AA0CA7A1-2D30-144B-8B58-9BAE8BFF296A}">
      <dgm:prSet/>
      <dgm:spPr/>
      <dgm:t>
        <a:bodyPr/>
        <a:lstStyle/>
        <a:p>
          <a:endParaRPr lang="en-US"/>
        </a:p>
      </dgm:t>
    </dgm:pt>
    <dgm:pt modelId="{81FB3815-BA39-4546-831E-BAB8725BC932}" type="pres">
      <dgm:prSet presAssocID="{571D0604-451B-E84E-8988-C65D1B338A72}" presName="Name0" presStyleCnt="0">
        <dgm:presLayoutVars>
          <dgm:dir/>
          <dgm:resizeHandles val="exact"/>
        </dgm:presLayoutVars>
      </dgm:prSet>
      <dgm:spPr/>
    </dgm:pt>
    <dgm:pt modelId="{F342D1F6-5CCE-0645-9211-6C7119F791F7}" type="pres">
      <dgm:prSet presAssocID="{FEBB4A63-3BC6-994D-9606-FB84B7EB7E90}" presName="parTxOnly" presStyleLbl="node1" presStyleIdx="0" presStyleCnt="3">
        <dgm:presLayoutVars>
          <dgm:bulletEnabled val="1"/>
        </dgm:presLayoutVars>
      </dgm:prSet>
      <dgm:spPr/>
    </dgm:pt>
    <dgm:pt modelId="{D4386E9D-B171-2E49-AA7F-8E9E1491B3BD}" type="pres">
      <dgm:prSet presAssocID="{14E8D074-A23C-A442-94E3-16A63243DB1C}" presName="parSpace" presStyleCnt="0"/>
      <dgm:spPr/>
    </dgm:pt>
    <dgm:pt modelId="{9D859F23-58BF-6D41-8D53-F0CF1447244C}" type="pres">
      <dgm:prSet presAssocID="{2CB999B0-1B7A-E14F-9237-6766375B286A}" presName="parTxOnly" presStyleLbl="node1" presStyleIdx="1" presStyleCnt="3">
        <dgm:presLayoutVars>
          <dgm:bulletEnabled val="1"/>
        </dgm:presLayoutVars>
      </dgm:prSet>
      <dgm:spPr/>
    </dgm:pt>
    <dgm:pt modelId="{627F5376-A5B8-134E-9EF6-082F958581B2}" type="pres">
      <dgm:prSet presAssocID="{383B00C6-53D5-5840-9FDB-1556FA504F63}" presName="parSpace" presStyleCnt="0"/>
      <dgm:spPr/>
    </dgm:pt>
    <dgm:pt modelId="{804FC2E7-CA47-0F43-86D7-0866A08BFE73}" type="pres">
      <dgm:prSet presAssocID="{60C5B3E9-D728-AE49-96F7-18DC0DFA749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40C5009-B055-6B48-B655-6553D07F6F5D}" type="presOf" srcId="{571D0604-451B-E84E-8988-C65D1B338A72}" destId="{81FB3815-BA39-4546-831E-BAB8725BC932}" srcOrd="0" destOrd="0" presId="urn:microsoft.com/office/officeart/2005/8/layout/hChevron3"/>
    <dgm:cxn modelId="{62612229-D7DE-464D-ACE7-2351F0B81AD9}" type="presOf" srcId="{2CB999B0-1B7A-E14F-9237-6766375B286A}" destId="{9D859F23-58BF-6D41-8D53-F0CF1447244C}" srcOrd="0" destOrd="0" presId="urn:microsoft.com/office/officeart/2005/8/layout/hChevron3"/>
    <dgm:cxn modelId="{FEB52B4E-987A-254B-B228-FD3DE5615626}" type="presOf" srcId="{FEBB4A63-3BC6-994D-9606-FB84B7EB7E90}" destId="{F342D1F6-5CCE-0645-9211-6C7119F791F7}" srcOrd="0" destOrd="0" presId="urn:microsoft.com/office/officeart/2005/8/layout/hChevron3"/>
    <dgm:cxn modelId="{7E23577A-1721-9648-8AC2-43950613474D}" srcId="{571D0604-451B-E84E-8988-C65D1B338A72}" destId="{60C5B3E9-D728-AE49-96F7-18DC0DFA7495}" srcOrd="2" destOrd="0" parTransId="{E74A6EA7-A94A-3749-8F06-19B3F71143A0}" sibTransId="{4E858BA9-7943-1B46-88B5-F421732E2773}"/>
    <dgm:cxn modelId="{AA0CA7A1-2D30-144B-8B58-9BAE8BFF296A}" srcId="{571D0604-451B-E84E-8988-C65D1B338A72}" destId="{FEBB4A63-3BC6-994D-9606-FB84B7EB7E90}" srcOrd="0" destOrd="0" parTransId="{3047A8AA-3B78-C545-A148-5AB75B6DAA16}" sibTransId="{14E8D074-A23C-A442-94E3-16A63243DB1C}"/>
    <dgm:cxn modelId="{2394DCF5-F389-B946-9047-E5C3A17C7B53}" srcId="{571D0604-451B-E84E-8988-C65D1B338A72}" destId="{2CB999B0-1B7A-E14F-9237-6766375B286A}" srcOrd="1" destOrd="0" parTransId="{04918C98-54CF-7D4D-A423-C68D3A436413}" sibTransId="{383B00C6-53D5-5840-9FDB-1556FA504F63}"/>
    <dgm:cxn modelId="{4A9B9EF8-4B88-F647-9AFC-4A0C43CD1E5F}" type="presOf" srcId="{60C5B3E9-D728-AE49-96F7-18DC0DFA7495}" destId="{804FC2E7-CA47-0F43-86D7-0866A08BFE73}" srcOrd="0" destOrd="0" presId="urn:microsoft.com/office/officeart/2005/8/layout/hChevron3"/>
    <dgm:cxn modelId="{34355A10-C7DD-1A4A-AD3C-168DAE35CF6E}" type="presParOf" srcId="{81FB3815-BA39-4546-831E-BAB8725BC932}" destId="{F342D1F6-5CCE-0645-9211-6C7119F791F7}" srcOrd="0" destOrd="0" presId="urn:microsoft.com/office/officeart/2005/8/layout/hChevron3"/>
    <dgm:cxn modelId="{1EB8BB41-C316-EE40-9285-66D97B83212D}" type="presParOf" srcId="{81FB3815-BA39-4546-831E-BAB8725BC932}" destId="{D4386E9D-B171-2E49-AA7F-8E9E1491B3BD}" srcOrd="1" destOrd="0" presId="urn:microsoft.com/office/officeart/2005/8/layout/hChevron3"/>
    <dgm:cxn modelId="{9C7F82EB-A7EF-4C45-91E0-AA6AB92D36C6}" type="presParOf" srcId="{81FB3815-BA39-4546-831E-BAB8725BC932}" destId="{9D859F23-58BF-6D41-8D53-F0CF1447244C}" srcOrd="2" destOrd="0" presId="urn:microsoft.com/office/officeart/2005/8/layout/hChevron3"/>
    <dgm:cxn modelId="{59163DE8-D436-344E-9992-754C850A6FCD}" type="presParOf" srcId="{81FB3815-BA39-4546-831E-BAB8725BC932}" destId="{627F5376-A5B8-134E-9EF6-082F958581B2}" srcOrd="3" destOrd="0" presId="urn:microsoft.com/office/officeart/2005/8/layout/hChevron3"/>
    <dgm:cxn modelId="{CAEDFEF0-57B9-9F48-8644-71FA63E7F5FB}" type="presParOf" srcId="{81FB3815-BA39-4546-831E-BAB8725BC932}" destId="{804FC2E7-CA47-0F43-86D7-0866A08BFE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D0604-451B-E84E-8988-C65D1B338A7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CB999B0-1B7A-E14F-9237-6766375B286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4918C98-54CF-7D4D-A423-C68D3A436413}" type="parTrans" cxnId="{2394DCF5-F389-B946-9047-E5C3A17C7B53}">
      <dgm:prSet/>
      <dgm:spPr/>
      <dgm:t>
        <a:bodyPr/>
        <a:lstStyle/>
        <a:p>
          <a:endParaRPr lang="en-US"/>
        </a:p>
      </dgm:t>
    </dgm:pt>
    <dgm:pt modelId="{383B00C6-53D5-5840-9FDB-1556FA504F63}" type="sibTrans" cxnId="{2394DCF5-F389-B946-9047-E5C3A17C7B53}">
      <dgm:prSet/>
      <dgm:spPr/>
      <dgm:t>
        <a:bodyPr/>
        <a:lstStyle/>
        <a:p>
          <a:endParaRPr lang="en-US"/>
        </a:p>
      </dgm:t>
    </dgm:pt>
    <dgm:pt modelId="{60C5B3E9-D728-AE49-96F7-18DC0DFA749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4A6EA7-A94A-3749-8F06-19B3F71143A0}" type="parTrans" cxnId="{7E23577A-1721-9648-8AC2-43950613474D}">
      <dgm:prSet/>
      <dgm:spPr/>
      <dgm:t>
        <a:bodyPr/>
        <a:lstStyle/>
        <a:p>
          <a:endParaRPr lang="en-US"/>
        </a:p>
      </dgm:t>
    </dgm:pt>
    <dgm:pt modelId="{4E858BA9-7943-1B46-88B5-F421732E2773}" type="sibTrans" cxnId="{7E23577A-1721-9648-8AC2-43950613474D}">
      <dgm:prSet/>
      <dgm:spPr/>
      <dgm:t>
        <a:bodyPr/>
        <a:lstStyle/>
        <a:p>
          <a:endParaRPr lang="en-US"/>
        </a:p>
      </dgm:t>
    </dgm:pt>
    <dgm:pt modelId="{FEBB4A63-3BC6-994D-9606-FB84B7EB7E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E8D074-A23C-A442-94E3-16A63243DB1C}" type="sibTrans" cxnId="{AA0CA7A1-2D30-144B-8B58-9BAE8BFF296A}">
      <dgm:prSet/>
      <dgm:spPr/>
      <dgm:t>
        <a:bodyPr/>
        <a:lstStyle/>
        <a:p>
          <a:endParaRPr lang="en-US"/>
        </a:p>
      </dgm:t>
    </dgm:pt>
    <dgm:pt modelId="{3047A8AA-3B78-C545-A148-5AB75B6DAA16}" type="parTrans" cxnId="{AA0CA7A1-2D30-144B-8B58-9BAE8BFF296A}">
      <dgm:prSet/>
      <dgm:spPr/>
      <dgm:t>
        <a:bodyPr/>
        <a:lstStyle/>
        <a:p>
          <a:endParaRPr lang="en-US"/>
        </a:p>
      </dgm:t>
    </dgm:pt>
    <dgm:pt modelId="{81FB3815-BA39-4546-831E-BAB8725BC932}" type="pres">
      <dgm:prSet presAssocID="{571D0604-451B-E84E-8988-C65D1B338A72}" presName="Name0" presStyleCnt="0">
        <dgm:presLayoutVars>
          <dgm:dir/>
          <dgm:resizeHandles val="exact"/>
        </dgm:presLayoutVars>
      </dgm:prSet>
      <dgm:spPr/>
    </dgm:pt>
    <dgm:pt modelId="{F342D1F6-5CCE-0645-9211-6C7119F791F7}" type="pres">
      <dgm:prSet presAssocID="{FEBB4A63-3BC6-994D-9606-FB84B7EB7E90}" presName="parTxOnly" presStyleLbl="node1" presStyleIdx="0" presStyleCnt="3">
        <dgm:presLayoutVars>
          <dgm:bulletEnabled val="1"/>
        </dgm:presLayoutVars>
      </dgm:prSet>
      <dgm:spPr/>
    </dgm:pt>
    <dgm:pt modelId="{D4386E9D-B171-2E49-AA7F-8E9E1491B3BD}" type="pres">
      <dgm:prSet presAssocID="{14E8D074-A23C-A442-94E3-16A63243DB1C}" presName="parSpace" presStyleCnt="0"/>
      <dgm:spPr/>
    </dgm:pt>
    <dgm:pt modelId="{9D859F23-58BF-6D41-8D53-F0CF1447244C}" type="pres">
      <dgm:prSet presAssocID="{2CB999B0-1B7A-E14F-9237-6766375B286A}" presName="parTxOnly" presStyleLbl="node1" presStyleIdx="1" presStyleCnt="3">
        <dgm:presLayoutVars>
          <dgm:bulletEnabled val="1"/>
        </dgm:presLayoutVars>
      </dgm:prSet>
      <dgm:spPr/>
    </dgm:pt>
    <dgm:pt modelId="{627F5376-A5B8-134E-9EF6-082F958581B2}" type="pres">
      <dgm:prSet presAssocID="{383B00C6-53D5-5840-9FDB-1556FA504F63}" presName="parSpace" presStyleCnt="0"/>
      <dgm:spPr/>
    </dgm:pt>
    <dgm:pt modelId="{804FC2E7-CA47-0F43-86D7-0866A08BFE73}" type="pres">
      <dgm:prSet presAssocID="{60C5B3E9-D728-AE49-96F7-18DC0DFA749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40C5009-B055-6B48-B655-6553D07F6F5D}" type="presOf" srcId="{571D0604-451B-E84E-8988-C65D1B338A72}" destId="{81FB3815-BA39-4546-831E-BAB8725BC932}" srcOrd="0" destOrd="0" presId="urn:microsoft.com/office/officeart/2005/8/layout/hChevron3"/>
    <dgm:cxn modelId="{62612229-D7DE-464D-ACE7-2351F0B81AD9}" type="presOf" srcId="{2CB999B0-1B7A-E14F-9237-6766375B286A}" destId="{9D859F23-58BF-6D41-8D53-F0CF1447244C}" srcOrd="0" destOrd="0" presId="urn:microsoft.com/office/officeart/2005/8/layout/hChevron3"/>
    <dgm:cxn modelId="{FEB52B4E-987A-254B-B228-FD3DE5615626}" type="presOf" srcId="{FEBB4A63-3BC6-994D-9606-FB84B7EB7E90}" destId="{F342D1F6-5CCE-0645-9211-6C7119F791F7}" srcOrd="0" destOrd="0" presId="urn:microsoft.com/office/officeart/2005/8/layout/hChevron3"/>
    <dgm:cxn modelId="{7E23577A-1721-9648-8AC2-43950613474D}" srcId="{571D0604-451B-E84E-8988-C65D1B338A72}" destId="{60C5B3E9-D728-AE49-96F7-18DC0DFA7495}" srcOrd="2" destOrd="0" parTransId="{E74A6EA7-A94A-3749-8F06-19B3F71143A0}" sibTransId="{4E858BA9-7943-1B46-88B5-F421732E2773}"/>
    <dgm:cxn modelId="{AA0CA7A1-2D30-144B-8B58-9BAE8BFF296A}" srcId="{571D0604-451B-E84E-8988-C65D1B338A72}" destId="{FEBB4A63-3BC6-994D-9606-FB84B7EB7E90}" srcOrd="0" destOrd="0" parTransId="{3047A8AA-3B78-C545-A148-5AB75B6DAA16}" sibTransId="{14E8D074-A23C-A442-94E3-16A63243DB1C}"/>
    <dgm:cxn modelId="{2394DCF5-F389-B946-9047-E5C3A17C7B53}" srcId="{571D0604-451B-E84E-8988-C65D1B338A72}" destId="{2CB999B0-1B7A-E14F-9237-6766375B286A}" srcOrd="1" destOrd="0" parTransId="{04918C98-54CF-7D4D-A423-C68D3A436413}" sibTransId="{383B00C6-53D5-5840-9FDB-1556FA504F63}"/>
    <dgm:cxn modelId="{4A9B9EF8-4B88-F647-9AFC-4A0C43CD1E5F}" type="presOf" srcId="{60C5B3E9-D728-AE49-96F7-18DC0DFA7495}" destId="{804FC2E7-CA47-0F43-86D7-0866A08BFE73}" srcOrd="0" destOrd="0" presId="urn:microsoft.com/office/officeart/2005/8/layout/hChevron3"/>
    <dgm:cxn modelId="{34355A10-C7DD-1A4A-AD3C-168DAE35CF6E}" type="presParOf" srcId="{81FB3815-BA39-4546-831E-BAB8725BC932}" destId="{F342D1F6-5CCE-0645-9211-6C7119F791F7}" srcOrd="0" destOrd="0" presId="urn:microsoft.com/office/officeart/2005/8/layout/hChevron3"/>
    <dgm:cxn modelId="{1EB8BB41-C316-EE40-9285-66D97B83212D}" type="presParOf" srcId="{81FB3815-BA39-4546-831E-BAB8725BC932}" destId="{D4386E9D-B171-2E49-AA7F-8E9E1491B3BD}" srcOrd="1" destOrd="0" presId="urn:microsoft.com/office/officeart/2005/8/layout/hChevron3"/>
    <dgm:cxn modelId="{9C7F82EB-A7EF-4C45-91E0-AA6AB92D36C6}" type="presParOf" srcId="{81FB3815-BA39-4546-831E-BAB8725BC932}" destId="{9D859F23-58BF-6D41-8D53-F0CF1447244C}" srcOrd="2" destOrd="0" presId="urn:microsoft.com/office/officeart/2005/8/layout/hChevron3"/>
    <dgm:cxn modelId="{59163DE8-D436-344E-9992-754C850A6FCD}" type="presParOf" srcId="{81FB3815-BA39-4546-831E-BAB8725BC932}" destId="{627F5376-A5B8-134E-9EF6-082F958581B2}" srcOrd="3" destOrd="0" presId="urn:microsoft.com/office/officeart/2005/8/layout/hChevron3"/>
    <dgm:cxn modelId="{CAEDFEF0-57B9-9F48-8644-71FA63E7F5FB}" type="presParOf" srcId="{81FB3815-BA39-4546-831E-BAB8725BC932}" destId="{804FC2E7-CA47-0F43-86D7-0866A08BFE7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D1F6-5CCE-0645-9211-6C7119F791F7}">
      <dsp:nvSpPr>
        <dsp:cNvPr id="0" name=""/>
        <dsp:cNvSpPr/>
      </dsp:nvSpPr>
      <dsp:spPr>
        <a:xfrm>
          <a:off x="2442" y="1064763"/>
          <a:ext cx="2135621" cy="854248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42" y="1064763"/>
        <a:ext cx="1922059" cy="854248"/>
      </dsp:txXfrm>
    </dsp:sp>
    <dsp:sp modelId="{9D859F23-58BF-6D41-8D53-F0CF1447244C}">
      <dsp:nvSpPr>
        <dsp:cNvPr id="0" name=""/>
        <dsp:cNvSpPr/>
      </dsp:nvSpPr>
      <dsp:spPr>
        <a:xfrm>
          <a:off x="1710939" y="1064763"/>
          <a:ext cx="2135621" cy="854248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138063" y="1064763"/>
        <a:ext cx="1281373" cy="854248"/>
      </dsp:txXfrm>
    </dsp:sp>
    <dsp:sp modelId="{804FC2E7-CA47-0F43-86D7-0866A08BFE73}">
      <dsp:nvSpPr>
        <dsp:cNvPr id="0" name=""/>
        <dsp:cNvSpPr/>
      </dsp:nvSpPr>
      <dsp:spPr>
        <a:xfrm>
          <a:off x="3419436" y="1064763"/>
          <a:ext cx="2135621" cy="8542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846560" y="1064763"/>
        <a:ext cx="1281373" cy="85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D1F6-5CCE-0645-9211-6C7119F791F7}">
      <dsp:nvSpPr>
        <dsp:cNvPr id="0" name=""/>
        <dsp:cNvSpPr/>
      </dsp:nvSpPr>
      <dsp:spPr>
        <a:xfrm>
          <a:off x="2442" y="1064763"/>
          <a:ext cx="2135621" cy="854248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42" y="1064763"/>
        <a:ext cx="1922059" cy="854248"/>
      </dsp:txXfrm>
    </dsp:sp>
    <dsp:sp modelId="{9D859F23-58BF-6D41-8D53-F0CF1447244C}">
      <dsp:nvSpPr>
        <dsp:cNvPr id="0" name=""/>
        <dsp:cNvSpPr/>
      </dsp:nvSpPr>
      <dsp:spPr>
        <a:xfrm>
          <a:off x="1710939" y="1064763"/>
          <a:ext cx="2135621" cy="854248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138063" y="1064763"/>
        <a:ext cx="1281373" cy="854248"/>
      </dsp:txXfrm>
    </dsp:sp>
    <dsp:sp modelId="{804FC2E7-CA47-0F43-86D7-0866A08BFE73}">
      <dsp:nvSpPr>
        <dsp:cNvPr id="0" name=""/>
        <dsp:cNvSpPr/>
      </dsp:nvSpPr>
      <dsp:spPr>
        <a:xfrm>
          <a:off x="3419436" y="1064763"/>
          <a:ext cx="2135621" cy="8542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846560" y="1064763"/>
        <a:ext cx="1281373" cy="854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D1F6-5CCE-0645-9211-6C7119F791F7}">
      <dsp:nvSpPr>
        <dsp:cNvPr id="0" name=""/>
        <dsp:cNvSpPr/>
      </dsp:nvSpPr>
      <dsp:spPr>
        <a:xfrm>
          <a:off x="2442" y="1064763"/>
          <a:ext cx="2135621" cy="854248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42" y="1064763"/>
        <a:ext cx="1922059" cy="854248"/>
      </dsp:txXfrm>
    </dsp:sp>
    <dsp:sp modelId="{9D859F23-58BF-6D41-8D53-F0CF1447244C}">
      <dsp:nvSpPr>
        <dsp:cNvPr id="0" name=""/>
        <dsp:cNvSpPr/>
      </dsp:nvSpPr>
      <dsp:spPr>
        <a:xfrm>
          <a:off x="1710939" y="1064763"/>
          <a:ext cx="2135621" cy="854248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138063" y="1064763"/>
        <a:ext cx="1281373" cy="854248"/>
      </dsp:txXfrm>
    </dsp:sp>
    <dsp:sp modelId="{804FC2E7-CA47-0F43-86D7-0866A08BFE73}">
      <dsp:nvSpPr>
        <dsp:cNvPr id="0" name=""/>
        <dsp:cNvSpPr/>
      </dsp:nvSpPr>
      <dsp:spPr>
        <a:xfrm>
          <a:off x="3419436" y="1064763"/>
          <a:ext cx="2135621" cy="8542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846560" y="1064763"/>
        <a:ext cx="1281373" cy="854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2D1F6-5CCE-0645-9211-6C7119F791F7}">
      <dsp:nvSpPr>
        <dsp:cNvPr id="0" name=""/>
        <dsp:cNvSpPr/>
      </dsp:nvSpPr>
      <dsp:spPr>
        <a:xfrm>
          <a:off x="2442" y="1064763"/>
          <a:ext cx="2135621" cy="854248"/>
        </a:xfrm>
        <a:prstGeom prst="homePlat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42" y="1064763"/>
        <a:ext cx="1922059" cy="854248"/>
      </dsp:txXfrm>
    </dsp:sp>
    <dsp:sp modelId="{9D859F23-58BF-6D41-8D53-F0CF1447244C}">
      <dsp:nvSpPr>
        <dsp:cNvPr id="0" name=""/>
        <dsp:cNvSpPr/>
      </dsp:nvSpPr>
      <dsp:spPr>
        <a:xfrm>
          <a:off x="1710939" y="1064763"/>
          <a:ext cx="2135621" cy="854248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138063" y="1064763"/>
        <a:ext cx="1281373" cy="854248"/>
      </dsp:txXfrm>
    </dsp:sp>
    <dsp:sp modelId="{804FC2E7-CA47-0F43-86D7-0866A08BFE73}">
      <dsp:nvSpPr>
        <dsp:cNvPr id="0" name=""/>
        <dsp:cNvSpPr/>
      </dsp:nvSpPr>
      <dsp:spPr>
        <a:xfrm>
          <a:off x="3419436" y="1064763"/>
          <a:ext cx="2135621" cy="85424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846560" y="1064763"/>
        <a:ext cx="1281373" cy="85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8051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9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59180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Automation for Jira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9A60-DF93-0C45-9A40-7BCC8E3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E28F-3DCC-7D48-BADA-57F474D41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software development team consisting of Alice, Bob, and John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are tasked with creating an autonomous plane to help a transportation company reduce their costs delivering cargo internationally</a:t>
            </a:r>
          </a:p>
        </p:txBody>
      </p:sp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C8D6292A-D499-3342-BF21-10ED1BD13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978" y="2490058"/>
            <a:ext cx="2946043" cy="29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D92B-8F72-C94B-B748-1F642A93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Creating our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81A4-3A9B-CD47-897C-5E9243ADC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Let's create a rule that when an issue is created does the following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Creates 3 sub-tasks of the created issue so everyone can be assigned to sub-task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Assigns someone in the development team to each sub-task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B5CDC6-4FD9-9849-8937-A35943C4E7D1}"/>
              </a:ext>
            </a:extLst>
          </p:cNvPr>
          <p:cNvSpPr/>
          <p:nvPr/>
        </p:nvSpPr>
        <p:spPr>
          <a:xfrm>
            <a:off x="4135394" y="4119158"/>
            <a:ext cx="751664" cy="716141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Issue</a:t>
            </a:r>
            <a:r>
              <a:rPr lang="en-US" sz="900" i="1" baseline="-25000" dirty="0" err="1"/>
              <a:t>n</a:t>
            </a:r>
            <a:endParaRPr lang="en-US" sz="900" i="1" baseline="-25000" dirty="0"/>
          </a:p>
          <a:p>
            <a:pPr algn="ctr"/>
            <a:endParaRPr lang="en-US" sz="900" i="1" dirty="0"/>
          </a:p>
          <a:p>
            <a:pPr algn="ctr"/>
            <a:r>
              <a:rPr lang="en-US" sz="900" dirty="0"/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74543A-840F-C545-BCE4-5E54F133008C}"/>
              </a:ext>
            </a:extLst>
          </p:cNvPr>
          <p:cNvSpPr/>
          <p:nvPr/>
        </p:nvSpPr>
        <p:spPr>
          <a:xfrm>
            <a:off x="2207976" y="4119158"/>
            <a:ext cx="751664" cy="7161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Issue</a:t>
            </a:r>
            <a:r>
              <a:rPr lang="en-US" sz="900" i="1" baseline="-25000" dirty="0" err="1"/>
              <a:t>n</a:t>
            </a:r>
            <a:endParaRPr lang="en-US" sz="900" i="1" baseline="-25000" dirty="0"/>
          </a:p>
          <a:p>
            <a:pPr algn="ctr"/>
            <a:endParaRPr lang="en-US" sz="900" i="1" dirty="0"/>
          </a:p>
          <a:p>
            <a:pPr algn="ctr"/>
            <a:r>
              <a:rPr lang="en-US" sz="900" dirty="0"/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5AA2D2-119B-5A40-A339-5183A621C554}"/>
              </a:ext>
            </a:extLst>
          </p:cNvPr>
          <p:cNvSpPr/>
          <p:nvPr/>
        </p:nvSpPr>
        <p:spPr>
          <a:xfrm>
            <a:off x="6299026" y="4119158"/>
            <a:ext cx="751664" cy="7161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Issue</a:t>
            </a:r>
            <a:r>
              <a:rPr lang="en-US" sz="900" i="1" baseline="-25000" dirty="0" err="1"/>
              <a:t>n</a:t>
            </a:r>
            <a:endParaRPr lang="en-US" sz="900" i="1" baseline="-25000" dirty="0"/>
          </a:p>
          <a:p>
            <a:pPr algn="ctr"/>
            <a:endParaRPr lang="en-US" sz="900" i="1" dirty="0"/>
          </a:p>
          <a:p>
            <a:pPr algn="ctr"/>
            <a:r>
              <a:rPr lang="en-US" sz="900" dirty="0"/>
              <a:t>JOHN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F4F7E5-670A-5444-9EBC-BF589D5E8740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flipV="1">
            <a:off x="2583808" y="3697082"/>
            <a:ext cx="1661665" cy="42207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1BBD1F-04D5-5247-B364-66EBE0B3EB6B}"/>
              </a:ext>
            </a:extLst>
          </p:cNvPr>
          <p:cNvCxnSpPr>
            <a:cxnSpLocks/>
            <a:stCxn id="6" idx="0"/>
            <a:endCxn id="16" idx="5"/>
          </p:cNvCxnSpPr>
          <p:nvPr/>
        </p:nvCxnSpPr>
        <p:spPr>
          <a:xfrm flipH="1" flipV="1">
            <a:off x="4776979" y="3697082"/>
            <a:ext cx="1897879" cy="42207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6D45F-7050-4942-86C1-90857F856860}"/>
              </a:ext>
            </a:extLst>
          </p:cNvPr>
          <p:cNvSpPr txBox="1"/>
          <p:nvPr/>
        </p:nvSpPr>
        <p:spPr>
          <a:xfrm>
            <a:off x="4905375" y="3182278"/>
            <a:ext cx="75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E70F6-D38E-5041-84C0-8945981047C2}"/>
              </a:ext>
            </a:extLst>
          </p:cNvPr>
          <p:cNvSpPr txBox="1"/>
          <p:nvPr/>
        </p:nvSpPr>
        <p:spPr>
          <a:xfrm>
            <a:off x="1456312" y="4332930"/>
            <a:ext cx="75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15EE2-0013-CA4A-8DEB-E33E9B59682F}"/>
              </a:ext>
            </a:extLst>
          </p:cNvPr>
          <p:cNvSpPr txBox="1"/>
          <p:nvPr/>
        </p:nvSpPr>
        <p:spPr>
          <a:xfrm>
            <a:off x="7050690" y="4332931"/>
            <a:ext cx="75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Subtask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2C2D1A-C4A6-D44C-B677-1790A9A56CF2}"/>
              </a:ext>
            </a:extLst>
          </p:cNvPr>
          <p:cNvSpPr/>
          <p:nvPr/>
        </p:nvSpPr>
        <p:spPr>
          <a:xfrm>
            <a:off x="4135394" y="3085817"/>
            <a:ext cx="751664" cy="7161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Issue</a:t>
            </a:r>
            <a:r>
              <a:rPr lang="en-US" sz="900" i="1" baseline="-25000" dirty="0" err="1"/>
              <a:t>n</a:t>
            </a:r>
            <a:endParaRPr lang="en-US" sz="900" i="1" baseline="-25000" dirty="0"/>
          </a:p>
          <a:p>
            <a:pPr algn="ctr"/>
            <a:endParaRPr lang="en-US" sz="900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5A0E1A-1B93-5649-A2FE-60169A141B28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4511226" y="3801958"/>
            <a:ext cx="0" cy="31720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022FF9-F458-424F-BB40-853930612BAE}"/>
              </a:ext>
            </a:extLst>
          </p:cNvPr>
          <p:cNvSpPr txBox="1"/>
          <p:nvPr/>
        </p:nvSpPr>
        <p:spPr>
          <a:xfrm>
            <a:off x="4900550" y="4346423"/>
            <a:ext cx="75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Subtask</a:t>
            </a:r>
          </a:p>
        </p:txBody>
      </p:sp>
    </p:spTree>
    <p:extLst>
      <p:ext uri="{BB962C8B-B14F-4D97-AF65-F5344CB8AC3E}">
        <p14:creationId xmlns:p14="http://schemas.microsoft.com/office/powerpoint/2010/main" val="22005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/>
      <p:bldP spid="13" grpId="0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0869-7790-024C-A7AE-AF73C44B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rPr>
              <a:t>Jira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2ECD-0FB3-314F-B310-211AF561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09680"/>
            <a:ext cx="7304670" cy="3725700"/>
          </a:xfrm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Source Sans Pro" panose="020B0803030403020204" pitchFamily="34" charset="0"/>
              <a:buChar char="◎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Removes the need to perform manual and repetitive tasks by automating your processes and workflows</a:t>
            </a:r>
          </a:p>
          <a:p>
            <a:pPr lvl="2"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Reduces error </a:t>
            </a:r>
          </a:p>
          <a:p>
            <a:pPr lvl="2"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Improve time efficiency </a:t>
            </a:r>
          </a:p>
          <a:p>
            <a:pPr marL="1016000" lvl="2" indent="0">
              <a:buClr>
                <a:schemeClr val="accent1"/>
              </a:buClr>
              <a:buSzPct val="90000"/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ctrTitle"/>
          </p:nvPr>
        </p:nvSpPr>
        <p:spPr>
          <a:xfrm>
            <a:off x="1556535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automation in Jira work?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B1F-77D5-F94A-9813-AF25046F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rPr>
              <a:t>Jira Automation 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BBE6-CEED-944D-A8E5-89815F5F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200150"/>
            <a:ext cx="7968980" cy="37257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Automations in Jira are made up of 2 types of rules: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 Rules: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rules are bound to the project where they are created. 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Requires project administrative permissions</a:t>
            </a:r>
          </a:p>
          <a:p>
            <a:pPr marL="558800" lvl="1" indent="0">
              <a:buClr>
                <a:schemeClr val="accent1"/>
              </a:buClr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SzPct val="90000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 Rules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rules can run on multiple projects across the entire Jira installation.</a:t>
            </a:r>
          </a:p>
          <a:p>
            <a:pPr lvl="3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Requires global administrative permissions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448AD2-7CD4-0C44-8E7D-2CCE8A265540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796898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accent1"/>
              </a:buClr>
              <a:buSzPct val="90000"/>
            </a:pP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SzPct val="90000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 Rules: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58800" lvl="1" indent="0">
              <a:buClr>
                <a:schemeClr val="accent1"/>
              </a:buClr>
              <a:buFont typeface="Source Sans Pro"/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58800" lvl="1" indent="0">
              <a:buClr>
                <a:schemeClr val="accent1"/>
              </a:buClr>
              <a:buFont typeface="Source Sans Pro"/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58800" lvl="1" indent="0">
              <a:buClr>
                <a:schemeClr val="accent1"/>
              </a:buClr>
              <a:buFont typeface="Source Sans Pro"/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SzPct val="90000"/>
            </a:pPr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 Rules: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5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115B4-996C-404F-BB33-66936C0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Automation Building Blocks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C61625-3953-FC42-B4F1-600B724DF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Source Sans Pro" panose="020B0803030403020204" pitchFamily="34" charset="0"/>
              <a:buChar char="◎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Automation rules in Jira are made up of 3 key concepts:</a:t>
            </a:r>
          </a:p>
          <a:p>
            <a:pPr marL="9906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Triggers</a:t>
            </a:r>
          </a:p>
          <a:p>
            <a:pPr marL="9906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Conditions</a:t>
            </a:r>
          </a:p>
          <a:p>
            <a:pPr marL="990600" lvl="1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Actions</a:t>
            </a:r>
          </a:p>
          <a:p>
            <a:pPr marL="533400" lvl="1" indent="0">
              <a:lnSpc>
                <a:spcPct val="150000"/>
              </a:lnSpc>
              <a:buClr>
                <a:schemeClr val="accent1"/>
              </a:buClr>
              <a:buSzPct val="100000"/>
              <a:buNone/>
            </a:pPr>
            <a:endParaRPr 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6200" indent="0">
              <a:lnSpc>
                <a:spcPct val="150000"/>
              </a:lnSpc>
              <a:buClr>
                <a:schemeClr val="accent1"/>
              </a:buClr>
              <a:buSzPct val="100000"/>
              <a:buNone/>
            </a:pPr>
            <a:endParaRPr 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33400" lvl="1" indent="0">
              <a:buClr>
                <a:schemeClr val="accent1"/>
              </a:buClr>
              <a:buNone/>
            </a:pPr>
            <a:endParaRPr 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029915-1F57-294F-ABD3-944A193A6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76532"/>
              </p:ext>
            </p:extLst>
          </p:nvPr>
        </p:nvGraphicFramePr>
        <p:xfrm>
          <a:off x="1793250" y="2389912"/>
          <a:ext cx="5557500" cy="298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D5CD90-2DB5-884C-AAE6-8FEE65AA8901}"/>
              </a:ext>
            </a:extLst>
          </p:cNvPr>
          <p:cNvSpPr txBox="1"/>
          <p:nvPr/>
        </p:nvSpPr>
        <p:spPr>
          <a:xfrm>
            <a:off x="2014706" y="3697133"/>
            <a:ext cx="17214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432D7-A750-7C43-AA03-3A563662E865}"/>
              </a:ext>
            </a:extLst>
          </p:cNvPr>
          <p:cNvSpPr txBox="1"/>
          <p:nvPr/>
        </p:nvSpPr>
        <p:spPr>
          <a:xfrm>
            <a:off x="3957637" y="3697133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C62AC-27E0-A04D-B307-21A24E118254}"/>
              </a:ext>
            </a:extLst>
          </p:cNvPr>
          <p:cNvSpPr txBox="1"/>
          <p:nvPr/>
        </p:nvSpPr>
        <p:spPr>
          <a:xfrm>
            <a:off x="5818500" y="369713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A629-7A46-9D48-9900-4E97FF9C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F407-FC24-7B41-A2DD-4F69DF936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Every automation rule in Jira begins with a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Initiates the execution of a rule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Triggers listen for particular events in Jira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Examples: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issue is created, deleted or updated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sprint is created, started or completed</a:t>
            </a:r>
          </a:p>
          <a:p>
            <a:pPr lvl="1">
              <a:buClr>
                <a:schemeClr val="accent1"/>
              </a:buClr>
            </a:pPr>
            <a:endParaRPr lang="en-US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accent1"/>
              </a:buClr>
            </a:pPr>
            <a:endParaRPr lang="en-US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DA0969-D0DD-404E-A72B-CC2A4A445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55687"/>
              </p:ext>
            </p:extLst>
          </p:nvPr>
        </p:nvGraphicFramePr>
        <p:xfrm>
          <a:off x="3184759" y="-781914"/>
          <a:ext cx="5557500" cy="298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0826A-DC7E-1048-A8AC-C1138B2C955A}"/>
              </a:ext>
            </a:extLst>
          </p:cNvPr>
          <p:cNvSpPr txBox="1"/>
          <p:nvPr/>
        </p:nvSpPr>
        <p:spPr>
          <a:xfrm>
            <a:off x="3406215" y="525307"/>
            <a:ext cx="17214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8273C-CFCA-DB43-8E47-0EED50C09533}"/>
              </a:ext>
            </a:extLst>
          </p:cNvPr>
          <p:cNvSpPr txBox="1"/>
          <p:nvPr/>
        </p:nvSpPr>
        <p:spPr>
          <a:xfrm>
            <a:off x="5349146" y="525307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881D5-E3BE-5E45-97B4-7308B84E0C36}"/>
              </a:ext>
            </a:extLst>
          </p:cNvPr>
          <p:cNvSpPr txBox="1"/>
          <p:nvPr/>
        </p:nvSpPr>
        <p:spPr>
          <a:xfrm>
            <a:off x="7210009" y="52530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52C48-D7A0-1342-B5AD-E1F89F789F2D}"/>
              </a:ext>
            </a:extLst>
          </p:cNvPr>
          <p:cNvSpPr/>
          <p:nvPr/>
        </p:nvSpPr>
        <p:spPr>
          <a:xfrm>
            <a:off x="3619681" y="472885"/>
            <a:ext cx="1294542" cy="474175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906-2E89-3046-B502-340103A3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6BAF-9771-4A4D-934A-FAED00E60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Conditions allow you to refine the scope of your rule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condition(s) must be satisfied for your rule to continue running 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Examples: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if an issues field meets a certain criteria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if an issue matches a JQL query</a:t>
            </a:r>
          </a:p>
          <a:p>
            <a:pPr lvl="1">
              <a:buClr>
                <a:schemeClr val="accent1"/>
              </a:buClr>
              <a:buSzPct val="90000"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SzPct val="120000"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accent1"/>
              </a:buClr>
              <a:buSzPct val="120000"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F0A934-03B4-FC49-92F5-3A1B44A50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812319"/>
              </p:ext>
            </p:extLst>
          </p:nvPr>
        </p:nvGraphicFramePr>
        <p:xfrm>
          <a:off x="3184759" y="-781914"/>
          <a:ext cx="5557500" cy="298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B6A7B0-AD63-C349-B45E-940D3107F277}"/>
              </a:ext>
            </a:extLst>
          </p:cNvPr>
          <p:cNvSpPr txBox="1"/>
          <p:nvPr/>
        </p:nvSpPr>
        <p:spPr>
          <a:xfrm>
            <a:off x="3406215" y="525307"/>
            <a:ext cx="17214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503E6-3449-1345-AC76-1F66E486850D}"/>
              </a:ext>
            </a:extLst>
          </p:cNvPr>
          <p:cNvSpPr txBox="1"/>
          <p:nvPr/>
        </p:nvSpPr>
        <p:spPr>
          <a:xfrm>
            <a:off x="5349146" y="525307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358D2-5913-7B43-8A7F-266189BC8738}"/>
              </a:ext>
            </a:extLst>
          </p:cNvPr>
          <p:cNvSpPr txBox="1"/>
          <p:nvPr/>
        </p:nvSpPr>
        <p:spPr>
          <a:xfrm>
            <a:off x="7210009" y="52530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7CF6E-A73B-9643-838B-C9719559E949}"/>
              </a:ext>
            </a:extLst>
          </p:cNvPr>
          <p:cNvSpPr/>
          <p:nvPr/>
        </p:nvSpPr>
        <p:spPr>
          <a:xfrm>
            <a:off x="5344814" y="471358"/>
            <a:ext cx="1294542" cy="474175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F12E4-0C8F-484A-9E39-91D80C2A6BFA}"/>
              </a:ext>
            </a:extLst>
          </p:cNvPr>
          <p:cNvSpPr txBox="1"/>
          <p:nvPr/>
        </p:nvSpPr>
        <p:spPr>
          <a:xfrm>
            <a:off x="3184759" y="3733423"/>
            <a:ext cx="3923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 </a:t>
            </a:r>
            <a:r>
              <a:rPr lang="en-US" sz="12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	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2464-1ECA-4345-A77F-60F80284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434E-0089-9B45-B286-6585E4C2D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Actions perform your rule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Enable you to automate tasks</a:t>
            </a:r>
          </a:p>
          <a:p>
            <a:pPr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Examples: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Assigning an issue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Sending a notification (email, Slack, SMS)</a:t>
            </a:r>
          </a:p>
          <a:p>
            <a:pPr lvl="1">
              <a:buClr>
                <a:schemeClr val="accent1"/>
              </a:buClr>
              <a:buSzPct val="90000"/>
            </a:pP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Creating sub-tasks</a:t>
            </a:r>
          </a:p>
          <a:p>
            <a:pPr lvl="1">
              <a:buClr>
                <a:schemeClr val="accent1"/>
              </a:buClr>
              <a:buSzPct val="90000"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Clr>
                <a:schemeClr val="accent1"/>
              </a:buClr>
              <a:buSzPct val="90000"/>
            </a:pP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9CEC39-4DFD-E148-A162-D41B1E593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446548"/>
              </p:ext>
            </p:extLst>
          </p:nvPr>
        </p:nvGraphicFramePr>
        <p:xfrm>
          <a:off x="3184759" y="-781914"/>
          <a:ext cx="5557500" cy="298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91EBFF-5401-5C48-BC2B-6C9B42373CBC}"/>
              </a:ext>
            </a:extLst>
          </p:cNvPr>
          <p:cNvSpPr txBox="1"/>
          <p:nvPr/>
        </p:nvSpPr>
        <p:spPr>
          <a:xfrm>
            <a:off x="3406215" y="525307"/>
            <a:ext cx="172147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Trigger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A269A-064C-2744-955C-30CB99CC78D7}"/>
              </a:ext>
            </a:extLst>
          </p:cNvPr>
          <p:cNvSpPr txBox="1"/>
          <p:nvPr/>
        </p:nvSpPr>
        <p:spPr>
          <a:xfrm>
            <a:off x="5349146" y="525307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113FA-81FE-0144-83A9-01DC512E6E5A}"/>
              </a:ext>
            </a:extLst>
          </p:cNvPr>
          <p:cNvSpPr txBox="1"/>
          <p:nvPr/>
        </p:nvSpPr>
        <p:spPr>
          <a:xfrm>
            <a:off x="7210009" y="52530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D0655-C1A7-AC48-BB94-AB99A693DE8B}"/>
              </a:ext>
            </a:extLst>
          </p:cNvPr>
          <p:cNvSpPr/>
          <p:nvPr/>
        </p:nvSpPr>
        <p:spPr>
          <a:xfrm>
            <a:off x="7036142" y="472885"/>
            <a:ext cx="1294542" cy="474175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0EB5A-A0F7-D143-B847-5EC92758FED7}"/>
              </a:ext>
            </a:extLst>
          </p:cNvPr>
          <p:cNvSpPr txBox="1"/>
          <p:nvPr/>
        </p:nvSpPr>
        <p:spPr>
          <a:xfrm>
            <a:off x="3184759" y="3540367"/>
            <a:ext cx="26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 </a:t>
            </a:r>
            <a:r>
              <a:rPr lang="en-US" sz="1200" i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 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action(s)</a:t>
            </a:r>
          </a:p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</a:t>
            </a:r>
          </a:p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</a:t>
            </a:r>
          </a:p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ctrTitle"/>
          </p:nvPr>
        </p:nvSpPr>
        <p:spPr>
          <a:xfrm>
            <a:off x="1556535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an Automation Rule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99602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351</Words>
  <Application>Microsoft Macintosh PowerPoint</Application>
  <PresentationFormat>On-screen Show (16:9)</PresentationFormat>
  <Paragraphs>93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Wingdings</vt:lpstr>
      <vt:lpstr>Arial</vt:lpstr>
      <vt:lpstr>Courier New</vt:lpstr>
      <vt:lpstr>Roboto Slab</vt:lpstr>
      <vt:lpstr>Source Sans Pro</vt:lpstr>
      <vt:lpstr>Menlo</vt:lpstr>
      <vt:lpstr>Roboto</vt:lpstr>
      <vt:lpstr>Microsoft JhengHei</vt:lpstr>
      <vt:lpstr>Cordelia template</vt:lpstr>
      <vt:lpstr>Getting Started with Automation for Jira</vt:lpstr>
      <vt:lpstr>Jira Automation</vt:lpstr>
      <vt:lpstr>How does automation in Jira work?</vt:lpstr>
      <vt:lpstr>Jira Automation </vt:lpstr>
      <vt:lpstr>Automation Building Blocks</vt:lpstr>
      <vt:lpstr>Triggers</vt:lpstr>
      <vt:lpstr>Conditions</vt:lpstr>
      <vt:lpstr>Actions</vt:lpstr>
      <vt:lpstr>Creating an Automation Rule</vt:lpstr>
      <vt:lpstr>Scenario</vt:lpstr>
      <vt:lpstr>Creating our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Nicholaus Brell</cp:lastModifiedBy>
  <cp:revision>258</cp:revision>
  <dcterms:modified xsi:type="dcterms:W3CDTF">2021-06-08T19:55:37Z</dcterms:modified>
</cp:coreProperties>
</file>