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764" r:id="rId5"/>
    <p:sldId id="712" r:id="rId6"/>
    <p:sldId id="765" r:id="rId7"/>
    <p:sldId id="7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C703"/>
    <a:srgbClr val="00F500"/>
    <a:srgbClr val="CC0000"/>
    <a:srgbClr val="A31717"/>
    <a:srgbClr val="444444"/>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73806" autoAdjust="0"/>
  </p:normalViewPr>
  <p:slideViewPr>
    <p:cSldViewPr snapToGrid="0" snapToObjects="1">
      <p:cViewPr varScale="1">
        <p:scale>
          <a:sx n="75" d="100"/>
          <a:sy n="75" d="100"/>
        </p:scale>
        <p:origin x="160" y="480"/>
      </p:cViewPr>
      <p:guideLst/>
    </p:cSldViewPr>
  </p:slideViewPr>
  <p:outlineViewPr>
    <p:cViewPr>
      <p:scale>
        <a:sx n="33" d="100"/>
        <a:sy n="33" d="100"/>
      </p:scale>
      <p:origin x="0" y="-4960"/>
    </p:cViewPr>
  </p:outlineViewPr>
  <p:notesTextViewPr>
    <p:cViewPr>
      <p:scale>
        <a:sx n="3" d="2"/>
        <a:sy n="3" d="2"/>
      </p:scale>
      <p:origin x="0" y="-608"/>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19805-4891-2242-8AFC-DF74F8F7671E}" type="datetimeFigureOut">
              <a:rPr lang="en-US" smtClean="0"/>
              <a:t>6/14/21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853D9-4467-9545-8ADC-675F53323492}" type="slidenum">
              <a:rPr lang="en-US" smtClean="0"/>
              <a:t>‹#›</a:t>
            </a:fld>
            <a:endParaRPr lang="en-US"/>
          </a:p>
        </p:txBody>
      </p:sp>
    </p:spTree>
    <p:extLst>
      <p:ext uri="{BB962C8B-B14F-4D97-AF65-F5344CB8AC3E}">
        <p14:creationId xmlns:p14="http://schemas.microsoft.com/office/powerpoint/2010/main" val="139351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00853D9-4467-9545-8ADC-675F53323492}" type="slidenum">
              <a:rPr lang="en-US" smtClean="0"/>
              <a:t>1</a:t>
            </a:fld>
            <a:endParaRPr lang="en-US"/>
          </a:p>
        </p:txBody>
      </p:sp>
    </p:spTree>
    <p:extLst>
      <p:ext uri="{BB962C8B-B14F-4D97-AF65-F5344CB8AC3E}">
        <p14:creationId xmlns:p14="http://schemas.microsoft.com/office/powerpoint/2010/main" val="2895459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web scraping with python allows you to extract particular data from websites in an automated fashion. Web scraping allows you to retrieve images, email address, URLs, and anything from a page</a:t>
            </a:r>
          </a:p>
          <a:p>
            <a:endParaRPr lang="en-US" i="0" dirty="0"/>
          </a:p>
          <a:p>
            <a:r>
              <a:rPr lang="en-US" i="0" dirty="0"/>
              <a:t>(CLICK) Some benefits include, (CLICK) automation; you are going to be able access data with 1 push of a button. (CLICK) Next, we have Low maintenance; programs are going to need little to no maintenance over time. (CLICK) Accuracy; human error is now out of the equation compared to manually fetching data on the web.</a:t>
            </a:r>
          </a:p>
          <a:p>
            <a:endParaRPr lang="en-US" dirty="0"/>
          </a:p>
          <a:p>
            <a:r>
              <a:rPr lang="en-US" dirty="0"/>
              <a:t>(CLICK) Every site now contains a </a:t>
            </a:r>
            <a:r>
              <a:rPr lang="en-US" i="1" dirty="0"/>
              <a:t>robots.txt</a:t>
            </a:r>
            <a:r>
              <a:rPr lang="en-US" i="0" dirty="0"/>
              <a:t>. This file is used to manage “crawler” traffic on a specific site, as well as describes which pages a crawler can access. </a:t>
            </a:r>
            <a:endParaRPr lang="en-US" dirty="0"/>
          </a:p>
        </p:txBody>
      </p:sp>
      <p:sp>
        <p:nvSpPr>
          <p:cNvPr id="4" name="Slide Number Placeholder 3"/>
          <p:cNvSpPr>
            <a:spLocks noGrp="1"/>
          </p:cNvSpPr>
          <p:nvPr>
            <p:ph type="sldNum" sz="quarter" idx="5"/>
          </p:nvPr>
        </p:nvSpPr>
        <p:spPr/>
        <p:txBody>
          <a:bodyPr/>
          <a:lstStyle/>
          <a:p>
            <a:fld id="{300853D9-4467-9545-8ADC-675F53323492}" type="slidenum">
              <a:rPr lang="en-US" smtClean="0"/>
              <a:t>2</a:t>
            </a:fld>
            <a:endParaRPr lang="en-US"/>
          </a:p>
        </p:txBody>
      </p:sp>
    </p:spTree>
    <p:extLst>
      <p:ext uri="{BB962C8B-B14F-4D97-AF65-F5344CB8AC3E}">
        <p14:creationId xmlns:p14="http://schemas.microsoft.com/office/powerpoint/2010/main" val="189189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Beautiful Soup is a python library that makes it easy to scrape information on the web.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creates a tree that you can parse in HTML, XML, and other markup languages for relevant data and information</a:t>
            </a:r>
          </a:p>
          <a:p>
            <a:endParaRPr lang="en-US" dirty="0"/>
          </a:p>
        </p:txBody>
      </p:sp>
      <p:sp>
        <p:nvSpPr>
          <p:cNvPr id="4" name="Slide Number Placeholder 3"/>
          <p:cNvSpPr>
            <a:spLocks noGrp="1"/>
          </p:cNvSpPr>
          <p:nvPr>
            <p:ph type="sldNum" sz="quarter" idx="5"/>
          </p:nvPr>
        </p:nvSpPr>
        <p:spPr/>
        <p:txBody>
          <a:bodyPr/>
          <a:lstStyle/>
          <a:p>
            <a:fld id="{300853D9-4467-9545-8ADC-675F53323492}" type="slidenum">
              <a:rPr lang="en-US" smtClean="0"/>
              <a:t>3</a:t>
            </a:fld>
            <a:endParaRPr lang="en-US"/>
          </a:p>
        </p:txBody>
      </p:sp>
    </p:spTree>
    <p:extLst>
      <p:ext uri="{BB962C8B-B14F-4D97-AF65-F5344CB8AC3E}">
        <p14:creationId xmlns:p14="http://schemas.microsoft.com/office/powerpoint/2010/main" val="137355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Selenium WebDriver is a framework originally made for automating web-based application testing to verify the applications performance</a:t>
            </a:r>
          </a:p>
          <a:p>
            <a:endParaRPr lang="en-US" dirty="0"/>
          </a:p>
          <a:p>
            <a:r>
              <a:rPr lang="en-US" dirty="0"/>
              <a:t>(CLICK) You can use selenium library within the python programming language. This library allows you to create scripts in python to automate interactions with you web browser. (CLICK) this library only requires a browser specific executable</a:t>
            </a:r>
          </a:p>
          <a:p>
            <a:endParaRPr lang="en-US" dirty="0"/>
          </a:p>
          <a:p>
            <a:endParaRPr lang="en-US" dirty="0"/>
          </a:p>
          <a:p>
            <a:r>
              <a:rPr lang="en-US" dirty="0"/>
              <a:t>(CLICK) For my demo I’ll be using a script that I made a while back that uses </a:t>
            </a:r>
            <a:r>
              <a:rPr lang="en-US" dirty="0" err="1"/>
              <a:t>BeatifulSoup</a:t>
            </a:r>
            <a:r>
              <a:rPr lang="en-US" dirty="0"/>
              <a:t> and Selenium to scrape job postings from the Workday site that </a:t>
            </a:r>
            <a:r>
              <a:rPr lang="en-US"/>
              <a:t>many companies use</a:t>
            </a:r>
            <a:endParaRPr lang="en-US" dirty="0"/>
          </a:p>
          <a:p>
            <a:endParaRPr lang="en-US" dirty="0"/>
          </a:p>
        </p:txBody>
      </p:sp>
      <p:sp>
        <p:nvSpPr>
          <p:cNvPr id="4" name="Slide Number Placeholder 3"/>
          <p:cNvSpPr>
            <a:spLocks noGrp="1"/>
          </p:cNvSpPr>
          <p:nvPr>
            <p:ph type="sldNum" sz="quarter" idx="5"/>
          </p:nvPr>
        </p:nvSpPr>
        <p:spPr/>
        <p:txBody>
          <a:bodyPr/>
          <a:lstStyle/>
          <a:p>
            <a:fld id="{300853D9-4467-9545-8ADC-675F53323492}" type="slidenum">
              <a:rPr lang="en-US" smtClean="0"/>
              <a:t>4</a:t>
            </a:fld>
            <a:endParaRPr lang="en-US"/>
          </a:p>
        </p:txBody>
      </p:sp>
    </p:spTree>
    <p:extLst>
      <p:ext uri="{BB962C8B-B14F-4D97-AF65-F5344CB8AC3E}">
        <p14:creationId xmlns:p14="http://schemas.microsoft.com/office/powerpoint/2010/main" val="146399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10" name="Trapezoid 7">
            <a:extLst>
              <a:ext uri="{FF2B5EF4-FFF2-40B4-BE49-F238E27FC236}">
                <a16:creationId xmlns:a16="http://schemas.microsoft.com/office/drawing/2014/main" id="{26C3B1E1-1FFC-43E8-9EAC-C656E743F1D3}"/>
              </a:ext>
            </a:extLst>
          </p:cNvPr>
          <p:cNvSpPr/>
          <p:nvPr userDrawn="1"/>
        </p:nvSpPr>
        <p:spPr>
          <a:xfrm>
            <a:off x="1" y="2862411"/>
            <a:ext cx="12191999" cy="148307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67CAE-C9A9-4171-8B09-CDD1CFDEB493}"/>
              </a:ext>
            </a:extLst>
          </p:cNvPr>
          <p:cNvSpPr>
            <a:spLocks noGrp="1"/>
          </p:cNvSpPr>
          <p:nvPr>
            <p:ph type="ctrTitle"/>
          </p:nvPr>
        </p:nvSpPr>
        <p:spPr>
          <a:xfrm>
            <a:off x="0" y="2862411"/>
            <a:ext cx="12192000" cy="1483076"/>
          </a:xfrm>
        </p:spPr>
        <p:txBody>
          <a:bodyPr anchor="ctr">
            <a:normAutofit/>
          </a:bodyPr>
          <a:lstStyle>
            <a:lvl1pPr algn="ctr">
              <a:defRPr sz="4400" b="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pic>
        <p:nvPicPr>
          <p:cNvPr id="13" name="Picture 12" descr="A picture containing lamp, clock&#10;&#10;Description automatically generated">
            <a:extLst>
              <a:ext uri="{FF2B5EF4-FFF2-40B4-BE49-F238E27FC236}">
                <a16:creationId xmlns:a16="http://schemas.microsoft.com/office/drawing/2014/main" id="{B65A3359-C9B6-4E0F-9861-F6E8E302BAA5}"/>
              </a:ext>
            </a:extLst>
          </p:cNvPr>
          <p:cNvPicPr>
            <a:picLocks noChangeAspect="1"/>
          </p:cNvPicPr>
          <p:nvPr userDrawn="1"/>
        </p:nvPicPr>
        <p:blipFill>
          <a:blip r:embed="rId3"/>
          <a:stretch>
            <a:fillRect/>
          </a:stretch>
        </p:blipFill>
        <p:spPr>
          <a:xfrm>
            <a:off x="359944" y="319931"/>
            <a:ext cx="2617648" cy="804114"/>
          </a:xfrm>
          <a:prstGeom prst="rect">
            <a:avLst/>
          </a:prstGeom>
        </p:spPr>
      </p:pic>
    </p:spTree>
    <p:extLst>
      <p:ext uri="{BB962C8B-B14F-4D97-AF65-F5344CB8AC3E}">
        <p14:creationId xmlns:p14="http://schemas.microsoft.com/office/powerpoint/2010/main" val="113605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046EED-1F53-4292-AAC9-D13E97A0437F}"/>
              </a:ext>
            </a:extLst>
          </p:cNvPr>
          <p:cNvPicPr>
            <a:picLocks noChangeAspect="1"/>
          </p:cNvPicPr>
          <p:nvPr userDrawn="1"/>
        </p:nvPicPr>
        <p:blipFill rotWithShape="1">
          <a:blip r:embed="rId2"/>
          <a:srcRect t="20442"/>
          <a:stretch/>
        </p:blipFill>
        <p:spPr>
          <a:xfrm flipH="1">
            <a:off x="-1" y="0"/>
            <a:ext cx="12178096"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3F713DA-157F-4124-8253-83BDBEBD3B2C}"/>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6009525" cy="2852737"/>
          </a:xfrm>
        </p:spPr>
        <p:txBody>
          <a:bodyPr anchor="ctr">
            <a:normAutofit/>
          </a:bodyPr>
          <a:lstStyle>
            <a:lvl1pPr>
              <a:defRPr sz="5400"/>
            </a:lvl1pPr>
          </a:lstStyle>
          <a:p>
            <a:r>
              <a:rPr lang="en-US"/>
              <a:t>Click to edit Master title style</a:t>
            </a:r>
          </a:p>
        </p:txBody>
      </p:sp>
    </p:spTree>
    <p:extLst>
      <p:ext uri="{BB962C8B-B14F-4D97-AF65-F5344CB8AC3E}">
        <p14:creationId xmlns:p14="http://schemas.microsoft.com/office/powerpoint/2010/main" val="235950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046EED-1F53-4292-AAC9-D13E97A0437F}"/>
              </a:ext>
            </a:extLst>
          </p:cNvPr>
          <p:cNvPicPr>
            <a:picLocks noChangeAspect="1"/>
          </p:cNvPicPr>
          <p:nvPr userDrawn="1"/>
        </p:nvPicPr>
        <p:blipFill rotWithShape="1">
          <a:blip r:embed="rId2"/>
          <a:srcRect t="20442"/>
          <a:stretch/>
        </p:blipFill>
        <p:spPr>
          <a:xfrm flipH="1">
            <a:off x="-1" y="0"/>
            <a:ext cx="12178096"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3F713DA-157F-4124-8253-83BDBEBD3B2C}"/>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5" name="Title 1">
            <a:extLst>
              <a:ext uri="{FF2B5EF4-FFF2-40B4-BE49-F238E27FC236}">
                <a16:creationId xmlns:a16="http://schemas.microsoft.com/office/drawing/2014/main" id="{4FE9D4B1-8951-4F30-B2B7-700FD14F2D43}"/>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12791D59-27E0-45F6-B5A0-D3A1EF1CAAA5}"/>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06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D779C3-E04B-48B1-A028-7BF7B0DB9D17}"/>
              </a:ext>
            </a:extLst>
          </p:cNvPr>
          <p:cNvPicPr>
            <a:picLocks noChangeAspect="1"/>
          </p:cNvPicPr>
          <p:nvPr userDrawn="1"/>
        </p:nvPicPr>
        <p:blipFill rotWithShape="1">
          <a:blip r:embed="rId2"/>
          <a:srcRect b="20435"/>
          <a:stretch/>
        </p:blipFill>
        <p:spPr>
          <a:xfrm>
            <a:off x="-1" y="-2"/>
            <a:ext cx="12189034"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8CFCFC9-E8D6-4251-B8AD-7467C9BFE16E}"/>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13" name="Rectangle 12">
            <a:extLst>
              <a:ext uri="{FF2B5EF4-FFF2-40B4-BE49-F238E27FC236}">
                <a16:creationId xmlns:a16="http://schemas.microsoft.com/office/drawing/2014/main" id="{48001FDB-B0EF-4500-B3B5-B9316A1760E5}"/>
              </a:ext>
            </a:extLst>
          </p:cNvPr>
          <p:cNvSpPr/>
          <p:nvPr userDrawn="1"/>
        </p:nvSpPr>
        <p:spPr>
          <a:xfrm>
            <a:off x="368273" y="577884"/>
            <a:ext cx="11452485" cy="1204843"/>
          </a:xfrm>
          <a:prstGeom prst="rect">
            <a:avLst/>
          </a:prstGeom>
          <a:solidFill>
            <a:srgbClr val="A3171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01402F5-70B2-4E0D-8266-4F4E30E9C52D}"/>
              </a:ext>
            </a:extLst>
          </p:cNvPr>
          <p:cNvSpPr>
            <a:spLocks noGrp="1"/>
          </p:cNvSpPr>
          <p:nvPr>
            <p:ph type="title"/>
          </p:nvPr>
        </p:nvSpPr>
        <p:spPr>
          <a:xfrm>
            <a:off x="990600" y="517525"/>
            <a:ext cx="10515600" cy="1325563"/>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133123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D779C3-E04B-48B1-A028-7BF7B0DB9D17}"/>
              </a:ext>
            </a:extLst>
          </p:cNvPr>
          <p:cNvPicPr>
            <a:picLocks noChangeAspect="1"/>
          </p:cNvPicPr>
          <p:nvPr userDrawn="1"/>
        </p:nvPicPr>
        <p:blipFill rotWithShape="1">
          <a:blip r:embed="rId2"/>
          <a:srcRect b="20435"/>
          <a:stretch/>
        </p:blipFill>
        <p:spPr>
          <a:xfrm>
            <a:off x="-1" y="-2"/>
            <a:ext cx="12189034"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8CFCFC9-E8D6-4251-B8AD-7467C9BFE16E}"/>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23626887-9B5C-45BE-88CE-F900B34612B1}"/>
              </a:ext>
            </a:extLst>
          </p:cNvPr>
          <p:cNvSpPr>
            <a:spLocks noGrp="1"/>
          </p:cNvSpPr>
          <p:nvPr>
            <p:ph type="title"/>
          </p:nvPr>
        </p:nvSpPr>
        <p:spPr/>
        <p:txBody>
          <a:bodyPr/>
          <a:lstStyle/>
          <a:p>
            <a:r>
              <a:rPr lang="en-US"/>
              <a:t>Click to edit Master title style</a:t>
            </a:r>
          </a:p>
        </p:txBody>
      </p:sp>
      <p:sp>
        <p:nvSpPr>
          <p:cNvPr id="6" name="Content Placeholder 2">
            <a:extLst>
              <a:ext uri="{FF2B5EF4-FFF2-40B4-BE49-F238E27FC236}">
                <a16:creationId xmlns:a16="http://schemas.microsoft.com/office/drawing/2014/main" id="{7391F7A6-1BF1-4A6E-A5F7-BF56FC4B477B}"/>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8226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7" name="Picture 6" descr="A picture containing knife&#10;&#10;Description automatically generated">
            <a:extLst>
              <a:ext uri="{FF2B5EF4-FFF2-40B4-BE49-F238E27FC236}">
                <a16:creationId xmlns:a16="http://schemas.microsoft.com/office/drawing/2014/main" id="{97DB5E1C-EE88-415E-8767-DC557845AB6A}"/>
              </a:ext>
            </a:extLst>
          </p:cNvPr>
          <p:cNvPicPr>
            <a:picLocks noChangeAspect="1"/>
          </p:cNvPicPr>
          <p:nvPr userDrawn="1"/>
        </p:nvPicPr>
        <p:blipFill rotWithShape="1">
          <a:blip r:embed="rId2"/>
          <a:srcRect l="374" t="17966" r="374" b="1435"/>
          <a:stretch/>
        </p:blipFill>
        <p:spPr>
          <a:xfrm flipH="1">
            <a:off x="-226516" y="0"/>
            <a:ext cx="12418517" cy="6985416"/>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F32B569-8C22-489D-BBD1-98FAC942AF24}"/>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2000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close up of a flag&#10;&#10;Description automatically generated">
            <a:extLst>
              <a:ext uri="{FF2B5EF4-FFF2-40B4-BE49-F238E27FC236}">
                <a16:creationId xmlns:a16="http://schemas.microsoft.com/office/drawing/2014/main" id="{AD9893E5-51D0-4FD3-BD45-0DD05B73C33F}"/>
              </a:ext>
            </a:extLst>
          </p:cNvPr>
          <p:cNvPicPr>
            <a:picLocks noChangeAspect="1"/>
          </p:cNvPicPr>
          <p:nvPr userDrawn="1"/>
        </p:nvPicPr>
        <p:blipFill rotWithShape="1">
          <a:blip r:embed="rId2"/>
          <a:srcRect l="26716" t="29756" r="4561" b="15564"/>
          <a:stretch/>
        </p:blipFill>
        <p:spPr>
          <a:xfrm>
            <a:off x="1" y="-1"/>
            <a:ext cx="12192000" cy="700040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D39C41E2-92A2-4359-A629-0C9C6D72A458}"/>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267C6686-194B-48B7-BD2B-4FC1AEF9D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14965-DE44-4871-B896-05AFF45EC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3ACFF-160F-4E11-9F86-BA73CB8231CC}"/>
              </a:ext>
            </a:extLst>
          </p:cNvPr>
          <p:cNvSpPr>
            <a:spLocks noGrp="1"/>
          </p:cNvSpPr>
          <p:nvPr>
            <p:ph sz="half" idx="2"/>
          </p:nvPr>
        </p:nvSpPr>
        <p:spPr>
          <a:xfrm>
            <a:off x="6172200" y="1825625"/>
            <a:ext cx="5181600" cy="2821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761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4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B758E1-C382-4DD7-95FF-1CD92E406626}"/>
              </a:ext>
            </a:extLst>
          </p:cNvPr>
          <p:cNvPicPr>
            <a:picLocks noChangeAspect="1"/>
          </p:cNvPicPr>
          <p:nvPr userDrawn="1"/>
        </p:nvPicPr>
        <p:blipFill>
          <a:blip r:embed="rId2"/>
          <a:stretch>
            <a:fillRect/>
          </a:stretch>
        </p:blipFill>
        <p:spPr>
          <a:xfrm>
            <a:off x="2519578" y="0"/>
            <a:ext cx="9672422"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B2A997E6-9D68-4EAA-8587-2D3D21DA72F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79251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B758E1-C382-4DD7-95FF-1CD92E406626}"/>
              </a:ext>
            </a:extLst>
          </p:cNvPr>
          <p:cNvPicPr>
            <a:picLocks noChangeAspect="1"/>
          </p:cNvPicPr>
          <p:nvPr userDrawn="1"/>
        </p:nvPicPr>
        <p:blipFill>
          <a:blip r:embed="rId2"/>
          <a:stretch>
            <a:fillRect/>
          </a:stretch>
        </p:blipFill>
        <p:spPr>
          <a:xfrm>
            <a:off x="2519578" y="0"/>
            <a:ext cx="9672422"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B2A997E6-9D68-4EAA-8587-2D3D21DA72F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6" name="Title 1">
            <a:extLst>
              <a:ext uri="{FF2B5EF4-FFF2-40B4-BE49-F238E27FC236}">
                <a16:creationId xmlns:a16="http://schemas.microsoft.com/office/drawing/2014/main" id="{76A30AB7-571C-46E0-A2A3-3A4BEBFBC37D}"/>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8" name="Content Placeholder 2">
            <a:extLst>
              <a:ext uri="{FF2B5EF4-FFF2-40B4-BE49-F238E27FC236}">
                <a16:creationId xmlns:a16="http://schemas.microsoft.com/office/drawing/2014/main" id="{D876E714-C628-471D-81A3-78DAF5B0258E}"/>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466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A picture containing outdoor, snow, person, water&#10;&#10;Description automatically generated">
            <a:extLst>
              <a:ext uri="{FF2B5EF4-FFF2-40B4-BE49-F238E27FC236}">
                <a16:creationId xmlns:a16="http://schemas.microsoft.com/office/drawing/2014/main" id="{A5702531-2908-40BB-B0D7-AB1D2A8168DD}"/>
              </a:ext>
            </a:extLst>
          </p:cNvPr>
          <p:cNvPicPr>
            <a:picLocks noChangeAspect="1"/>
          </p:cNvPicPr>
          <p:nvPr userDrawn="1"/>
        </p:nvPicPr>
        <p:blipFill rotWithShape="1">
          <a:blip r:embed="rId2"/>
          <a:srcRect r="25861"/>
          <a:stretch/>
        </p:blipFill>
        <p:spPr>
          <a:xfrm>
            <a:off x="0" y="0"/>
            <a:ext cx="12192000" cy="685800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47CAF3A-CA06-4671-9D47-03DD89C1E757}"/>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81C3C203-A61B-48AC-8015-3BC0029E3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D02FB7-BEDE-4F31-B770-812C04E4E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964B5-8A4B-4105-A4D4-87EF6CA33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F88A41-B989-4CA7-B997-CC173CA0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D1B9A-4891-4B73-9578-DDF5FD68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6686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B2C1D0A7-0268-4DEC-8EE6-EA6FC0A241F0}"/>
              </a:ext>
            </a:extLst>
          </p:cNvPr>
          <p:cNvPicPr>
            <a:picLocks noChangeAspect="1"/>
          </p:cNvPicPr>
          <p:nvPr userDrawn="1"/>
        </p:nvPicPr>
        <p:blipFill rotWithShape="1">
          <a:blip r:embed="rId2"/>
          <a:srcRect r="5116"/>
          <a:stretch/>
        </p:blipFill>
        <p:spPr>
          <a:xfrm>
            <a:off x="1770344" y="0"/>
            <a:ext cx="10421656" cy="68580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B81830F-E49E-4DFC-A8A5-455F23D12133}"/>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35909659-56FE-4A91-BE5D-9857D315E819}"/>
              </a:ext>
            </a:extLst>
          </p:cNvPr>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77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descr="A picture containing drawing&#10;&#10;Description automatically generated">
            <a:extLst>
              <a:ext uri="{FF2B5EF4-FFF2-40B4-BE49-F238E27FC236}">
                <a16:creationId xmlns:a16="http://schemas.microsoft.com/office/drawing/2014/main" id="{87EFD383-357D-4885-BF4C-F8F6B74F8598}"/>
              </a:ext>
            </a:extLst>
          </p:cNvPr>
          <p:cNvPicPr>
            <a:picLocks noChangeAspect="1"/>
          </p:cNvPicPr>
          <p:nvPr userDrawn="1"/>
        </p:nvPicPr>
        <p:blipFill rotWithShape="1">
          <a:blip r:embed="rId2"/>
          <a:srcRect l="3752" t="10444" r="6671"/>
          <a:stretch/>
        </p:blipFill>
        <p:spPr>
          <a:xfrm>
            <a:off x="0" y="0"/>
            <a:ext cx="12192001" cy="685800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5EA2458-09C7-465C-BEB1-CAC2879835FD}"/>
              </a:ext>
            </a:extLst>
          </p:cNvPr>
          <p:cNvPicPr>
            <a:picLocks noChangeAspect="1"/>
          </p:cNvPicPr>
          <p:nvPr userDrawn="1"/>
        </p:nvPicPr>
        <p:blipFill>
          <a:blip r:embed="rId3"/>
          <a:stretch>
            <a:fillRect/>
          </a:stretch>
        </p:blipFill>
        <p:spPr>
          <a:xfrm>
            <a:off x="11576809" y="6284653"/>
            <a:ext cx="434307" cy="36749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35909659-56FE-4A91-BE5D-9857D315E819}"/>
              </a:ext>
            </a:extLst>
          </p:cNvPr>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4647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A picture containing card, umbrella, computer&#10;&#10;Description automatically generated">
            <a:extLst>
              <a:ext uri="{FF2B5EF4-FFF2-40B4-BE49-F238E27FC236}">
                <a16:creationId xmlns:a16="http://schemas.microsoft.com/office/drawing/2014/main" id="{88A5D809-A25C-4343-8C8C-0F6EEF0FB3B7}"/>
              </a:ext>
            </a:extLst>
          </p:cNvPr>
          <p:cNvPicPr>
            <a:picLocks noChangeAspect="1"/>
          </p:cNvPicPr>
          <p:nvPr userDrawn="1"/>
        </p:nvPicPr>
        <p:blipFill>
          <a:blip r:embed="rId2"/>
          <a:stretch>
            <a:fillRect/>
          </a:stretch>
        </p:blipFill>
        <p:spPr>
          <a:xfrm>
            <a:off x="1488" y="0"/>
            <a:ext cx="12189023" cy="68580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A73673BD-66D1-4F43-9C15-6CA22400B8A7}"/>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6" name="Title 1">
            <a:extLst>
              <a:ext uri="{FF2B5EF4-FFF2-40B4-BE49-F238E27FC236}">
                <a16:creationId xmlns:a16="http://schemas.microsoft.com/office/drawing/2014/main" id="{0CC4F373-0389-43BC-AA90-A9B19DF2149F}"/>
              </a:ext>
            </a:extLst>
          </p:cNvPr>
          <p:cNvSpPr>
            <a:spLocks noGrp="1"/>
          </p:cNvSpPr>
          <p:nvPr>
            <p:ph type="title"/>
          </p:nvPr>
        </p:nvSpPr>
        <p:spPr>
          <a:xfrm>
            <a:off x="951771" y="1200072"/>
            <a:ext cx="10515600" cy="2852737"/>
          </a:xfrm>
        </p:spPr>
        <p:txBody>
          <a:bodyPr anchor="b">
            <a:normAutofit/>
          </a:bodyPr>
          <a:lstStyle>
            <a:lvl1pPr>
              <a:defRPr sz="5400"/>
            </a:lvl1pPr>
          </a:lstStyle>
          <a:p>
            <a:r>
              <a:rPr lang="en-US"/>
              <a:t>Click to edit Master title style</a:t>
            </a:r>
          </a:p>
        </p:txBody>
      </p:sp>
      <p:sp>
        <p:nvSpPr>
          <p:cNvPr id="7" name="Text Placeholder 2">
            <a:extLst>
              <a:ext uri="{FF2B5EF4-FFF2-40B4-BE49-F238E27FC236}">
                <a16:creationId xmlns:a16="http://schemas.microsoft.com/office/drawing/2014/main" id="{45A1E487-8C26-4B9C-8EAA-525C05AF3B77}"/>
              </a:ext>
            </a:extLst>
          </p:cNvPr>
          <p:cNvSpPr>
            <a:spLocks noGrp="1"/>
          </p:cNvSpPr>
          <p:nvPr>
            <p:ph type="body" idx="1"/>
          </p:nvPr>
        </p:nvSpPr>
        <p:spPr>
          <a:xfrm>
            <a:off x="951771" y="4079797"/>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23222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337F-E8A8-4D4C-A560-742F010B25F5}"/>
              </a:ext>
            </a:extLst>
          </p:cNvPr>
          <p:cNvSpPr>
            <a:spLocks noGrp="1"/>
          </p:cNvSpPr>
          <p:nvPr>
            <p:ph type="title"/>
          </p:nvPr>
        </p:nvSpPr>
        <p:spPr/>
        <p:txBody>
          <a:bodyPr/>
          <a:lstStyle/>
          <a:p>
            <a:r>
              <a:rPr lang="en-US"/>
              <a:t>Click to edit Master title style</a:t>
            </a:r>
          </a:p>
        </p:txBody>
      </p:sp>
      <p:sp>
        <p:nvSpPr>
          <p:cNvPr id="5" name="Title 1">
            <a:extLst>
              <a:ext uri="{FF2B5EF4-FFF2-40B4-BE49-F238E27FC236}">
                <a16:creationId xmlns:a16="http://schemas.microsoft.com/office/drawing/2014/main" id="{1E23B452-036D-46E7-960E-997537582EA7}"/>
              </a:ext>
            </a:extLst>
          </p:cNvPr>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6" name="Content Placeholder 2">
            <a:extLst>
              <a:ext uri="{FF2B5EF4-FFF2-40B4-BE49-F238E27FC236}">
                <a16:creationId xmlns:a16="http://schemas.microsoft.com/office/drawing/2014/main" id="{4AB6CB64-5A48-4660-917B-B4A377914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005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6" descr="A close up of a device&#10;&#10;Description automatically generated">
            <a:extLst>
              <a:ext uri="{FF2B5EF4-FFF2-40B4-BE49-F238E27FC236}">
                <a16:creationId xmlns:a16="http://schemas.microsoft.com/office/drawing/2014/main" id="{3AC955E0-02DF-40EA-86E5-A074C74B885D}"/>
              </a:ext>
            </a:extLst>
          </p:cNvPr>
          <p:cNvPicPr>
            <a:picLocks noChangeAspect="1"/>
          </p:cNvPicPr>
          <p:nvPr userDrawn="1"/>
        </p:nvPicPr>
        <p:blipFill rotWithShape="1">
          <a:blip r:embed="rId2"/>
          <a:srcRect b="16165"/>
          <a:stretch/>
        </p:blipFill>
        <p:spPr>
          <a:xfrm>
            <a:off x="0" y="0"/>
            <a:ext cx="12239877" cy="68580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EF246C62-8028-4E27-8EA9-E1DE673EBE65}"/>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81C3C203-A61B-48AC-8015-3BC0029E3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D02FB7-BEDE-4F31-B770-812C04E4E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964B5-8A4B-4105-A4D4-87EF6CA33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F88A41-B989-4CA7-B997-CC173CA0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D1B9A-4891-4B73-9578-DDF5FD68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504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C750862C-28E1-48DC-AE2A-B553535276E4}"/>
              </a:ext>
            </a:extLst>
          </p:cNvPr>
          <p:cNvPicPr>
            <a:picLocks noChangeAspect="1"/>
          </p:cNvPicPr>
          <p:nvPr userDrawn="1"/>
        </p:nvPicPr>
        <p:blipFill>
          <a:blip r:embed="rId2"/>
          <a:stretch>
            <a:fillRect/>
          </a:stretch>
        </p:blipFill>
        <p:spPr>
          <a:xfrm flipH="1">
            <a:off x="2503349" y="0"/>
            <a:ext cx="9688651" cy="68580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D9F5E12D-1634-46BF-8508-D81AC2028BFC}"/>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12" name="Title 1">
            <a:extLst>
              <a:ext uri="{FF2B5EF4-FFF2-40B4-BE49-F238E27FC236}">
                <a16:creationId xmlns:a16="http://schemas.microsoft.com/office/drawing/2014/main" id="{C8265B13-EAB4-4016-AF88-20903E6EE51B}"/>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13" name="Text Placeholder 2">
            <a:extLst>
              <a:ext uri="{FF2B5EF4-FFF2-40B4-BE49-F238E27FC236}">
                <a16:creationId xmlns:a16="http://schemas.microsoft.com/office/drawing/2014/main" id="{9647094E-3107-4F5D-AE87-80FA893149B0}"/>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2832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C750862C-28E1-48DC-AE2A-B553535276E4}"/>
              </a:ext>
            </a:extLst>
          </p:cNvPr>
          <p:cNvPicPr>
            <a:picLocks noChangeAspect="1"/>
          </p:cNvPicPr>
          <p:nvPr userDrawn="1"/>
        </p:nvPicPr>
        <p:blipFill>
          <a:blip r:embed="rId2"/>
          <a:stretch>
            <a:fillRect/>
          </a:stretch>
        </p:blipFill>
        <p:spPr>
          <a:xfrm flipH="1">
            <a:off x="2503349" y="0"/>
            <a:ext cx="9688651" cy="68580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D9F5E12D-1634-46BF-8508-D81AC2028BFC}"/>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6" name="Title 1">
            <a:extLst>
              <a:ext uri="{FF2B5EF4-FFF2-40B4-BE49-F238E27FC236}">
                <a16:creationId xmlns:a16="http://schemas.microsoft.com/office/drawing/2014/main" id="{B107FED2-799E-478C-9B4F-574B180EE821}"/>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FA84AE6F-776A-4539-BFAF-2865E413855A}"/>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380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6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8343FA9A-B13D-4654-B4BB-58085E488539}"/>
              </a:ext>
            </a:extLst>
          </p:cNvPr>
          <p:cNvPicPr>
            <a:picLocks noChangeAspect="1"/>
          </p:cNvPicPr>
          <p:nvPr userDrawn="1"/>
        </p:nvPicPr>
        <p:blipFill rotWithShape="1">
          <a:blip r:embed="rId2"/>
          <a:srcRect b="8863"/>
          <a:stretch/>
        </p:blipFill>
        <p:spPr>
          <a:xfrm flipH="1">
            <a:off x="2148968" y="-1"/>
            <a:ext cx="10043032" cy="685800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CE654B34-D8F3-454F-9668-4D0044E98E78}"/>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642516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6425161"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27178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picture containing drawing, airplane&#10;&#10;Description automatically generated">
            <a:extLst>
              <a:ext uri="{FF2B5EF4-FFF2-40B4-BE49-F238E27FC236}">
                <a16:creationId xmlns:a16="http://schemas.microsoft.com/office/drawing/2014/main" id="{78282E99-A40F-4970-A527-9A25949AD896}"/>
              </a:ext>
            </a:extLst>
          </p:cNvPr>
          <p:cNvPicPr>
            <a:picLocks noChangeAspect="1"/>
          </p:cNvPicPr>
          <p:nvPr userDrawn="1"/>
        </p:nvPicPr>
        <p:blipFill rotWithShape="1">
          <a:blip r:embed="rId2"/>
          <a:srcRect t="25098"/>
          <a:stretch/>
        </p:blipFill>
        <p:spPr>
          <a:xfrm>
            <a:off x="0" y="-1"/>
            <a:ext cx="12192000" cy="6858001"/>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a:xfrm>
            <a:off x="838200" y="1144588"/>
            <a:ext cx="10515600" cy="60826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drawing&#10;&#10;Description automatically generated">
            <a:extLst>
              <a:ext uri="{FF2B5EF4-FFF2-40B4-BE49-F238E27FC236}">
                <a16:creationId xmlns:a16="http://schemas.microsoft.com/office/drawing/2014/main" id="{333839C6-14AC-48F8-BF55-B77DBC38AFF1}"/>
              </a:ext>
            </a:extLst>
          </p:cNvPr>
          <p:cNvPicPr>
            <a:picLocks noChangeAspect="1"/>
          </p:cNvPicPr>
          <p:nvPr userDrawn="1"/>
        </p:nvPicPr>
        <p:blipFill>
          <a:blip r:embed="rId3"/>
          <a:stretch>
            <a:fillRect/>
          </a:stretch>
        </p:blipFill>
        <p:spPr>
          <a:xfrm>
            <a:off x="11576808" y="6361771"/>
            <a:ext cx="434307" cy="367491"/>
          </a:xfrm>
          <a:prstGeom prst="rect">
            <a:avLst/>
          </a:prstGeom>
        </p:spPr>
      </p:pic>
    </p:spTree>
    <p:extLst>
      <p:ext uri="{BB962C8B-B14F-4D97-AF65-F5344CB8AC3E}">
        <p14:creationId xmlns:p14="http://schemas.microsoft.com/office/powerpoint/2010/main" val="2270551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039A0D37-06D8-4AC4-9598-E00F683247C7}"/>
              </a:ext>
            </a:extLst>
          </p:cNvPr>
          <p:cNvPicPr>
            <a:picLocks noChangeAspect="1"/>
          </p:cNvPicPr>
          <p:nvPr userDrawn="1"/>
        </p:nvPicPr>
        <p:blipFill rotWithShape="1">
          <a:blip r:embed="rId2"/>
          <a:srcRect r="5046" b="25213"/>
          <a:stretch/>
        </p:blipFill>
        <p:spPr>
          <a:xfrm flipH="1">
            <a:off x="0" y="0"/>
            <a:ext cx="11576808"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3"/>
          <a:stretch>
            <a:fillRect/>
          </a:stretch>
        </p:blipFill>
        <p:spPr>
          <a:xfrm>
            <a:off x="11576808" y="6284653"/>
            <a:ext cx="434307" cy="36749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004582B-0D1D-4F43-92B0-B449EC17175B}"/>
              </a:ext>
            </a:extLst>
          </p:cNvPr>
          <p:cNvPicPr>
            <a:picLocks noChangeAspect="1"/>
          </p:cNvPicPr>
          <p:nvPr userDrawn="1"/>
        </p:nvPicPr>
        <p:blipFill>
          <a:blip r:embed="rId4"/>
          <a:stretch>
            <a:fillRect/>
          </a:stretch>
        </p:blipFill>
        <p:spPr>
          <a:xfrm>
            <a:off x="11576808" y="6282148"/>
            <a:ext cx="434307" cy="367491"/>
          </a:xfrm>
          <a:prstGeom prst="rect">
            <a:avLst/>
          </a:prstGeom>
        </p:spPr>
      </p:pic>
      <p:sp>
        <p:nvSpPr>
          <p:cNvPr id="15" name="Title 1">
            <a:extLst>
              <a:ext uri="{FF2B5EF4-FFF2-40B4-BE49-F238E27FC236}">
                <a16:creationId xmlns:a16="http://schemas.microsoft.com/office/drawing/2014/main" id="{15972877-AB25-4AEB-A2E1-2708346ABFCA}"/>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16" name="Content Placeholder 2">
            <a:extLst>
              <a:ext uri="{FF2B5EF4-FFF2-40B4-BE49-F238E27FC236}">
                <a16:creationId xmlns:a16="http://schemas.microsoft.com/office/drawing/2014/main" id="{CA435150-A77F-4C0B-924C-BC222994FE19}"/>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831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F3DF8EC1-ACCB-49E6-ABED-801DE2F4FE78}"/>
              </a:ext>
            </a:extLst>
          </p:cNvPr>
          <p:cNvPicPr>
            <a:picLocks noChangeAspect="1"/>
          </p:cNvPicPr>
          <p:nvPr userDrawn="1"/>
        </p:nvPicPr>
        <p:blipFill rotWithShape="1">
          <a:blip r:embed="rId2"/>
          <a:srcRect l="-3449" t="7304" b="7304"/>
          <a:stretch/>
        </p:blipFill>
        <p:spPr>
          <a:xfrm>
            <a:off x="0" y="0"/>
            <a:ext cx="12192000" cy="6858000"/>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72333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F5F344D-656E-4B9D-A29B-852AFC974C18}"/>
              </a:ext>
            </a:extLst>
          </p:cNvPr>
          <p:cNvPicPr>
            <a:picLocks noChangeAspect="1"/>
          </p:cNvPicPr>
          <p:nvPr userDrawn="1"/>
        </p:nvPicPr>
        <p:blipFill rotWithShape="1">
          <a:blip r:embed="rId2"/>
          <a:srcRect t="11960" b="8481"/>
          <a:stretch/>
        </p:blipFill>
        <p:spPr>
          <a:xfrm>
            <a:off x="0" y="0"/>
            <a:ext cx="12252960" cy="6870469"/>
          </a:xfrm>
          <a:prstGeom prst="rect">
            <a:avLst/>
          </a:prstGeom>
          <a:effectLst>
            <a:outerShdw blurRad="50800" dist="50800" dir="5400000" algn="ctr" rotWithShape="0">
              <a:srgbClr val="000000">
                <a:alpha val="26000"/>
              </a:srgbClr>
            </a:outerShdw>
          </a:effectLst>
        </p:spPr>
      </p:pic>
      <p:pic>
        <p:nvPicPr>
          <p:cNvPr id="8" name="Picture 7" descr="A picture containing drawing&#10;&#10;Description automatically generated">
            <a:extLst>
              <a:ext uri="{FF2B5EF4-FFF2-40B4-BE49-F238E27FC236}">
                <a16:creationId xmlns:a16="http://schemas.microsoft.com/office/drawing/2014/main" id="{4679C3A3-7B35-4287-AB49-E1703687EE5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a:xfrm>
            <a:off x="838200" y="365125"/>
            <a:ext cx="931164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a:xfrm>
            <a:off x="838200" y="1825625"/>
            <a:ext cx="811460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96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picture containing knife&#10;&#10;Description automatically generated">
            <a:extLst>
              <a:ext uri="{FF2B5EF4-FFF2-40B4-BE49-F238E27FC236}">
                <a16:creationId xmlns:a16="http://schemas.microsoft.com/office/drawing/2014/main" id="{6AEAD326-F5EA-4232-8366-1AA0F5C0EC58}"/>
              </a:ext>
            </a:extLst>
          </p:cNvPr>
          <p:cNvPicPr>
            <a:picLocks noChangeAspect="1"/>
          </p:cNvPicPr>
          <p:nvPr userDrawn="1"/>
        </p:nvPicPr>
        <p:blipFill rotWithShape="1">
          <a:blip r:embed="rId2"/>
          <a:srcRect t="35238" b="8475"/>
          <a:stretch/>
        </p:blipFill>
        <p:spPr>
          <a:xfrm>
            <a:off x="-104931" y="0"/>
            <a:ext cx="12296931"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1D5C139-B787-4E57-86B9-6230197B653B}"/>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08641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895BC1-ECE2-423C-A456-E72AACC5CD3F}"/>
              </a:ext>
            </a:extLst>
          </p:cNvPr>
          <p:cNvPicPr>
            <a:picLocks noChangeAspect="1"/>
          </p:cNvPicPr>
          <p:nvPr userDrawn="1"/>
        </p:nvPicPr>
        <p:blipFill rotWithShape="1">
          <a:blip r:embed="rId2"/>
          <a:srcRect l="11105" t="23686" r="14039"/>
          <a:stretch/>
        </p:blipFill>
        <p:spPr>
          <a:xfrm>
            <a:off x="1430768" y="0"/>
            <a:ext cx="10761232" cy="6857999"/>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B042122A-F2D6-443B-8B08-2F37F43A320B}"/>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57188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3" name="Picture 2" descr="A picture containing building, brick, umbrella&#10;&#10;Description automatically generated">
            <a:extLst>
              <a:ext uri="{FF2B5EF4-FFF2-40B4-BE49-F238E27FC236}">
                <a16:creationId xmlns:a16="http://schemas.microsoft.com/office/drawing/2014/main" id="{1C9C05D2-9F4F-41C1-A2FE-77ED4F39E0F1}"/>
              </a:ext>
            </a:extLst>
          </p:cNvPr>
          <p:cNvPicPr>
            <a:picLocks noChangeAspect="1"/>
          </p:cNvPicPr>
          <p:nvPr userDrawn="1"/>
        </p:nvPicPr>
        <p:blipFill>
          <a:blip r:embed="rId2"/>
          <a:stretch>
            <a:fillRect/>
          </a:stretch>
        </p:blipFill>
        <p:spPr>
          <a:xfrm flipH="1">
            <a:off x="0" y="0"/>
            <a:ext cx="12192000" cy="6858000"/>
          </a:xfrm>
          <a:prstGeom prst="rect">
            <a:avLst/>
          </a:prstGeom>
        </p:spPr>
      </p:pic>
      <p:sp>
        <p:nvSpPr>
          <p:cNvPr id="4" name="Title 4">
            <a:extLst>
              <a:ext uri="{FF2B5EF4-FFF2-40B4-BE49-F238E27FC236}">
                <a16:creationId xmlns:a16="http://schemas.microsoft.com/office/drawing/2014/main" id="{DB61A74F-CE75-48C5-A660-6D305D0A3C0C}"/>
              </a:ext>
            </a:extLst>
          </p:cNvPr>
          <p:cNvSpPr txBox="1">
            <a:spLocks/>
          </p:cNvSpPr>
          <p:nvPr userDrawn="1"/>
        </p:nvSpPr>
        <p:spPr>
          <a:xfrm>
            <a:off x="838200" y="1280154"/>
            <a:ext cx="10515600" cy="2967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6000"/>
              <a:t>Questions </a:t>
            </a:r>
            <a:br>
              <a:rPr lang="en-US" sz="6000"/>
            </a:br>
            <a:r>
              <a:rPr lang="en-US" sz="6000"/>
              <a:t>&amp; Answers</a:t>
            </a:r>
          </a:p>
        </p:txBody>
      </p:sp>
      <p:pic>
        <p:nvPicPr>
          <p:cNvPr id="5" name="Picture 4" descr="A picture containing drawing&#10;&#10;Description automatically generated">
            <a:extLst>
              <a:ext uri="{FF2B5EF4-FFF2-40B4-BE49-F238E27FC236}">
                <a16:creationId xmlns:a16="http://schemas.microsoft.com/office/drawing/2014/main" id="{28F5F79A-3396-4C40-8DC3-EB1AB003ADFF}"/>
              </a:ext>
            </a:extLst>
          </p:cNvPr>
          <p:cNvPicPr>
            <a:picLocks noChangeAspect="1"/>
          </p:cNvPicPr>
          <p:nvPr userDrawn="1"/>
        </p:nvPicPr>
        <p:blipFill>
          <a:blip r:embed="rId3"/>
          <a:stretch>
            <a:fillRect/>
          </a:stretch>
        </p:blipFill>
        <p:spPr>
          <a:xfrm>
            <a:off x="11576808" y="6284653"/>
            <a:ext cx="434307" cy="367491"/>
          </a:xfrm>
          <a:prstGeom prst="rect">
            <a:avLst/>
          </a:prstGeom>
        </p:spPr>
      </p:pic>
    </p:spTree>
    <p:extLst>
      <p:ext uri="{BB962C8B-B14F-4D97-AF65-F5344CB8AC3E}">
        <p14:creationId xmlns:p14="http://schemas.microsoft.com/office/powerpoint/2010/main" val="146817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0F15C2-0AB3-442F-8EF7-44E7C53686D2}"/>
              </a:ext>
            </a:extLst>
          </p:cNvPr>
          <p:cNvPicPr>
            <a:picLocks noChangeAspect="1"/>
          </p:cNvPicPr>
          <p:nvPr userDrawn="1"/>
        </p:nvPicPr>
        <p:blipFill rotWithShape="1">
          <a:blip r:embed="rId2"/>
          <a:srcRect l="21926" t="40044" r="6611" b="4799"/>
          <a:stretch/>
        </p:blipFill>
        <p:spPr>
          <a:xfrm>
            <a:off x="0" y="0"/>
            <a:ext cx="12568420" cy="6858001"/>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AC10C68B-F0BD-4BFF-9D39-C8240D4AAB3E}"/>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35909659-56FE-4A91-BE5D-9857D315E819}"/>
              </a:ext>
            </a:extLst>
          </p:cNvPr>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028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rapezoid 7">
            <a:extLst>
              <a:ext uri="{FF2B5EF4-FFF2-40B4-BE49-F238E27FC236}">
                <a16:creationId xmlns:a16="http://schemas.microsoft.com/office/drawing/2014/main" id="{21C97454-4B78-45D1-9878-0B99582B847E}"/>
              </a:ext>
            </a:extLst>
          </p:cNvPr>
          <p:cNvSpPr/>
          <p:nvPr userDrawn="1"/>
        </p:nvSpPr>
        <p:spPr>
          <a:xfrm>
            <a:off x="1" y="4560133"/>
            <a:ext cx="9110805" cy="2317398"/>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167" h="2067941">
                <a:moveTo>
                  <a:pt x="0" y="2058417"/>
                </a:moveTo>
                <a:cubicBezTo>
                  <a:pt x="3959" y="1377756"/>
                  <a:pt x="-1414" y="697095"/>
                  <a:pt x="2545" y="16434"/>
                </a:cubicBezTo>
                <a:lnTo>
                  <a:pt x="7799949" y="0"/>
                </a:lnTo>
                <a:lnTo>
                  <a:pt x="8839167" y="2067941"/>
                </a:lnTo>
                <a:lnTo>
                  <a:pt x="0" y="2058417"/>
                </a:lnTo>
                <a:close/>
              </a:path>
            </a:pathLst>
          </a:custGeom>
          <a:solidFill>
            <a:srgbClr val="A31717"/>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8914431-3D46-4129-947D-D4D1EE84CE2F}"/>
              </a:ext>
            </a:extLst>
          </p:cNvPr>
          <p:cNvSpPr txBox="1">
            <a:spLocks/>
          </p:cNvSpPr>
          <p:nvPr userDrawn="1"/>
        </p:nvSpPr>
        <p:spPr>
          <a:xfrm>
            <a:off x="773115" y="5028222"/>
            <a:ext cx="6619875" cy="13656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rgbClr val="FFFFFF"/>
              </a:solidFill>
            </a:endParaRPr>
          </a:p>
        </p:txBody>
      </p:sp>
      <p:sp>
        <p:nvSpPr>
          <p:cNvPr id="5" name="Trapezoid 7">
            <a:extLst>
              <a:ext uri="{FF2B5EF4-FFF2-40B4-BE49-F238E27FC236}">
                <a16:creationId xmlns:a16="http://schemas.microsoft.com/office/drawing/2014/main" id="{0122B5C2-8D44-4A65-ADBC-D65EC4474BF3}"/>
              </a:ext>
            </a:extLst>
          </p:cNvPr>
          <p:cNvSpPr/>
          <p:nvPr userDrawn="1"/>
        </p:nvSpPr>
        <p:spPr>
          <a:xfrm flipH="1" flipV="1">
            <a:off x="8286517" y="4560133"/>
            <a:ext cx="3919471" cy="2317398"/>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 name="connsiteX0" fmla="*/ 0 w 8839167"/>
              <a:gd name="connsiteY0" fmla="*/ 2079662 h 2089186"/>
              <a:gd name="connsiteX1" fmla="*/ 2545 w 8839167"/>
              <a:gd name="connsiteY1" fmla="*/ 37679 h 2089186"/>
              <a:gd name="connsiteX2" fmla="*/ 6128402 w 8839167"/>
              <a:gd name="connsiteY2" fmla="*/ 0 h 2089186"/>
              <a:gd name="connsiteX3" fmla="*/ 8839167 w 8839167"/>
              <a:gd name="connsiteY3" fmla="*/ 2089186 h 2089186"/>
              <a:gd name="connsiteX4" fmla="*/ 0 w 8839167"/>
              <a:gd name="connsiteY4" fmla="*/ 2079662 h 2089186"/>
              <a:gd name="connsiteX0" fmla="*/ 0 w 8839167"/>
              <a:gd name="connsiteY0" fmla="*/ 2090284 h 2099808"/>
              <a:gd name="connsiteX1" fmla="*/ 2545 w 8839167"/>
              <a:gd name="connsiteY1" fmla="*/ 48301 h 2099808"/>
              <a:gd name="connsiteX2" fmla="*/ 6367193 w 8839167"/>
              <a:gd name="connsiteY2" fmla="*/ 0 h 2099808"/>
              <a:gd name="connsiteX3" fmla="*/ 8839167 w 8839167"/>
              <a:gd name="connsiteY3" fmla="*/ 2099808 h 2099808"/>
              <a:gd name="connsiteX4" fmla="*/ 0 w 8839167"/>
              <a:gd name="connsiteY4" fmla="*/ 2090284 h 2099808"/>
              <a:gd name="connsiteX0" fmla="*/ 31663 w 8870830"/>
              <a:gd name="connsiteY0" fmla="*/ 2090284 h 2099808"/>
              <a:gd name="connsiteX1" fmla="*/ 280 w 8870830"/>
              <a:gd name="connsiteY1" fmla="*/ 7552 h 2099808"/>
              <a:gd name="connsiteX2" fmla="*/ 6398856 w 8870830"/>
              <a:gd name="connsiteY2" fmla="*/ 0 h 2099808"/>
              <a:gd name="connsiteX3" fmla="*/ 8870830 w 8870830"/>
              <a:gd name="connsiteY3" fmla="*/ 2099808 h 2099808"/>
              <a:gd name="connsiteX4" fmla="*/ 31663 w 8870830"/>
              <a:gd name="connsiteY4" fmla="*/ 2090284 h 209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830" h="2099808">
                <a:moveTo>
                  <a:pt x="31663" y="2090284"/>
                </a:moveTo>
                <a:cubicBezTo>
                  <a:pt x="35622" y="1409623"/>
                  <a:pt x="-3679" y="688213"/>
                  <a:pt x="280" y="7552"/>
                </a:cubicBezTo>
                <a:lnTo>
                  <a:pt x="6398856" y="0"/>
                </a:lnTo>
                <a:lnTo>
                  <a:pt x="8870830" y="2099808"/>
                </a:lnTo>
                <a:lnTo>
                  <a:pt x="31663" y="2090284"/>
                </a:lnTo>
                <a:close/>
              </a:path>
            </a:pathLst>
          </a:custGeom>
          <a:solidFill>
            <a:srgbClr val="444444"/>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A533211F-D406-46FC-9A11-C390EE834D0C}"/>
              </a:ext>
            </a:extLst>
          </p:cNvPr>
          <p:cNvPicPr>
            <a:picLocks noChangeAspect="1"/>
          </p:cNvPicPr>
          <p:nvPr userDrawn="1"/>
        </p:nvPicPr>
        <p:blipFill>
          <a:blip r:embed="rId2"/>
          <a:stretch>
            <a:fillRect/>
          </a:stretch>
        </p:blipFill>
        <p:spPr>
          <a:xfrm>
            <a:off x="11576808" y="6284653"/>
            <a:ext cx="434307" cy="367491"/>
          </a:xfrm>
          <a:prstGeom prst="rect">
            <a:avLst/>
          </a:prstGeom>
        </p:spPr>
      </p:pic>
      <p:sp>
        <p:nvSpPr>
          <p:cNvPr id="7" name="Title 1">
            <a:extLst>
              <a:ext uri="{FF2B5EF4-FFF2-40B4-BE49-F238E27FC236}">
                <a16:creationId xmlns:a16="http://schemas.microsoft.com/office/drawing/2014/main" id="{3C34DC8F-A85F-43F7-85DE-FBA690240520}"/>
              </a:ext>
            </a:extLst>
          </p:cNvPr>
          <p:cNvSpPr>
            <a:spLocks noGrp="1"/>
          </p:cNvSpPr>
          <p:nvPr>
            <p:ph type="title"/>
          </p:nvPr>
        </p:nvSpPr>
        <p:spPr>
          <a:xfrm>
            <a:off x="538941" y="5131039"/>
            <a:ext cx="7241772" cy="132556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46176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Trapezoid 7">
            <a:extLst>
              <a:ext uri="{FF2B5EF4-FFF2-40B4-BE49-F238E27FC236}">
                <a16:creationId xmlns:a16="http://schemas.microsoft.com/office/drawing/2014/main" id="{21C97454-4B78-45D1-9878-0B99582B847E}"/>
              </a:ext>
            </a:extLst>
          </p:cNvPr>
          <p:cNvSpPr/>
          <p:nvPr userDrawn="1"/>
        </p:nvSpPr>
        <p:spPr>
          <a:xfrm>
            <a:off x="-14504" y="5220393"/>
            <a:ext cx="9125310" cy="1657137"/>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 name="connsiteX0" fmla="*/ 14073 w 8853240"/>
              <a:gd name="connsiteY0" fmla="*/ 2058417 h 2067941"/>
              <a:gd name="connsiteX1" fmla="*/ 488 w 8853240"/>
              <a:gd name="connsiteY1" fmla="*/ 16434 h 2067941"/>
              <a:gd name="connsiteX2" fmla="*/ 7814022 w 8853240"/>
              <a:gd name="connsiteY2" fmla="*/ 0 h 2067941"/>
              <a:gd name="connsiteX3" fmla="*/ 8853240 w 8853240"/>
              <a:gd name="connsiteY3" fmla="*/ 2067941 h 2067941"/>
              <a:gd name="connsiteX4" fmla="*/ 14073 w 8853240"/>
              <a:gd name="connsiteY4" fmla="*/ 2058417 h 2067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240" h="2067941">
                <a:moveTo>
                  <a:pt x="14073" y="2058417"/>
                </a:moveTo>
                <a:cubicBezTo>
                  <a:pt x="18032" y="1377756"/>
                  <a:pt x="-3471" y="697095"/>
                  <a:pt x="488" y="16434"/>
                </a:cubicBezTo>
                <a:lnTo>
                  <a:pt x="7814022" y="0"/>
                </a:lnTo>
                <a:lnTo>
                  <a:pt x="8853240" y="2067941"/>
                </a:lnTo>
                <a:lnTo>
                  <a:pt x="14073" y="2058417"/>
                </a:lnTo>
                <a:close/>
              </a:path>
            </a:pathLst>
          </a:custGeom>
          <a:solidFill>
            <a:srgbClr val="A31717"/>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8914431-3D46-4129-947D-D4D1EE84CE2F}"/>
              </a:ext>
            </a:extLst>
          </p:cNvPr>
          <p:cNvSpPr txBox="1">
            <a:spLocks/>
          </p:cNvSpPr>
          <p:nvPr userDrawn="1"/>
        </p:nvSpPr>
        <p:spPr>
          <a:xfrm>
            <a:off x="773115" y="5028222"/>
            <a:ext cx="6619875" cy="13656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rgbClr val="FFFFFF"/>
              </a:solidFill>
            </a:endParaRPr>
          </a:p>
        </p:txBody>
      </p:sp>
      <p:sp>
        <p:nvSpPr>
          <p:cNvPr id="5" name="Trapezoid 7">
            <a:extLst>
              <a:ext uri="{FF2B5EF4-FFF2-40B4-BE49-F238E27FC236}">
                <a16:creationId xmlns:a16="http://schemas.microsoft.com/office/drawing/2014/main" id="{0122B5C2-8D44-4A65-ADBC-D65EC4474BF3}"/>
              </a:ext>
            </a:extLst>
          </p:cNvPr>
          <p:cNvSpPr/>
          <p:nvPr userDrawn="1"/>
        </p:nvSpPr>
        <p:spPr>
          <a:xfrm flipH="1" flipV="1">
            <a:off x="8286515" y="5220392"/>
            <a:ext cx="3919471" cy="1657137"/>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 name="connsiteX0" fmla="*/ 0 w 8839167"/>
              <a:gd name="connsiteY0" fmla="*/ 2079662 h 2089186"/>
              <a:gd name="connsiteX1" fmla="*/ 2545 w 8839167"/>
              <a:gd name="connsiteY1" fmla="*/ 37679 h 2089186"/>
              <a:gd name="connsiteX2" fmla="*/ 6128402 w 8839167"/>
              <a:gd name="connsiteY2" fmla="*/ 0 h 2089186"/>
              <a:gd name="connsiteX3" fmla="*/ 8839167 w 8839167"/>
              <a:gd name="connsiteY3" fmla="*/ 2089186 h 2089186"/>
              <a:gd name="connsiteX4" fmla="*/ 0 w 8839167"/>
              <a:gd name="connsiteY4" fmla="*/ 2079662 h 2089186"/>
              <a:gd name="connsiteX0" fmla="*/ 0 w 8839167"/>
              <a:gd name="connsiteY0" fmla="*/ 2090284 h 2099808"/>
              <a:gd name="connsiteX1" fmla="*/ 2545 w 8839167"/>
              <a:gd name="connsiteY1" fmla="*/ 48301 h 2099808"/>
              <a:gd name="connsiteX2" fmla="*/ 6367193 w 8839167"/>
              <a:gd name="connsiteY2" fmla="*/ 0 h 2099808"/>
              <a:gd name="connsiteX3" fmla="*/ 8839167 w 8839167"/>
              <a:gd name="connsiteY3" fmla="*/ 2099808 h 2099808"/>
              <a:gd name="connsiteX4" fmla="*/ 0 w 8839167"/>
              <a:gd name="connsiteY4" fmla="*/ 2090284 h 2099808"/>
              <a:gd name="connsiteX0" fmla="*/ 31663 w 8870830"/>
              <a:gd name="connsiteY0" fmla="*/ 2090284 h 2099808"/>
              <a:gd name="connsiteX1" fmla="*/ 280 w 8870830"/>
              <a:gd name="connsiteY1" fmla="*/ 7552 h 2099808"/>
              <a:gd name="connsiteX2" fmla="*/ 6398856 w 8870830"/>
              <a:gd name="connsiteY2" fmla="*/ 0 h 2099808"/>
              <a:gd name="connsiteX3" fmla="*/ 8870830 w 8870830"/>
              <a:gd name="connsiteY3" fmla="*/ 2099808 h 2099808"/>
              <a:gd name="connsiteX4" fmla="*/ 31663 w 8870830"/>
              <a:gd name="connsiteY4" fmla="*/ 2090284 h 209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830" h="2099808">
                <a:moveTo>
                  <a:pt x="31663" y="2090284"/>
                </a:moveTo>
                <a:cubicBezTo>
                  <a:pt x="35622" y="1409623"/>
                  <a:pt x="-3679" y="688213"/>
                  <a:pt x="280" y="7552"/>
                </a:cubicBezTo>
                <a:lnTo>
                  <a:pt x="6398856" y="0"/>
                </a:lnTo>
                <a:lnTo>
                  <a:pt x="8870830" y="2099808"/>
                </a:lnTo>
                <a:lnTo>
                  <a:pt x="31663" y="2090284"/>
                </a:lnTo>
                <a:close/>
              </a:path>
            </a:pathLst>
          </a:custGeom>
          <a:solidFill>
            <a:srgbClr val="444444"/>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A533211F-D406-46FC-9A11-C390EE834D0C}"/>
              </a:ext>
            </a:extLst>
          </p:cNvPr>
          <p:cNvPicPr>
            <a:picLocks noChangeAspect="1"/>
          </p:cNvPicPr>
          <p:nvPr userDrawn="1"/>
        </p:nvPicPr>
        <p:blipFill>
          <a:blip r:embed="rId2"/>
          <a:stretch>
            <a:fillRect/>
          </a:stretch>
        </p:blipFill>
        <p:spPr>
          <a:xfrm>
            <a:off x="11576808" y="6284653"/>
            <a:ext cx="434307" cy="367491"/>
          </a:xfrm>
          <a:prstGeom prst="rect">
            <a:avLst/>
          </a:prstGeom>
        </p:spPr>
      </p:pic>
      <p:sp>
        <p:nvSpPr>
          <p:cNvPr id="7" name="Title 1">
            <a:extLst>
              <a:ext uri="{FF2B5EF4-FFF2-40B4-BE49-F238E27FC236}">
                <a16:creationId xmlns:a16="http://schemas.microsoft.com/office/drawing/2014/main" id="{3C34DC8F-A85F-43F7-85DE-FBA690240520}"/>
              </a:ext>
            </a:extLst>
          </p:cNvPr>
          <p:cNvSpPr>
            <a:spLocks noGrp="1"/>
          </p:cNvSpPr>
          <p:nvPr>
            <p:ph type="title"/>
          </p:nvPr>
        </p:nvSpPr>
        <p:spPr>
          <a:xfrm>
            <a:off x="462166" y="5528183"/>
            <a:ext cx="7241772" cy="1057814"/>
          </a:xfrm>
        </p:spPr>
        <p:txBody>
          <a:bodyPr/>
          <a:lstStyle>
            <a:lvl1pPr>
              <a:defRPr>
                <a:solidFill>
                  <a:schemeClr val="bg1"/>
                </a:solidFill>
              </a:defRPr>
            </a:lvl1pPr>
          </a:lstStyle>
          <a:p>
            <a:r>
              <a:rPr lang="en-US"/>
              <a:t>Click to edit Master title</a:t>
            </a:r>
          </a:p>
        </p:txBody>
      </p:sp>
    </p:spTree>
    <p:extLst>
      <p:ext uri="{BB962C8B-B14F-4D97-AF65-F5344CB8AC3E}">
        <p14:creationId xmlns:p14="http://schemas.microsoft.com/office/powerpoint/2010/main" val="412522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descr="A picture containing drawing, knife&#10;&#10;Description automatically generated">
            <a:extLst>
              <a:ext uri="{FF2B5EF4-FFF2-40B4-BE49-F238E27FC236}">
                <a16:creationId xmlns:a16="http://schemas.microsoft.com/office/drawing/2014/main" id="{D2491117-C1AC-4402-B7D7-8239D76CF547}"/>
              </a:ext>
            </a:extLst>
          </p:cNvPr>
          <p:cNvPicPr>
            <a:picLocks noChangeAspect="1"/>
          </p:cNvPicPr>
          <p:nvPr userDrawn="1"/>
        </p:nvPicPr>
        <p:blipFill rotWithShape="1">
          <a:blip r:embed="rId2"/>
          <a:srcRect l="37541" r="14744"/>
          <a:stretch/>
        </p:blipFill>
        <p:spPr>
          <a:xfrm>
            <a:off x="0" y="-1"/>
            <a:ext cx="12192000" cy="694912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644E735C-A5CA-48CA-9E93-8FD68514121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39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2"/>
          <a:stretch>
            <a:fillRect/>
          </a:stretch>
        </p:blipFill>
        <p:spPr>
          <a:xfrm>
            <a:off x="11576808" y="6284653"/>
            <a:ext cx="434307" cy="367491"/>
          </a:xfrm>
          <a:prstGeom prst="rect">
            <a:avLst/>
          </a:prstGeom>
        </p:spPr>
      </p:pic>
      <p:sp>
        <p:nvSpPr>
          <p:cNvPr id="2" name="Rectangle 1">
            <a:extLst>
              <a:ext uri="{FF2B5EF4-FFF2-40B4-BE49-F238E27FC236}">
                <a16:creationId xmlns:a16="http://schemas.microsoft.com/office/drawing/2014/main" id="{5AD33ECD-7BD9-4860-BC57-D82B6528B700}"/>
              </a:ext>
            </a:extLst>
          </p:cNvPr>
          <p:cNvSpPr/>
          <p:nvPr userDrawn="1"/>
        </p:nvSpPr>
        <p:spPr>
          <a:xfrm>
            <a:off x="369757" y="425484"/>
            <a:ext cx="11452485" cy="1204843"/>
          </a:xfrm>
          <a:prstGeom prst="rect">
            <a:avLst/>
          </a:prstGeom>
          <a:solidFill>
            <a:srgbClr val="A3171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lvl1pPr>
              <a:defRPr>
                <a:solidFill>
                  <a:schemeClr val="bg1"/>
                </a:solidFill>
              </a:defRPr>
            </a:lvl1pPr>
          </a:lstStyle>
          <a:p>
            <a:r>
              <a:rPr lang="en-US"/>
              <a:t>Click to edit Master title style</a:t>
            </a:r>
          </a:p>
        </p:txBody>
      </p:sp>
      <p:pic>
        <p:nvPicPr>
          <p:cNvPr id="3" name="Picture 2" descr="A picture containing drawing&#10;&#10;Description automatically generated">
            <a:extLst>
              <a:ext uri="{FF2B5EF4-FFF2-40B4-BE49-F238E27FC236}">
                <a16:creationId xmlns:a16="http://schemas.microsoft.com/office/drawing/2014/main" id="{F1B22033-1309-4DE8-8016-E56E86B5EF60}"/>
              </a:ext>
            </a:extLst>
          </p:cNvPr>
          <p:cNvPicPr>
            <a:picLocks noChangeAspect="1"/>
          </p:cNvPicPr>
          <p:nvPr userDrawn="1"/>
        </p:nvPicPr>
        <p:blipFill>
          <a:blip r:embed="rId3"/>
          <a:stretch>
            <a:fillRect/>
          </a:stretch>
        </p:blipFill>
        <p:spPr>
          <a:xfrm>
            <a:off x="11576808" y="6282148"/>
            <a:ext cx="434307" cy="367491"/>
          </a:xfrm>
          <a:prstGeom prst="rect">
            <a:avLst/>
          </a:prstGeom>
        </p:spPr>
      </p:pic>
    </p:spTree>
    <p:extLst>
      <p:ext uri="{BB962C8B-B14F-4D97-AF65-F5344CB8AC3E}">
        <p14:creationId xmlns:p14="http://schemas.microsoft.com/office/powerpoint/2010/main" val="8605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2"/>
          <a:stretch>
            <a:fillRect/>
          </a:stretch>
        </p:blipFill>
        <p:spPr>
          <a:xfrm>
            <a:off x="11576808" y="6284653"/>
            <a:ext cx="434307" cy="367491"/>
          </a:xfrm>
          <a:prstGeom prst="rect">
            <a:avLst/>
          </a:prstGeom>
        </p:spPr>
      </p:pic>
      <p:pic>
        <p:nvPicPr>
          <p:cNvPr id="25" name="Picture 24" descr="A picture containing blind, comb, person&#10;&#10;Description automatically generated">
            <a:extLst>
              <a:ext uri="{FF2B5EF4-FFF2-40B4-BE49-F238E27FC236}">
                <a16:creationId xmlns:a16="http://schemas.microsoft.com/office/drawing/2014/main" id="{5D95F040-04CF-43C2-9379-DA35B91C27F3}"/>
              </a:ext>
            </a:extLst>
          </p:cNvPr>
          <p:cNvPicPr>
            <a:picLocks noChangeAspect="1"/>
          </p:cNvPicPr>
          <p:nvPr userDrawn="1"/>
        </p:nvPicPr>
        <p:blipFill rotWithShape="1">
          <a:blip r:embed="rId3"/>
          <a:srcRect b="15625"/>
          <a:stretch/>
        </p:blipFill>
        <p:spPr>
          <a:xfrm>
            <a:off x="0" y="0"/>
            <a:ext cx="12192000" cy="6858000"/>
          </a:xfrm>
          <a:prstGeom prst="rect">
            <a:avLst/>
          </a:prstGeom>
        </p:spPr>
      </p:pic>
      <p:sp>
        <p:nvSpPr>
          <p:cNvPr id="27" name="Title 3">
            <a:extLst>
              <a:ext uri="{FF2B5EF4-FFF2-40B4-BE49-F238E27FC236}">
                <a16:creationId xmlns:a16="http://schemas.microsoft.com/office/drawing/2014/main" id="{6C92606F-AB4B-48F2-92B5-2797C2DE23F2}"/>
              </a:ext>
            </a:extLst>
          </p:cNvPr>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chemeClr val="bg1"/>
              </a:solidFill>
            </a:endParaRPr>
          </a:p>
        </p:txBody>
      </p:sp>
      <p:sp>
        <p:nvSpPr>
          <p:cNvPr id="42" name="Rectangle 41">
            <a:extLst>
              <a:ext uri="{FF2B5EF4-FFF2-40B4-BE49-F238E27FC236}">
                <a16:creationId xmlns:a16="http://schemas.microsoft.com/office/drawing/2014/main" id="{7B8635C4-5EDF-44A6-87A9-C11265FF58E9}"/>
              </a:ext>
            </a:extLst>
          </p:cNvPr>
          <p:cNvSpPr/>
          <p:nvPr userDrawn="1"/>
        </p:nvSpPr>
        <p:spPr>
          <a:xfrm>
            <a:off x="369757" y="562045"/>
            <a:ext cx="11452485" cy="1204843"/>
          </a:xfrm>
          <a:prstGeom prst="rect">
            <a:avLst/>
          </a:prstGeom>
          <a:solidFill>
            <a:srgbClr val="A3171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AE288BAA-E148-409B-9675-1F31EB4921D0}"/>
              </a:ext>
            </a:extLst>
          </p:cNvPr>
          <p:cNvSpPr>
            <a:spLocks noGrp="1"/>
          </p:cNvSpPr>
          <p:nvPr>
            <p:ph type="title"/>
          </p:nvPr>
        </p:nvSpPr>
        <p:spPr>
          <a:xfrm>
            <a:off x="990600" y="517525"/>
            <a:ext cx="10515600" cy="1325563"/>
          </a:xfrm>
        </p:spPr>
        <p:txBody>
          <a:bodyPr/>
          <a:lstStyle>
            <a:lvl1pPr>
              <a:defRPr>
                <a:solidFill>
                  <a:schemeClr val="bg1"/>
                </a:solidFill>
              </a:defRPr>
            </a:lvl1pPr>
          </a:lstStyle>
          <a:p>
            <a:r>
              <a:rPr lang="en-US"/>
              <a:t>Click to edit Master title style</a:t>
            </a:r>
          </a:p>
        </p:txBody>
      </p:sp>
      <p:pic>
        <p:nvPicPr>
          <p:cNvPr id="4" name="Picture 3" descr="A picture containing drawing&#10;&#10;Description automatically generated">
            <a:extLst>
              <a:ext uri="{FF2B5EF4-FFF2-40B4-BE49-F238E27FC236}">
                <a16:creationId xmlns:a16="http://schemas.microsoft.com/office/drawing/2014/main" id="{F82CD85E-956E-4372-BFB4-79E632A3DA7E}"/>
              </a:ext>
            </a:extLst>
          </p:cNvPr>
          <p:cNvPicPr>
            <a:picLocks noChangeAspect="1"/>
          </p:cNvPicPr>
          <p:nvPr userDrawn="1"/>
        </p:nvPicPr>
        <p:blipFill>
          <a:blip r:embed="rId4"/>
          <a:stretch>
            <a:fillRect/>
          </a:stretch>
        </p:blipFill>
        <p:spPr>
          <a:xfrm>
            <a:off x="11576808" y="6282148"/>
            <a:ext cx="434307" cy="367491"/>
          </a:xfrm>
          <a:prstGeom prst="rect">
            <a:avLst/>
          </a:prstGeom>
        </p:spPr>
      </p:pic>
    </p:spTree>
    <p:extLst>
      <p:ext uri="{BB962C8B-B14F-4D97-AF65-F5344CB8AC3E}">
        <p14:creationId xmlns:p14="http://schemas.microsoft.com/office/powerpoint/2010/main" val="381485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0A9DA-9C24-48C9-9E4E-AFAF1A714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2A37F-3B8F-4304-B790-D82CE6196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192734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9" r:id="rId5"/>
    <p:sldLayoutId id="2147483676" r:id="rId6"/>
    <p:sldLayoutId id="2147483660" r:id="rId7"/>
    <p:sldLayoutId id="2147483657" r:id="rId8"/>
    <p:sldLayoutId id="2147483661" r:id="rId9"/>
    <p:sldLayoutId id="2147483662" r:id="rId10"/>
    <p:sldLayoutId id="2147483674" r:id="rId11"/>
    <p:sldLayoutId id="2147483654" r:id="rId12"/>
    <p:sldLayoutId id="2147483679" r:id="rId13"/>
    <p:sldLayoutId id="2147483663" r:id="rId14"/>
    <p:sldLayoutId id="2147483652" r:id="rId15"/>
    <p:sldLayoutId id="2147483664" r:id="rId16"/>
    <p:sldLayoutId id="2147483678" r:id="rId17"/>
    <p:sldLayoutId id="2147483653" r:id="rId18"/>
    <p:sldLayoutId id="2147483658" r:id="rId19"/>
    <p:sldLayoutId id="2147483665" r:id="rId20"/>
    <p:sldLayoutId id="2147483675" r:id="rId21"/>
    <p:sldLayoutId id="2147483666" r:id="rId22"/>
    <p:sldLayoutId id="2147483667" r:id="rId23"/>
    <p:sldLayoutId id="2147483677" r:id="rId24"/>
    <p:sldLayoutId id="2147483668" r:id="rId25"/>
    <p:sldLayoutId id="2147483650" r:id="rId26"/>
    <p:sldLayoutId id="2147483669" r:id="rId27"/>
    <p:sldLayoutId id="2147483670" r:id="rId28"/>
    <p:sldLayoutId id="2147483671" r:id="rId29"/>
    <p:sldLayoutId id="2147483672" r:id="rId30"/>
    <p:sldLayoutId id="2147483673" r:id="rId31"/>
  </p:sldLayoutIdLst>
  <p:txStyles>
    <p:title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hyperlink" Target="https://www.iconfinder.com/icons/3040587/enter_button_enter_key_enter_tab_keyboard_enter_keyboard_enter_tab_icon" TargetMode="External"/><Relationship Id="rId5" Type="http://schemas.openxmlformats.org/officeDocument/2006/relationships/image" Target="../media/image29.png"/><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hyperlink" Target="https://towardsdatascience.com/step-by-step-tutorial-web-scraping-wikipedia-with-beautifulsoup-48d7f2dfa52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hyperlink" Target="https://www.browserstack.com/guide/selenium-webdriver-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574E-A3CD-46D0-A84A-0C8ECF475D8F}"/>
              </a:ext>
            </a:extLst>
          </p:cNvPr>
          <p:cNvSpPr>
            <a:spLocks noGrp="1"/>
          </p:cNvSpPr>
          <p:nvPr>
            <p:ph type="ctrTitle"/>
          </p:nvPr>
        </p:nvSpPr>
        <p:spPr>
          <a:xfrm>
            <a:off x="0" y="2157984"/>
            <a:ext cx="12192000" cy="3017519"/>
          </a:xfrm>
        </p:spPr>
        <p:txBody>
          <a:bodyPr>
            <a:normAutofit/>
          </a:bodyPr>
          <a:lstStyle/>
          <a:p>
            <a:r>
              <a:rPr lang="en-US" dirty="0"/>
              <a:t>Modern Web Scraping with Python</a:t>
            </a:r>
          </a:p>
        </p:txBody>
      </p:sp>
    </p:spTree>
    <p:extLst>
      <p:ext uri="{BB962C8B-B14F-4D97-AF65-F5344CB8AC3E}">
        <p14:creationId xmlns:p14="http://schemas.microsoft.com/office/powerpoint/2010/main" val="53281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Laptop outline">
            <a:extLst>
              <a:ext uri="{FF2B5EF4-FFF2-40B4-BE49-F238E27FC236}">
                <a16:creationId xmlns:a16="http://schemas.microsoft.com/office/drawing/2014/main" id="{9E66007D-A337-DE4E-A572-2081E41B7C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1125" y="1457268"/>
            <a:ext cx="4857864" cy="4857864"/>
          </a:xfrm>
          <a:prstGeom prst="rect">
            <a:avLst/>
          </a:prstGeom>
        </p:spPr>
      </p:pic>
      <p:sp>
        <p:nvSpPr>
          <p:cNvPr id="4" name="Title 3">
            <a:extLst>
              <a:ext uri="{FF2B5EF4-FFF2-40B4-BE49-F238E27FC236}">
                <a16:creationId xmlns:a16="http://schemas.microsoft.com/office/drawing/2014/main" id="{ED57C16D-4263-4C9C-8888-6221F1436B55}"/>
              </a:ext>
            </a:extLst>
          </p:cNvPr>
          <p:cNvSpPr>
            <a:spLocks noGrp="1"/>
          </p:cNvSpPr>
          <p:nvPr>
            <p:ph type="title"/>
          </p:nvPr>
        </p:nvSpPr>
        <p:spPr/>
        <p:txBody>
          <a:bodyPr>
            <a:normAutofit fontScale="90000"/>
          </a:bodyPr>
          <a:lstStyle/>
          <a:p>
            <a:r>
              <a:rPr lang="en-US" dirty="0"/>
              <a:t>Web Scraping with Python</a:t>
            </a:r>
          </a:p>
        </p:txBody>
      </p:sp>
      <p:sp>
        <p:nvSpPr>
          <p:cNvPr id="5" name="Content Placeholder 4">
            <a:extLst>
              <a:ext uri="{FF2B5EF4-FFF2-40B4-BE49-F238E27FC236}">
                <a16:creationId xmlns:a16="http://schemas.microsoft.com/office/drawing/2014/main" id="{75199CB6-6D5E-481C-BADF-5DE6F092FF0F}"/>
              </a:ext>
            </a:extLst>
          </p:cNvPr>
          <p:cNvSpPr>
            <a:spLocks noGrp="1"/>
          </p:cNvSpPr>
          <p:nvPr>
            <p:ph idx="1"/>
          </p:nvPr>
        </p:nvSpPr>
        <p:spPr>
          <a:xfrm>
            <a:off x="457200" y="1825625"/>
            <a:ext cx="10896600" cy="4351338"/>
          </a:xfrm>
        </p:spPr>
        <p:txBody>
          <a:bodyPr/>
          <a:lstStyle/>
          <a:p>
            <a:pPr algn="l" fontAlgn="base">
              <a:buFont typeface="Arial" panose="020B0604020202020204" pitchFamily="34" charset="0"/>
              <a:buChar char="•"/>
            </a:pPr>
            <a:r>
              <a:rPr lang="en-US" dirty="0">
                <a:solidFill>
                  <a:srgbClr val="0A0A0C"/>
                </a:solidFill>
                <a:latin typeface="Helvetica" pitchFamily="2" charset="0"/>
              </a:rPr>
              <a:t>Extracting data from from websites</a:t>
            </a:r>
          </a:p>
          <a:p>
            <a:pPr algn="l" fontAlgn="base">
              <a:buFont typeface="Arial" panose="020B0604020202020204" pitchFamily="34" charset="0"/>
              <a:buChar char="•"/>
            </a:pPr>
            <a:r>
              <a:rPr lang="en-US" dirty="0">
                <a:solidFill>
                  <a:srgbClr val="0A0A0C"/>
                </a:solidFill>
                <a:latin typeface="Helvetica" pitchFamily="2" charset="0"/>
              </a:rPr>
              <a:t>Benefits:</a:t>
            </a:r>
          </a:p>
          <a:p>
            <a:pPr lvl="1" fontAlgn="base"/>
            <a:r>
              <a:rPr lang="en-US" dirty="0">
                <a:solidFill>
                  <a:srgbClr val="0A0A0C"/>
                </a:solidFill>
                <a:latin typeface="Helvetica" pitchFamily="2" charset="0"/>
              </a:rPr>
              <a:t>Automation</a:t>
            </a:r>
          </a:p>
          <a:p>
            <a:pPr lvl="1" fontAlgn="base"/>
            <a:r>
              <a:rPr lang="en-US" dirty="0">
                <a:solidFill>
                  <a:srgbClr val="0A0A0C"/>
                </a:solidFill>
                <a:latin typeface="Helvetica" pitchFamily="2" charset="0"/>
              </a:rPr>
              <a:t>Low Maintenance</a:t>
            </a:r>
          </a:p>
          <a:p>
            <a:pPr lvl="1" fontAlgn="base"/>
            <a:r>
              <a:rPr lang="en-US" dirty="0">
                <a:solidFill>
                  <a:srgbClr val="0A0A0C"/>
                </a:solidFill>
                <a:latin typeface="Helvetica" pitchFamily="2" charset="0"/>
              </a:rPr>
              <a:t>Accuracy</a:t>
            </a:r>
          </a:p>
          <a:p>
            <a:pPr algn="l" fontAlgn="base">
              <a:buFont typeface="Arial" panose="020B0604020202020204" pitchFamily="34" charset="0"/>
              <a:buChar char="•"/>
            </a:pPr>
            <a:r>
              <a:rPr lang="en-US" dirty="0">
                <a:solidFill>
                  <a:srgbClr val="0A0A0C"/>
                </a:solidFill>
                <a:latin typeface="Helvetica" pitchFamily="2" charset="0"/>
              </a:rPr>
              <a:t>r</a:t>
            </a:r>
            <a:r>
              <a:rPr lang="en-US" b="0" i="0" dirty="0">
                <a:solidFill>
                  <a:srgbClr val="0A0A0C"/>
                </a:solidFill>
                <a:effectLst/>
                <a:latin typeface="Helvetica" pitchFamily="2" charset="0"/>
              </a:rPr>
              <a:t>ob</a:t>
            </a:r>
            <a:r>
              <a:rPr lang="en-US" dirty="0">
                <a:solidFill>
                  <a:srgbClr val="0A0A0C"/>
                </a:solidFill>
                <a:latin typeface="Helvetica" pitchFamily="2" charset="0"/>
              </a:rPr>
              <a:t>ots.txt (https://</a:t>
            </a:r>
            <a:r>
              <a:rPr lang="en-US" i="1" dirty="0">
                <a:solidFill>
                  <a:srgbClr val="0A0A0C"/>
                </a:solidFill>
                <a:latin typeface="Helvetica" pitchFamily="2" charset="0"/>
              </a:rPr>
              <a:t>URL</a:t>
            </a:r>
            <a:r>
              <a:rPr lang="en-US" dirty="0">
                <a:solidFill>
                  <a:srgbClr val="0A0A0C"/>
                </a:solidFill>
                <a:latin typeface="Helvetica" pitchFamily="2" charset="0"/>
              </a:rPr>
              <a:t>/robots.txt)</a:t>
            </a:r>
          </a:p>
          <a:p>
            <a:pPr algn="l" fontAlgn="base">
              <a:buFont typeface="Arial" panose="020B0604020202020204" pitchFamily="34" charset="0"/>
              <a:buChar char="•"/>
            </a:pPr>
            <a:endParaRPr lang="en-US" b="0" dirty="0">
              <a:solidFill>
                <a:srgbClr val="0A0A0C"/>
              </a:solidFill>
              <a:effectLst/>
              <a:latin typeface="Helvetica" pitchFamily="2" charset="0"/>
            </a:endParaRPr>
          </a:p>
        </p:txBody>
      </p:sp>
      <p:pic>
        <p:nvPicPr>
          <p:cNvPr id="3" name="Picture 2" descr="Enter button, enter key, enter tab, keyboard enter ...">
            <a:extLst>
              <a:ext uri="{FF2B5EF4-FFF2-40B4-BE49-F238E27FC236}">
                <a16:creationId xmlns:a16="http://schemas.microsoft.com/office/drawing/2014/main" id="{2E4DC0C0-78DB-2740-A1E6-46400BD5583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641601" y="2460810"/>
            <a:ext cx="567765" cy="567765"/>
          </a:xfrm>
          <a:prstGeom prst="rect">
            <a:avLst/>
          </a:prstGeom>
        </p:spPr>
      </p:pic>
      <p:pic>
        <p:nvPicPr>
          <p:cNvPr id="11" name="Graphic 10" descr="Web design outline">
            <a:extLst>
              <a:ext uri="{FF2B5EF4-FFF2-40B4-BE49-F238E27FC236}">
                <a16:creationId xmlns:a16="http://schemas.microsoft.com/office/drawing/2014/main" id="{BD7F0561-24C0-0C4F-9008-613856AEA7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16022" y="2617376"/>
            <a:ext cx="2152537" cy="2152537"/>
          </a:xfrm>
          <a:prstGeom prst="rect">
            <a:avLst/>
          </a:prstGeom>
        </p:spPr>
      </p:pic>
    </p:spTree>
    <p:extLst>
      <p:ext uri="{BB962C8B-B14F-4D97-AF65-F5344CB8AC3E}">
        <p14:creationId xmlns:p14="http://schemas.microsoft.com/office/powerpoint/2010/main" val="409459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dissolve">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dissolve">
                                      <p:cBhvr>
                                        <p:cTn id="23" dur="500"/>
                                        <p:tgtEl>
                                          <p:spTgt spid="5">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dissolve">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dissolve">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dissolve">
                                      <p:cBhvr>
                                        <p:cTn id="4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85F0-A64E-6C44-A793-191FCE7D092B}"/>
              </a:ext>
            </a:extLst>
          </p:cNvPr>
          <p:cNvSpPr>
            <a:spLocks noGrp="1"/>
          </p:cNvSpPr>
          <p:nvPr>
            <p:ph type="title"/>
          </p:nvPr>
        </p:nvSpPr>
        <p:spPr/>
        <p:txBody>
          <a:bodyPr>
            <a:normAutofit fontScale="90000"/>
          </a:bodyPr>
          <a:lstStyle/>
          <a:p>
            <a:r>
              <a:rPr lang="en-US" dirty="0"/>
              <a:t>BeautifulSoup</a:t>
            </a:r>
          </a:p>
        </p:txBody>
      </p:sp>
      <p:sp>
        <p:nvSpPr>
          <p:cNvPr id="3" name="Content Placeholder 2">
            <a:extLst>
              <a:ext uri="{FF2B5EF4-FFF2-40B4-BE49-F238E27FC236}">
                <a16:creationId xmlns:a16="http://schemas.microsoft.com/office/drawing/2014/main" id="{A0CCD1D2-9F4A-394D-85B4-540F1FE3902F}"/>
              </a:ext>
            </a:extLst>
          </p:cNvPr>
          <p:cNvSpPr>
            <a:spLocks noGrp="1"/>
          </p:cNvSpPr>
          <p:nvPr>
            <p:ph idx="1"/>
          </p:nvPr>
        </p:nvSpPr>
        <p:spPr/>
        <p:txBody>
          <a:bodyPr/>
          <a:lstStyle/>
          <a:p>
            <a:r>
              <a:rPr lang="en-US" dirty="0">
                <a:solidFill>
                  <a:schemeClr val="tx1"/>
                </a:solidFill>
                <a:latin typeface="Helvetica" pitchFamily="2" charset="0"/>
              </a:rPr>
              <a:t>Python library</a:t>
            </a:r>
          </a:p>
          <a:p>
            <a:r>
              <a:rPr lang="en-US" dirty="0">
                <a:solidFill>
                  <a:schemeClr val="tx1"/>
                </a:solidFill>
                <a:latin typeface="Helvetica" pitchFamily="2" charset="0"/>
              </a:rPr>
              <a:t>Parsing</a:t>
            </a:r>
          </a:p>
        </p:txBody>
      </p:sp>
      <p:pic>
        <p:nvPicPr>
          <p:cNvPr id="5" name="Picture 4" descr="Step-by-Step Tutorial: Web Scraping Wikipedia with ...">
            <a:extLst>
              <a:ext uri="{FF2B5EF4-FFF2-40B4-BE49-F238E27FC236}">
                <a16:creationId xmlns:a16="http://schemas.microsoft.com/office/drawing/2014/main" id="{03987C19-41FE-9048-B234-E8F244BCF44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44800" y="2642394"/>
            <a:ext cx="6502400" cy="2717800"/>
          </a:xfrm>
          <a:prstGeom prst="rect">
            <a:avLst/>
          </a:prstGeom>
        </p:spPr>
      </p:pic>
    </p:spTree>
    <p:extLst>
      <p:ext uri="{BB962C8B-B14F-4D97-AF65-F5344CB8AC3E}">
        <p14:creationId xmlns:p14="http://schemas.microsoft.com/office/powerpoint/2010/main" val="247532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85F0-A64E-6C44-A793-191FCE7D092B}"/>
              </a:ext>
            </a:extLst>
          </p:cNvPr>
          <p:cNvSpPr>
            <a:spLocks noGrp="1"/>
          </p:cNvSpPr>
          <p:nvPr>
            <p:ph type="title"/>
          </p:nvPr>
        </p:nvSpPr>
        <p:spPr/>
        <p:txBody>
          <a:bodyPr>
            <a:normAutofit fontScale="90000"/>
          </a:bodyPr>
          <a:lstStyle/>
          <a:p>
            <a:r>
              <a:rPr lang="en-US" dirty="0"/>
              <a:t>Selenium</a:t>
            </a:r>
          </a:p>
        </p:txBody>
      </p:sp>
      <p:sp>
        <p:nvSpPr>
          <p:cNvPr id="3" name="Content Placeholder 2">
            <a:extLst>
              <a:ext uri="{FF2B5EF4-FFF2-40B4-BE49-F238E27FC236}">
                <a16:creationId xmlns:a16="http://schemas.microsoft.com/office/drawing/2014/main" id="{A0CCD1D2-9F4A-394D-85B4-540F1FE3902F}"/>
              </a:ext>
            </a:extLst>
          </p:cNvPr>
          <p:cNvSpPr>
            <a:spLocks noGrp="1"/>
          </p:cNvSpPr>
          <p:nvPr>
            <p:ph idx="1"/>
          </p:nvPr>
        </p:nvSpPr>
        <p:spPr/>
        <p:txBody>
          <a:bodyPr/>
          <a:lstStyle/>
          <a:p>
            <a:r>
              <a:rPr lang="en-US" dirty="0">
                <a:solidFill>
                  <a:schemeClr val="tx1"/>
                </a:solidFill>
                <a:latin typeface="Helvetica" pitchFamily="2" charset="0"/>
              </a:rPr>
              <a:t>Automate testing</a:t>
            </a:r>
          </a:p>
          <a:p>
            <a:r>
              <a:rPr lang="en-US" dirty="0">
                <a:solidFill>
                  <a:schemeClr val="tx1"/>
                </a:solidFill>
                <a:latin typeface="Helvetica" pitchFamily="2" charset="0"/>
              </a:rPr>
              <a:t>Python library</a:t>
            </a:r>
          </a:p>
          <a:p>
            <a:pPr lvl="1"/>
            <a:r>
              <a:rPr lang="en-US" dirty="0">
                <a:solidFill>
                  <a:schemeClr val="tx1"/>
                </a:solidFill>
                <a:latin typeface="Helvetica" pitchFamily="2" charset="0"/>
              </a:rPr>
              <a:t>Only requires a web driver executable</a:t>
            </a:r>
          </a:p>
        </p:txBody>
      </p:sp>
      <p:pic>
        <p:nvPicPr>
          <p:cNvPr id="6" name="Picture 5" descr="Selenium Webdriver Tutorial with Examples | BrowserStack">
            <a:extLst>
              <a:ext uri="{FF2B5EF4-FFF2-40B4-BE49-F238E27FC236}">
                <a16:creationId xmlns:a16="http://schemas.microsoft.com/office/drawing/2014/main" id="{392ED4E8-1223-B741-AFBB-20324FD95B0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1557868"/>
            <a:ext cx="4361839" cy="4096278"/>
          </a:xfrm>
          <a:prstGeom prst="rect">
            <a:avLst/>
          </a:prstGeom>
        </p:spPr>
      </p:pic>
    </p:spTree>
    <p:extLst>
      <p:ext uri="{BB962C8B-B14F-4D97-AF65-F5344CB8AC3E}">
        <p14:creationId xmlns:p14="http://schemas.microsoft.com/office/powerpoint/2010/main" val="312555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DA 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0D229C86397C42947CB0EC4B45A0DD" ma:contentTypeVersion="10" ma:contentTypeDescription="Create a new document." ma:contentTypeScope="" ma:versionID="5c5d984f8f6edd1bd842965c8d005a48">
  <xsd:schema xmlns:xsd="http://www.w3.org/2001/XMLSchema" xmlns:xs="http://www.w3.org/2001/XMLSchema" xmlns:p="http://schemas.microsoft.com/office/2006/metadata/properties" xmlns:ns3="a30431d6-8db4-4286-89c9-7250f7888418" xmlns:ns4="248c2d70-dde8-40fc-93e2-c164e62d3a2f" targetNamespace="http://schemas.microsoft.com/office/2006/metadata/properties" ma:root="true" ma:fieldsID="9f06322040c206f39801e139e13bac4c" ns3:_="" ns4:_="">
    <xsd:import namespace="a30431d6-8db4-4286-89c9-7250f7888418"/>
    <xsd:import namespace="248c2d70-dde8-40fc-93e2-c164e62d3a2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431d6-8db4-4286-89c9-7250f78884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8c2d70-dde8-40fc-93e2-c164e62d3a2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70ABC6-F8B3-4981-AE82-31BE86BC70CC}">
  <ds:schemaRefs>
    <ds:schemaRef ds:uri="248c2d70-dde8-40fc-93e2-c164e62d3a2f"/>
    <ds:schemaRef ds:uri="a30431d6-8db4-4286-89c9-7250f78884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1A473C-6772-4F09-BE3A-4FB206AD3B83}">
  <ds:schemaRefs>
    <ds:schemaRef ds:uri="248c2d70-dde8-40fc-93e2-c164e62d3a2f"/>
    <ds:schemaRef ds:uri="a30431d6-8db4-4286-89c9-7250f78884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460CD81-310F-400A-8AAA-D854FDD34C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22298</TotalTime>
  <Words>339</Words>
  <Application>Microsoft Macintosh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Helvetica</vt:lpstr>
      <vt:lpstr>Open Sans</vt:lpstr>
      <vt:lpstr>Office Theme</vt:lpstr>
      <vt:lpstr>Modern Web Scraping with Python</vt:lpstr>
      <vt:lpstr>Web Scraping with Python</vt:lpstr>
      <vt:lpstr>BeautifulSoup</vt:lpstr>
      <vt:lpstr>Selenium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Holder</dc:creator>
  <cp:lastModifiedBy>Nicholaus Brell</cp:lastModifiedBy>
  <cp:revision>440</cp:revision>
  <dcterms:created xsi:type="dcterms:W3CDTF">2020-09-16T20:04:14Z</dcterms:created>
  <dcterms:modified xsi:type="dcterms:W3CDTF">2021-06-14T23:38:08Z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0x010100FF0D229C86397C42947CB0EC4B45A0DD</vt:lpwstr>
  </property>
</Properties>
</file>