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764" r:id="rId5"/>
    <p:sldId id="712" r:id="rId6"/>
    <p:sldId id="7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31717"/>
    <a:srgbClr val="444444"/>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6" autoAdjust="0"/>
    <p:restoredTop sz="79775" autoAdjust="0"/>
  </p:normalViewPr>
  <p:slideViewPr>
    <p:cSldViewPr snapToGrid="0" snapToObjects="1">
      <p:cViewPr varScale="1">
        <p:scale>
          <a:sx n="83" d="100"/>
          <a:sy n="83" d="100"/>
        </p:scale>
        <p:origin x="232" y="504"/>
      </p:cViewPr>
      <p:guideLst/>
    </p:cSldViewPr>
  </p:slideViewPr>
  <p:outlineViewPr>
    <p:cViewPr>
      <p:scale>
        <a:sx n="33" d="100"/>
        <a:sy n="33" d="100"/>
      </p:scale>
      <p:origin x="0" y="-496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19805-4891-2242-8AFC-DF74F8F7671E}" type="datetimeFigureOut">
              <a:rPr lang="en-US" smtClean="0"/>
              <a:t>6/15/21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853D9-4467-9545-8ADC-675F53323492}" type="slidenum">
              <a:rPr lang="en-US" smtClean="0"/>
              <a:t>‹#›</a:t>
            </a:fld>
            <a:endParaRPr lang="en-US"/>
          </a:p>
        </p:txBody>
      </p:sp>
    </p:spTree>
    <p:extLst>
      <p:ext uri="{BB962C8B-B14F-4D97-AF65-F5344CB8AC3E}">
        <p14:creationId xmlns:p14="http://schemas.microsoft.com/office/powerpoint/2010/main" val="139351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00853D9-4467-9545-8ADC-675F53323492}" type="slidenum">
              <a:rPr lang="en-US" smtClean="0"/>
              <a:t>1</a:t>
            </a:fld>
            <a:endParaRPr lang="en-US"/>
          </a:p>
        </p:txBody>
      </p:sp>
    </p:spTree>
    <p:extLst>
      <p:ext uri="{BB962C8B-B14F-4D97-AF65-F5344CB8AC3E}">
        <p14:creationId xmlns:p14="http://schemas.microsoft.com/office/powerpoint/2010/main" val="2895459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Git is a version control system which keeps track of changes made to software and by whom those changes were made by. This is going to help manage changes to source code over time</a:t>
            </a:r>
          </a:p>
          <a:p>
            <a:endParaRPr lang="en-US" dirty="0"/>
          </a:p>
          <a:p>
            <a:r>
              <a:rPr lang="en-US" dirty="0"/>
              <a:t>(CLICK) Git is able to track these changes through a </a:t>
            </a:r>
            <a:r>
              <a:rPr lang="en-US" i="1" dirty="0"/>
              <a:t>repository</a:t>
            </a:r>
            <a:r>
              <a:rPr lang="en-US" i="0" dirty="0"/>
              <a:t>. This is where your files and versions are stored. This can be stored locally or in the cloud. </a:t>
            </a:r>
          </a:p>
          <a:p>
            <a:endParaRPr lang="en-US" i="0" dirty="0"/>
          </a:p>
          <a:p>
            <a:endParaRPr lang="en-US" dirty="0"/>
          </a:p>
        </p:txBody>
      </p:sp>
      <p:sp>
        <p:nvSpPr>
          <p:cNvPr id="4" name="Slide Number Placeholder 3"/>
          <p:cNvSpPr>
            <a:spLocks noGrp="1"/>
          </p:cNvSpPr>
          <p:nvPr>
            <p:ph type="sldNum" sz="quarter" idx="5"/>
          </p:nvPr>
        </p:nvSpPr>
        <p:spPr/>
        <p:txBody>
          <a:bodyPr/>
          <a:lstStyle/>
          <a:p>
            <a:fld id="{300853D9-4467-9545-8ADC-675F53323492}" type="slidenum">
              <a:rPr lang="en-US" smtClean="0"/>
              <a:t>2</a:t>
            </a:fld>
            <a:endParaRPr lang="en-US"/>
          </a:p>
        </p:txBody>
      </p:sp>
    </p:spTree>
    <p:extLst>
      <p:ext uri="{BB962C8B-B14F-4D97-AF65-F5344CB8AC3E}">
        <p14:creationId xmlns:p14="http://schemas.microsoft.com/office/powerpoint/2010/main" val="189189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Git is a version control system which keeps track of changes made to software and by whom those changes were made by. This is going to help manage changes to source code over time</a:t>
            </a:r>
          </a:p>
          <a:p>
            <a:endParaRPr lang="en-US" dirty="0"/>
          </a:p>
          <a:p>
            <a:r>
              <a:rPr lang="en-US" dirty="0"/>
              <a:t>(CLICK) Git is able to track these changes through a </a:t>
            </a:r>
            <a:r>
              <a:rPr lang="en-US" i="1" dirty="0"/>
              <a:t>repository</a:t>
            </a:r>
            <a:r>
              <a:rPr lang="en-US" i="0" dirty="0"/>
              <a:t>. This is where your files and versions are stored. This can be stored locally or in the cloud. </a:t>
            </a:r>
          </a:p>
          <a:p>
            <a:endParaRPr lang="en-US" i="0" dirty="0"/>
          </a:p>
          <a:p>
            <a:endParaRPr lang="en-US" dirty="0"/>
          </a:p>
        </p:txBody>
      </p:sp>
      <p:sp>
        <p:nvSpPr>
          <p:cNvPr id="4" name="Slide Number Placeholder 3"/>
          <p:cNvSpPr>
            <a:spLocks noGrp="1"/>
          </p:cNvSpPr>
          <p:nvPr>
            <p:ph type="sldNum" sz="quarter" idx="5"/>
          </p:nvPr>
        </p:nvSpPr>
        <p:spPr/>
        <p:txBody>
          <a:bodyPr/>
          <a:lstStyle/>
          <a:p>
            <a:fld id="{300853D9-4467-9545-8ADC-675F53323492}" type="slidenum">
              <a:rPr lang="en-US" smtClean="0"/>
              <a:t>3</a:t>
            </a:fld>
            <a:endParaRPr lang="en-US"/>
          </a:p>
        </p:txBody>
      </p:sp>
    </p:spTree>
    <p:extLst>
      <p:ext uri="{BB962C8B-B14F-4D97-AF65-F5344CB8AC3E}">
        <p14:creationId xmlns:p14="http://schemas.microsoft.com/office/powerpoint/2010/main" val="1153059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10" name="Trapezoid 7">
            <a:extLst>
              <a:ext uri="{FF2B5EF4-FFF2-40B4-BE49-F238E27FC236}">
                <a16:creationId xmlns:a16="http://schemas.microsoft.com/office/drawing/2014/main" id="{26C3B1E1-1FFC-43E8-9EAC-C656E743F1D3}"/>
              </a:ext>
            </a:extLst>
          </p:cNvPr>
          <p:cNvSpPr/>
          <p:nvPr userDrawn="1"/>
        </p:nvSpPr>
        <p:spPr>
          <a:xfrm>
            <a:off x="1" y="2862411"/>
            <a:ext cx="12191999" cy="1483076"/>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67CAE-C9A9-4171-8B09-CDD1CFDEB493}"/>
              </a:ext>
            </a:extLst>
          </p:cNvPr>
          <p:cNvSpPr>
            <a:spLocks noGrp="1"/>
          </p:cNvSpPr>
          <p:nvPr>
            <p:ph type="ctrTitle"/>
          </p:nvPr>
        </p:nvSpPr>
        <p:spPr>
          <a:xfrm>
            <a:off x="0" y="2862411"/>
            <a:ext cx="12192000" cy="1483076"/>
          </a:xfrm>
        </p:spPr>
        <p:txBody>
          <a:bodyPr anchor="ctr">
            <a:normAutofit/>
          </a:bodyPr>
          <a:lstStyle>
            <a:lvl1pPr algn="ctr">
              <a:defRPr sz="4400" b="1">
                <a:solidFill>
                  <a:schemeClr val="bg1"/>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pic>
        <p:nvPicPr>
          <p:cNvPr id="13" name="Picture 12" descr="A picture containing lamp, clock&#10;&#10;Description automatically generated">
            <a:extLst>
              <a:ext uri="{FF2B5EF4-FFF2-40B4-BE49-F238E27FC236}">
                <a16:creationId xmlns:a16="http://schemas.microsoft.com/office/drawing/2014/main" id="{B65A3359-C9B6-4E0F-9861-F6E8E302BAA5}"/>
              </a:ext>
            </a:extLst>
          </p:cNvPr>
          <p:cNvPicPr>
            <a:picLocks noChangeAspect="1"/>
          </p:cNvPicPr>
          <p:nvPr userDrawn="1"/>
        </p:nvPicPr>
        <p:blipFill>
          <a:blip r:embed="rId3"/>
          <a:stretch>
            <a:fillRect/>
          </a:stretch>
        </p:blipFill>
        <p:spPr>
          <a:xfrm>
            <a:off x="359944" y="319931"/>
            <a:ext cx="2617648" cy="804114"/>
          </a:xfrm>
          <a:prstGeom prst="rect">
            <a:avLst/>
          </a:prstGeom>
        </p:spPr>
      </p:pic>
    </p:spTree>
    <p:extLst>
      <p:ext uri="{BB962C8B-B14F-4D97-AF65-F5344CB8AC3E}">
        <p14:creationId xmlns:p14="http://schemas.microsoft.com/office/powerpoint/2010/main" val="113605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046EED-1F53-4292-AAC9-D13E97A0437F}"/>
              </a:ext>
            </a:extLst>
          </p:cNvPr>
          <p:cNvPicPr>
            <a:picLocks noChangeAspect="1"/>
          </p:cNvPicPr>
          <p:nvPr userDrawn="1"/>
        </p:nvPicPr>
        <p:blipFill rotWithShape="1">
          <a:blip r:embed="rId2"/>
          <a:srcRect t="20442"/>
          <a:stretch/>
        </p:blipFill>
        <p:spPr>
          <a:xfrm flipH="1">
            <a:off x="-1" y="0"/>
            <a:ext cx="12178096"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3F713DA-157F-4124-8253-83BDBEBD3B2C}"/>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6009525" cy="2852737"/>
          </a:xfrm>
        </p:spPr>
        <p:txBody>
          <a:bodyPr anchor="ctr">
            <a:normAutofit/>
          </a:bodyPr>
          <a:lstStyle>
            <a:lvl1pPr>
              <a:defRPr sz="5400"/>
            </a:lvl1pPr>
          </a:lstStyle>
          <a:p>
            <a:r>
              <a:rPr lang="en-US"/>
              <a:t>Click to edit Master title style</a:t>
            </a:r>
          </a:p>
        </p:txBody>
      </p:sp>
    </p:spTree>
    <p:extLst>
      <p:ext uri="{BB962C8B-B14F-4D97-AF65-F5344CB8AC3E}">
        <p14:creationId xmlns:p14="http://schemas.microsoft.com/office/powerpoint/2010/main" val="235950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046EED-1F53-4292-AAC9-D13E97A0437F}"/>
              </a:ext>
            </a:extLst>
          </p:cNvPr>
          <p:cNvPicPr>
            <a:picLocks noChangeAspect="1"/>
          </p:cNvPicPr>
          <p:nvPr userDrawn="1"/>
        </p:nvPicPr>
        <p:blipFill rotWithShape="1">
          <a:blip r:embed="rId2"/>
          <a:srcRect t="20442"/>
          <a:stretch/>
        </p:blipFill>
        <p:spPr>
          <a:xfrm flipH="1">
            <a:off x="-1" y="0"/>
            <a:ext cx="12178096"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3F713DA-157F-4124-8253-83BDBEBD3B2C}"/>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5" name="Title 1">
            <a:extLst>
              <a:ext uri="{FF2B5EF4-FFF2-40B4-BE49-F238E27FC236}">
                <a16:creationId xmlns:a16="http://schemas.microsoft.com/office/drawing/2014/main" id="{4FE9D4B1-8951-4F30-B2B7-700FD14F2D43}"/>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12791D59-27E0-45F6-B5A0-D3A1EF1CAAA5}"/>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106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D779C3-E04B-48B1-A028-7BF7B0DB9D17}"/>
              </a:ext>
            </a:extLst>
          </p:cNvPr>
          <p:cNvPicPr>
            <a:picLocks noChangeAspect="1"/>
          </p:cNvPicPr>
          <p:nvPr userDrawn="1"/>
        </p:nvPicPr>
        <p:blipFill rotWithShape="1">
          <a:blip r:embed="rId2"/>
          <a:srcRect b="20435"/>
          <a:stretch/>
        </p:blipFill>
        <p:spPr>
          <a:xfrm>
            <a:off x="-1" y="-2"/>
            <a:ext cx="12189034"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8CFCFC9-E8D6-4251-B8AD-7467C9BFE16E}"/>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13" name="Rectangle 12">
            <a:extLst>
              <a:ext uri="{FF2B5EF4-FFF2-40B4-BE49-F238E27FC236}">
                <a16:creationId xmlns:a16="http://schemas.microsoft.com/office/drawing/2014/main" id="{48001FDB-B0EF-4500-B3B5-B9316A1760E5}"/>
              </a:ext>
            </a:extLst>
          </p:cNvPr>
          <p:cNvSpPr/>
          <p:nvPr userDrawn="1"/>
        </p:nvSpPr>
        <p:spPr>
          <a:xfrm>
            <a:off x="368273" y="577884"/>
            <a:ext cx="11452485" cy="1204843"/>
          </a:xfrm>
          <a:prstGeom prst="rect">
            <a:avLst/>
          </a:prstGeom>
          <a:solidFill>
            <a:srgbClr val="A3171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01402F5-70B2-4E0D-8266-4F4E30E9C52D}"/>
              </a:ext>
            </a:extLst>
          </p:cNvPr>
          <p:cNvSpPr>
            <a:spLocks noGrp="1"/>
          </p:cNvSpPr>
          <p:nvPr>
            <p:ph type="title"/>
          </p:nvPr>
        </p:nvSpPr>
        <p:spPr>
          <a:xfrm>
            <a:off x="990600" y="517525"/>
            <a:ext cx="10515600" cy="1325563"/>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133123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D779C3-E04B-48B1-A028-7BF7B0DB9D17}"/>
              </a:ext>
            </a:extLst>
          </p:cNvPr>
          <p:cNvPicPr>
            <a:picLocks noChangeAspect="1"/>
          </p:cNvPicPr>
          <p:nvPr userDrawn="1"/>
        </p:nvPicPr>
        <p:blipFill rotWithShape="1">
          <a:blip r:embed="rId2"/>
          <a:srcRect b="20435"/>
          <a:stretch/>
        </p:blipFill>
        <p:spPr>
          <a:xfrm>
            <a:off x="-1" y="-2"/>
            <a:ext cx="12189034"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98CFCFC9-E8D6-4251-B8AD-7467C9BFE16E}"/>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23626887-9B5C-45BE-88CE-F900B34612B1}"/>
              </a:ext>
            </a:extLst>
          </p:cNvPr>
          <p:cNvSpPr>
            <a:spLocks noGrp="1"/>
          </p:cNvSpPr>
          <p:nvPr>
            <p:ph type="title"/>
          </p:nvPr>
        </p:nvSpPr>
        <p:spPr/>
        <p:txBody>
          <a:bodyPr/>
          <a:lstStyle/>
          <a:p>
            <a:r>
              <a:rPr lang="en-US"/>
              <a:t>Click to edit Master title style</a:t>
            </a:r>
          </a:p>
        </p:txBody>
      </p:sp>
      <p:sp>
        <p:nvSpPr>
          <p:cNvPr id="6" name="Content Placeholder 2">
            <a:extLst>
              <a:ext uri="{FF2B5EF4-FFF2-40B4-BE49-F238E27FC236}">
                <a16:creationId xmlns:a16="http://schemas.microsoft.com/office/drawing/2014/main" id="{7391F7A6-1BF1-4A6E-A5F7-BF56FC4B477B}"/>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8226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7" name="Picture 6" descr="A picture containing knife&#10;&#10;Description automatically generated">
            <a:extLst>
              <a:ext uri="{FF2B5EF4-FFF2-40B4-BE49-F238E27FC236}">
                <a16:creationId xmlns:a16="http://schemas.microsoft.com/office/drawing/2014/main" id="{97DB5E1C-EE88-415E-8767-DC557845AB6A}"/>
              </a:ext>
            </a:extLst>
          </p:cNvPr>
          <p:cNvPicPr>
            <a:picLocks noChangeAspect="1"/>
          </p:cNvPicPr>
          <p:nvPr userDrawn="1"/>
        </p:nvPicPr>
        <p:blipFill rotWithShape="1">
          <a:blip r:embed="rId2"/>
          <a:srcRect l="374" t="17966" r="374" b="1435"/>
          <a:stretch/>
        </p:blipFill>
        <p:spPr>
          <a:xfrm flipH="1">
            <a:off x="-226516" y="0"/>
            <a:ext cx="12418517" cy="6985416"/>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6F32B569-8C22-489D-BBD1-98FAC942AF24}"/>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20001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A close up of a flag&#10;&#10;Description automatically generated">
            <a:extLst>
              <a:ext uri="{FF2B5EF4-FFF2-40B4-BE49-F238E27FC236}">
                <a16:creationId xmlns:a16="http://schemas.microsoft.com/office/drawing/2014/main" id="{AD9893E5-51D0-4FD3-BD45-0DD05B73C33F}"/>
              </a:ext>
            </a:extLst>
          </p:cNvPr>
          <p:cNvPicPr>
            <a:picLocks noChangeAspect="1"/>
          </p:cNvPicPr>
          <p:nvPr userDrawn="1"/>
        </p:nvPicPr>
        <p:blipFill rotWithShape="1">
          <a:blip r:embed="rId2"/>
          <a:srcRect l="26716" t="29756" r="4561" b="15564"/>
          <a:stretch/>
        </p:blipFill>
        <p:spPr>
          <a:xfrm>
            <a:off x="1" y="-1"/>
            <a:ext cx="12192000" cy="7000408"/>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D39C41E2-92A2-4359-A629-0C9C6D72A458}"/>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267C6686-194B-48B7-BD2B-4FC1AEF9D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114965-DE44-4871-B896-05AFF45EC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3ACFF-160F-4E11-9F86-BA73CB8231CC}"/>
              </a:ext>
            </a:extLst>
          </p:cNvPr>
          <p:cNvSpPr>
            <a:spLocks noGrp="1"/>
          </p:cNvSpPr>
          <p:nvPr>
            <p:ph sz="half" idx="2"/>
          </p:nvPr>
        </p:nvSpPr>
        <p:spPr>
          <a:xfrm>
            <a:off x="6172200" y="1825625"/>
            <a:ext cx="5181600" cy="2821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7610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4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B758E1-C382-4DD7-95FF-1CD92E406626}"/>
              </a:ext>
            </a:extLst>
          </p:cNvPr>
          <p:cNvPicPr>
            <a:picLocks noChangeAspect="1"/>
          </p:cNvPicPr>
          <p:nvPr userDrawn="1"/>
        </p:nvPicPr>
        <p:blipFill>
          <a:blip r:embed="rId2"/>
          <a:stretch>
            <a:fillRect/>
          </a:stretch>
        </p:blipFill>
        <p:spPr>
          <a:xfrm>
            <a:off x="2519578" y="0"/>
            <a:ext cx="9672422"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B2A997E6-9D68-4EAA-8587-2D3D21DA72F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79251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B758E1-C382-4DD7-95FF-1CD92E406626}"/>
              </a:ext>
            </a:extLst>
          </p:cNvPr>
          <p:cNvPicPr>
            <a:picLocks noChangeAspect="1"/>
          </p:cNvPicPr>
          <p:nvPr userDrawn="1"/>
        </p:nvPicPr>
        <p:blipFill>
          <a:blip r:embed="rId2"/>
          <a:stretch>
            <a:fillRect/>
          </a:stretch>
        </p:blipFill>
        <p:spPr>
          <a:xfrm>
            <a:off x="2519578" y="0"/>
            <a:ext cx="9672422" cy="68580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B2A997E6-9D68-4EAA-8587-2D3D21DA72F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6" name="Title 1">
            <a:extLst>
              <a:ext uri="{FF2B5EF4-FFF2-40B4-BE49-F238E27FC236}">
                <a16:creationId xmlns:a16="http://schemas.microsoft.com/office/drawing/2014/main" id="{76A30AB7-571C-46E0-A2A3-3A4BEBFBC37D}"/>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8" name="Content Placeholder 2">
            <a:extLst>
              <a:ext uri="{FF2B5EF4-FFF2-40B4-BE49-F238E27FC236}">
                <a16:creationId xmlns:a16="http://schemas.microsoft.com/office/drawing/2014/main" id="{D876E714-C628-471D-81A3-78DAF5B0258E}"/>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466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A picture containing outdoor, snow, person, water&#10;&#10;Description automatically generated">
            <a:extLst>
              <a:ext uri="{FF2B5EF4-FFF2-40B4-BE49-F238E27FC236}">
                <a16:creationId xmlns:a16="http://schemas.microsoft.com/office/drawing/2014/main" id="{A5702531-2908-40BB-B0D7-AB1D2A8168DD}"/>
              </a:ext>
            </a:extLst>
          </p:cNvPr>
          <p:cNvPicPr>
            <a:picLocks noChangeAspect="1"/>
          </p:cNvPicPr>
          <p:nvPr userDrawn="1"/>
        </p:nvPicPr>
        <p:blipFill rotWithShape="1">
          <a:blip r:embed="rId2"/>
          <a:srcRect r="25861"/>
          <a:stretch/>
        </p:blipFill>
        <p:spPr>
          <a:xfrm>
            <a:off x="0" y="0"/>
            <a:ext cx="12192000" cy="685800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E47CAF3A-CA06-4671-9D47-03DD89C1E757}"/>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81C3C203-A61B-48AC-8015-3BC0029E3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D02FB7-BEDE-4F31-B770-812C04E4E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964B5-8A4B-4105-A4D4-87EF6CA33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F88A41-B989-4CA7-B997-CC173CA0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D1B9A-4891-4B73-9578-DDF5FD68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6686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B2C1D0A7-0268-4DEC-8EE6-EA6FC0A241F0}"/>
              </a:ext>
            </a:extLst>
          </p:cNvPr>
          <p:cNvPicPr>
            <a:picLocks noChangeAspect="1"/>
          </p:cNvPicPr>
          <p:nvPr userDrawn="1"/>
        </p:nvPicPr>
        <p:blipFill rotWithShape="1">
          <a:blip r:embed="rId2"/>
          <a:srcRect r="5116"/>
          <a:stretch/>
        </p:blipFill>
        <p:spPr>
          <a:xfrm>
            <a:off x="1770344" y="0"/>
            <a:ext cx="10421656" cy="6858000"/>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0B81830F-E49E-4DFC-A8A5-455F23D12133}"/>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35909659-56FE-4A91-BE5D-9857D315E819}"/>
              </a:ext>
            </a:extLst>
          </p:cNvPr>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77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descr="A picture containing drawing&#10;&#10;Description automatically generated">
            <a:extLst>
              <a:ext uri="{FF2B5EF4-FFF2-40B4-BE49-F238E27FC236}">
                <a16:creationId xmlns:a16="http://schemas.microsoft.com/office/drawing/2014/main" id="{87EFD383-357D-4885-BF4C-F8F6B74F8598}"/>
              </a:ext>
            </a:extLst>
          </p:cNvPr>
          <p:cNvPicPr>
            <a:picLocks noChangeAspect="1"/>
          </p:cNvPicPr>
          <p:nvPr userDrawn="1"/>
        </p:nvPicPr>
        <p:blipFill rotWithShape="1">
          <a:blip r:embed="rId2"/>
          <a:srcRect l="3752" t="10444" r="6671"/>
          <a:stretch/>
        </p:blipFill>
        <p:spPr>
          <a:xfrm>
            <a:off x="0" y="0"/>
            <a:ext cx="12192001" cy="6858000"/>
          </a:xfrm>
          <a:prstGeom prst="rect">
            <a:avLst/>
          </a:prstGeom>
        </p:spPr>
      </p:pic>
      <p:pic>
        <p:nvPicPr>
          <p:cNvPr id="14" name="Picture 13" descr="A picture containing drawing&#10;&#10;Description automatically generated">
            <a:extLst>
              <a:ext uri="{FF2B5EF4-FFF2-40B4-BE49-F238E27FC236}">
                <a16:creationId xmlns:a16="http://schemas.microsoft.com/office/drawing/2014/main" id="{25EA2458-09C7-465C-BEB1-CAC2879835FD}"/>
              </a:ext>
            </a:extLst>
          </p:cNvPr>
          <p:cNvPicPr>
            <a:picLocks noChangeAspect="1"/>
          </p:cNvPicPr>
          <p:nvPr userDrawn="1"/>
        </p:nvPicPr>
        <p:blipFill>
          <a:blip r:embed="rId3"/>
          <a:stretch>
            <a:fillRect/>
          </a:stretch>
        </p:blipFill>
        <p:spPr>
          <a:xfrm>
            <a:off x="11576809" y="6284653"/>
            <a:ext cx="434307" cy="36749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35909659-56FE-4A91-BE5D-9857D315E819}"/>
              </a:ext>
            </a:extLst>
          </p:cNvPr>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4647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descr="A picture containing card, umbrella, computer&#10;&#10;Description automatically generated">
            <a:extLst>
              <a:ext uri="{FF2B5EF4-FFF2-40B4-BE49-F238E27FC236}">
                <a16:creationId xmlns:a16="http://schemas.microsoft.com/office/drawing/2014/main" id="{88A5D809-A25C-4343-8C8C-0F6EEF0FB3B7}"/>
              </a:ext>
            </a:extLst>
          </p:cNvPr>
          <p:cNvPicPr>
            <a:picLocks noChangeAspect="1"/>
          </p:cNvPicPr>
          <p:nvPr userDrawn="1"/>
        </p:nvPicPr>
        <p:blipFill>
          <a:blip r:embed="rId2"/>
          <a:stretch>
            <a:fillRect/>
          </a:stretch>
        </p:blipFill>
        <p:spPr>
          <a:xfrm>
            <a:off x="1488" y="0"/>
            <a:ext cx="12189023" cy="68580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A73673BD-66D1-4F43-9C15-6CA22400B8A7}"/>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6" name="Title 1">
            <a:extLst>
              <a:ext uri="{FF2B5EF4-FFF2-40B4-BE49-F238E27FC236}">
                <a16:creationId xmlns:a16="http://schemas.microsoft.com/office/drawing/2014/main" id="{0CC4F373-0389-43BC-AA90-A9B19DF2149F}"/>
              </a:ext>
            </a:extLst>
          </p:cNvPr>
          <p:cNvSpPr>
            <a:spLocks noGrp="1"/>
          </p:cNvSpPr>
          <p:nvPr>
            <p:ph type="title"/>
          </p:nvPr>
        </p:nvSpPr>
        <p:spPr>
          <a:xfrm>
            <a:off x="951771" y="1200072"/>
            <a:ext cx="10515600" cy="2852737"/>
          </a:xfrm>
        </p:spPr>
        <p:txBody>
          <a:bodyPr anchor="b">
            <a:normAutofit/>
          </a:bodyPr>
          <a:lstStyle>
            <a:lvl1pPr>
              <a:defRPr sz="5400"/>
            </a:lvl1pPr>
          </a:lstStyle>
          <a:p>
            <a:r>
              <a:rPr lang="en-US"/>
              <a:t>Click to edit Master title style</a:t>
            </a:r>
          </a:p>
        </p:txBody>
      </p:sp>
      <p:sp>
        <p:nvSpPr>
          <p:cNvPr id="7" name="Text Placeholder 2">
            <a:extLst>
              <a:ext uri="{FF2B5EF4-FFF2-40B4-BE49-F238E27FC236}">
                <a16:creationId xmlns:a16="http://schemas.microsoft.com/office/drawing/2014/main" id="{45A1E487-8C26-4B9C-8EAA-525C05AF3B77}"/>
              </a:ext>
            </a:extLst>
          </p:cNvPr>
          <p:cNvSpPr>
            <a:spLocks noGrp="1"/>
          </p:cNvSpPr>
          <p:nvPr>
            <p:ph type="body" idx="1"/>
          </p:nvPr>
        </p:nvSpPr>
        <p:spPr>
          <a:xfrm>
            <a:off x="951771" y="4079797"/>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23222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337F-E8A8-4D4C-A560-742F010B25F5}"/>
              </a:ext>
            </a:extLst>
          </p:cNvPr>
          <p:cNvSpPr>
            <a:spLocks noGrp="1"/>
          </p:cNvSpPr>
          <p:nvPr>
            <p:ph type="title"/>
          </p:nvPr>
        </p:nvSpPr>
        <p:spPr/>
        <p:txBody>
          <a:bodyPr/>
          <a:lstStyle/>
          <a:p>
            <a:r>
              <a:rPr lang="en-US"/>
              <a:t>Click to edit Master title style</a:t>
            </a:r>
          </a:p>
        </p:txBody>
      </p:sp>
      <p:sp>
        <p:nvSpPr>
          <p:cNvPr id="5" name="Title 1">
            <a:extLst>
              <a:ext uri="{FF2B5EF4-FFF2-40B4-BE49-F238E27FC236}">
                <a16:creationId xmlns:a16="http://schemas.microsoft.com/office/drawing/2014/main" id="{1E23B452-036D-46E7-960E-997537582EA7}"/>
              </a:ext>
            </a:extLst>
          </p:cNvPr>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6" name="Content Placeholder 2">
            <a:extLst>
              <a:ext uri="{FF2B5EF4-FFF2-40B4-BE49-F238E27FC236}">
                <a16:creationId xmlns:a16="http://schemas.microsoft.com/office/drawing/2014/main" id="{4AB6CB64-5A48-4660-917B-B4A377914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0057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6" descr="A close up of a device&#10;&#10;Description automatically generated">
            <a:extLst>
              <a:ext uri="{FF2B5EF4-FFF2-40B4-BE49-F238E27FC236}">
                <a16:creationId xmlns:a16="http://schemas.microsoft.com/office/drawing/2014/main" id="{3AC955E0-02DF-40EA-86E5-A074C74B885D}"/>
              </a:ext>
            </a:extLst>
          </p:cNvPr>
          <p:cNvPicPr>
            <a:picLocks noChangeAspect="1"/>
          </p:cNvPicPr>
          <p:nvPr userDrawn="1"/>
        </p:nvPicPr>
        <p:blipFill rotWithShape="1">
          <a:blip r:embed="rId2"/>
          <a:srcRect b="16165"/>
          <a:stretch/>
        </p:blipFill>
        <p:spPr>
          <a:xfrm>
            <a:off x="0" y="0"/>
            <a:ext cx="12239877" cy="6858000"/>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EF246C62-8028-4E27-8EA9-E1DE673EBE65}"/>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81C3C203-A61B-48AC-8015-3BC0029E30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D02FB7-BEDE-4F31-B770-812C04E4E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964B5-8A4B-4105-A4D4-87EF6CA33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F88A41-B989-4CA7-B997-CC173CA06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D1B9A-4891-4B73-9578-DDF5FD68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504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C750862C-28E1-48DC-AE2A-B553535276E4}"/>
              </a:ext>
            </a:extLst>
          </p:cNvPr>
          <p:cNvPicPr>
            <a:picLocks noChangeAspect="1"/>
          </p:cNvPicPr>
          <p:nvPr userDrawn="1"/>
        </p:nvPicPr>
        <p:blipFill>
          <a:blip r:embed="rId2"/>
          <a:stretch>
            <a:fillRect/>
          </a:stretch>
        </p:blipFill>
        <p:spPr>
          <a:xfrm flipH="1">
            <a:off x="2503349" y="0"/>
            <a:ext cx="9688651" cy="68580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D9F5E12D-1634-46BF-8508-D81AC2028BFC}"/>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12" name="Title 1">
            <a:extLst>
              <a:ext uri="{FF2B5EF4-FFF2-40B4-BE49-F238E27FC236}">
                <a16:creationId xmlns:a16="http://schemas.microsoft.com/office/drawing/2014/main" id="{C8265B13-EAB4-4016-AF88-20903E6EE51B}"/>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13" name="Text Placeholder 2">
            <a:extLst>
              <a:ext uri="{FF2B5EF4-FFF2-40B4-BE49-F238E27FC236}">
                <a16:creationId xmlns:a16="http://schemas.microsoft.com/office/drawing/2014/main" id="{9647094E-3107-4F5D-AE87-80FA893149B0}"/>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2832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C750862C-28E1-48DC-AE2A-B553535276E4}"/>
              </a:ext>
            </a:extLst>
          </p:cNvPr>
          <p:cNvPicPr>
            <a:picLocks noChangeAspect="1"/>
          </p:cNvPicPr>
          <p:nvPr userDrawn="1"/>
        </p:nvPicPr>
        <p:blipFill>
          <a:blip r:embed="rId2"/>
          <a:stretch>
            <a:fillRect/>
          </a:stretch>
        </p:blipFill>
        <p:spPr>
          <a:xfrm flipH="1">
            <a:off x="2503349" y="0"/>
            <a:ext cx="9688651" cy="68580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D9F5E12D-1634-46BF-8508-D81AC2028BFC}"/>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6" name="Title 1">
            <a:extLst>
              <a:ext uri="{FF2B5EF4-FFF2-40B4-BE49-F238E27FC236}">
                <a16:creationId xmlns:a16="http://schemas.microsoft.com/office/drawing/2014/main" id="{B107FED2-799E-478C-9B4F-574B180EE821}"/>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FA84AE6F-776A-4539-BFAF-2865E413855A}"/>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3809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6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8343FA9A-B13D-4654-B4BB-58085E488539}"/>
              </a:ext>
            </a:extLst>
          </p:cNvPr>
          <p:cNvPicPr>
            <a:picLocks noChangeAspect="1"/>
          </p:cNvPicPr>
          <p:nvPr userDrawn="1"/>
        </p:nvPicPr>
        <p:blipFill rotWithShape="1">
          <a:blip r:embed="rId2"/>
          <a:srcRect b="8863"/>
          <a:stretch/>
        </p:blipFill>
        <p:spPr>
          <a:xfrm flipH="1">
            <a:off x="2148968" y="-1"/>
            <a:ext cx="10043032" cy="6858001"/>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CE654B34-D8F3-454F-9668-4D0044E98E78}"/>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642516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6425161"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27178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picture containing drawing, airplane&#10;&#10;Description automatically generated">
            <a:extLst>
              <a:ext uri="{FF2B5EF4-FFF2-40B4-BE49-F238E27FC236}">
                <a16:creationId xmlns:a16="http://schemas.microsoft.com/office/drawing/2014/main" id="{78282E99-A40F-4970-A527-9A25949AD896}"/>
              </a:ext>
            </a:extLst>
          </p:cNvPr>
          <p:cNvPicPr>
            <a:picLocks noChangeAspect="1"/>
          </p:cNvPicPr>
          <p:nvPr userDrawn="1"/>
        </p:nvPicPr>
        <p:blipFill rotWithShape="1">
          <a:blip r:embed="rId2"/>
          <a:srcRect t="25098"/>
          <a:stretch/>
        </p:blipFill>
        <p:spPr>
          <a:xfrm>
            <a:off x="0" y="-1"/>
            <a:ext cx="12192000" cy="6858001"/>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a:xfrm>
            <a:off x="838200" y="1144588"/>
            <a:ext cx="10515600" cy="608269"/>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drawing&#10;&#10;Description automatically generated">
            <a:extLst>
              <a:ext uri="{FF2B5EF4-FFF2-40B4-BE49-F238E27FC236}">
                <a16:creationId xmlns:a16="http://schemas.microsoft.com/office/drawing/2014/main" id="{333839C6-14AC-48F8-BF55-B77DBC38AFF1}"/>
              </a:ext>
            </a:extLst>
          </p:cNvPr>
          <p:cNvPicPr>
            <a:picLocks noChangeAspect="1"/>
          </p:cNvPicPr>
          <p:nvPr userDrawn="1"/>
        </p:nvPicPr>
        <p:blipFill>
          <a:blip r:embed="rId3"/>
          <a:stretch>
            <a:fillRect/>
          </a:stretch>
        </p:blipFill>
        <p:spPr>
          <a:xfrm>
            <a:off x="11576808" y="6361771"/>
            <a:ext cx="434307" cy="367491"/>
          </a:xfrm>
          <a:prstGeom prst="rect">
            <a:avLst/>
          </a:prstGeom>
        </p:spPr>
      </p:pic>
    </p:spTree>
    <p:extLst>
      <p:ext uri="{BB962C8B-B14F-4D97-AF65-F5344CB8AC3E}">
        <p14:creationId xmlns:p14="http://schemas.microsoft.com/office/powerpoint/2010/main" val="2270551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039A0D37-06D8-4AC4-9598-E00F683247C7}"/>
              </a:ext>
            </a:extLst>
          </p:cNvPr>
          <p:cNvPicPr>
            <a:picLocks noChangeAspect="1"/>
          </p:cNvPicPr>
          <p:nvPr userDrawn="1"/>
        </p:nvPicPr>
        <p:blipFill rotWithShape="1">
          <a:blip r:embed="rId2"/>
          <a:srcRect r="5046" b="25213"/>
          <a:stretch/>
        </p:blipFill>
        <p:spPr>
          <a:xfrm flipH="1">
            <a:off x="0" y="0"/>
            <a:ext cx="11576808"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3"/>
          <a:stretch>
            <a:fillRect/>
          </a:stretch>
        </p:blipFill>
        <p:spPr>
          <a:xfrm>
            <a:off x="11576808" y="6284653"/>
            <a:ext cx="434307" cy="36749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004582B-0D1D-4F43-92B0-B449EC17175B}"/>
              </a:ext>
            </a:extLst>
          </p:cNvPr>
          <p:cNvPicPr>
            <a:picLocks noChangeAspect="1"/>
          </p:cNvPicPr>
          <p:nvPr userDrawn="1"/>
        </p:nvPicPr>
        <p:blipFill>
          <a:blip r:embed="rId4"/>
          <a:stretch>
            <a:fillRect/>
          </a:stretch>
        </p:blipFill>
        <p:spPr>
          <a:xfrm>
            <a:off x="11576808" y="6282148"/>
            <a:ext cx="434307" cy="367491"/>
          </a:xfrm>
          <a:prstGeom prst="rect">
            <a:avLst/>
          </a:prstGeom>
        </p:spPr>
      </p:pic>
      <p:sp>
        <p:nvSpPr>
          <p:cNvPr id="15" name="Title 1">
            <a:extLst>
              <a:ext uri="{FF2B5EF4-FFF2-40B4-BE49-F238E27FC236}">
                <a16:creationId xmlns:a16="http://schemas.microsoft.com/office/drawing/2014/main" id="{15972877-AB25-4AEB-A2E1-2708346ABFCA}"/>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16" name="Content Placeholder 2">
            <a:extLst>
              <a:ext uri="{FF2B5EF4-FFF2-40B4-BE49-F238E27FC236}">
                <a16:creationId xmlns:a16="http://schemas.microsoft.com/office/drawing/2014/main" id="{CA435150-A77F-4C0B-924C-BC222994FE19}"/>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831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F3DF8EC1-ACCB-49E6-ABED-801DE2F4FE78}"/>
              </a:ext>
            </a:extLst>
          </p:cNvPr>
          <p:cNvPicPr>
            <a:picLocks noChangeAspect="1"/>
          </p:cNvPicPr>
          <p:nvPr userDrawn="1"/>
        </p:nvPicPr>
        <p:blipFill rotWithShape="1">
          <a:blip r:embed="rId2"/>
          <a:srcRect l="-3449" t="7304" b="7304"/>
          <a:stretch/>
        </p:blipFill>
        <p:spPr>
          <a:xfrm>
            <a:off x="0" y="0"/>
            <a:ext cx="12192000" cy="6858000"/>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72333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F5F344D-656E-4B9D-A29B-852AFC974C18}"/>
              </a:ext>
            </a:extLst>
          </p:cNvPr>
          <p:cNvPicPr>
            <a:picLocks noChangeAspect="1"/>
          </p:cNvPicPr>
          <p:nvPr userDrawn="1"/>
        </p:nvPicPr>
        <p:blipFill rotWithShape="1">
          <a:blip r:embed="rId2"/>
          <a:srcRect t="11960" b="8481"/>
          <a:stretch/>
        </p:blipFill>
        <p:spPr>
          <a:xfrm>
            <a:off x="0" y="0"/>
            <a:ext cx="12252960" cy="6870469"/>
          </a:xfrm>
          <a:prstGeom prst="rect">
            <a:avLst/>
          </a:prstGeom>
          <a:effectLst>
            <a:outerShdw blurRad="50800" dist="50800" dir="5400000" algn="ctr" rotWithShape="0">
              <a:srgbClr val="000000">
                <a:alpha val="26000"/>
              </a:srgbClr>
            </a:outerShdw>
          </a:effectLst>
        </p:spPr>
      </p:pic>
      <p:pic>
        <p:nvPicPr>
          <p:cNvPr id="8" name="Picture 7" descr="A picture containing drawing&#10;&#10;Description automatically generated">
            <a:extLst>
              <a:ext uri="{FF2B5EF4-FFF2-40B4-BE49-F238E27FC236}">
                <a16:creationId xmlns:a16="http://schemas.microsoft.com/office/drawing/2014/main" id="{4679C3A3-7B35-4287-AB49-E1703687EE5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a:xfrm>
            <a:off x="838200" y="365125"/>
            <a:ext cx="931164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a:xfrm>
            <a:off x="838200" y="1825625"/>
            <a:ext cx="811460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96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A picture containing knife&#10;&#10;Description automatically generated">
            <a:extLst>
              <a:ext uri="{FF2B5EF4-FFF2-40B4-BE49-F238E27FC236}">
                <a16:creationId xmlns:a16="http://schemas.microsoft.com/office/drawing/2014/main" id="{6AEAD326-F5EA-4232-8366-1AA0F5C0EC58}"/>
              </a:ext>
            </a:extLst>
          </p:cNvPr>
          <p:cNvPicPr>
            <a:picLocks noChangeAspect="1"/>
          </p:cNvPicPr>
          <p:nvPr userDrawn="1"/>
        </p:nvPicPr>
        <p:blipFill rotWithShape="1">
          <a:blip r:embed="rId2"/>
          <a:srcRect t="35238" b="8475"/>
          <a:stretch/>
        </p:blipFill>
        <p:spPr>
          <a:xfrm>
            <a:off x="-104931" y="0"/>
            <a:ext cx="12296931"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71D5C139-B787-4E57-86B9-6230197B653B}"/>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708641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895BC1-ECE2-423C-A456-E72AACC5CD3F}"/>
              </a:ext>
            </a:extLst>
          </p:cNvPr>
          <p:cNvPicPr>
            <a:picLocks noChangeAspect="1"/>
          </p:cNvPicPr>
          <p:nvPr userDrawn="1"/>
        </p:nvPicPr>
        <p:blipFill rotWithShape="1">
          <a:blip r:embed="rId2"/>
          <a:srcRect l="11105" t="23686" r="14039"/>
          <a:stretch/>
        </p:blipFill>
        <p:spPr>
          <a:xfrm>
            <a:off x="1430768" y="0"/>
            <a:ext cx="10761232" cy="6857999"/>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B042122A-F2D6-443B-8B08-2F37F43A320B}"/>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234B7F65-2632-4561-A630-390DAF3EF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A9106-A4DF-4D2D-97B9-B9B5E310D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57188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3" name="Picture 2" descr="A picture containing building, brick, umbrella&#10;&#10;Description automatically generated">
            <a:extLst>
              <a:ext uri="{FF2B5EF4-FFF2-40B4-BE49-F238E27FC236}">
                <a16:creationId xmlns:a16="http://schemas.microsoft.com/office/drawing/2014/main" id="{1C9C05D2-9F4F-41C1-A2FE-77ED4F39E0F1}"/>
              </a:ext>
            </a:extLst>
          </p:cNvPr>
          <p:cNvPicPr>
            <a:picLocks noChangeAspect="1"/>
          </p:cNvPicPr>
          <p:nvPr userDrawn="1"/>
        </p:nvPicPr>
        <p:blipFill>
          <a:blip r:embed="rId2"/>
          <a:stretch>
            <a:fillRect/>
          </a:stretch>
        </p:blipFill>
        <p:spPr>
          <a:xfrm flipH="1">
            <a:off x="0" y="0"/>
            <a:ext cx="12192000" cy="6858000"/>
          </a:xfrm>
          <a:prstGeom prst="rect">
            <a:avLst/>
          </a:prstGeom>
        </p:spPr>
      </p:pic>
      <p:sp>
        <p:nvSpPr>
          <p:cNvPr id="4" name="Title 4">
            <a:extLst>
              <a:ext uri="{FF2B5EF4-FFF2-40B4-BE49-F238E27FC236}">
                <a16:creationId xmlns:a16="http://schemas.microsoft.com/office/drawing/2014/main" id="{DB61A74F-CE75-48C5-A660-6D305D0A3C0C}"/>
              </a:ext>
            </a:extLst>
          </p:cNvPr>
          <p:cNvSpPr txBox="1">
            <a:spLocks/>
          </p:cNvSpPr>
          <p:nvPr userDrawn="1"/>
        </p:nvSpPr>
        <p:spPr>
          <a:xfrm>
            <a:off x="838200" y="1280154"/>
            <a:ext cx="10515600" cy="29676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6000"/>
              <a:t>Questions </a:t>
            </a:r>
            <a:br>
              <a:rPr lang="en-US" sz="6000"/>
            </a:br>
            <a:r>
              <a:rPr lang="en-US" sz="6000"/>
              <a:t>&amp; Answers</a:t>
            </a:r>
          </a:p>
        </p:txBody>
      </p:sp>
      <p:pic>
        <p:nvPicPr>
          <p:cNvPr id="5" name="Picture 4" descr="A picture containing drawing&#10;&#10;Description automatically generated">
            <a:extLst>
              <a:ext uri="{FF2B5EF4-FFF2-40B4-BE49-F238E27FC236}">
                <a16:creationId xmlns:a16="http://schemas.microsoft.com/office/drawing/2014/main" id="{28F5F79A-3396-4C40-8DC3-EB1AB003ADFF}"/>
              </a:ext>
            </a:extLst>
          </p:cNvPr>
          <p:cNvPicPr>
            <a:picLocks noChangeAspect="1"/>
          </p:cNvPicPr>
          <p:nvPr userDrawn="1"/>
        </p:nvPicPr>
        <p:blipFill>
          <a:blip r:embed="rId3"/>
          <a:stretch>
            <a:fillRect/>
          </a:stretch>
        </p:blipFill>
        <p:spPr>
          <a:xfrm>
            <a:off x="11576808" y="6284653"/>
            <a:ext cx="434307" cy="367491"/>
          </a:xfrm>
          <a:prstGeom prst="rect">
            <a:avLst/>
          </a:prstGeom>
        </p:spPr>
      </p:pic>
    </p:spTree>
    <p:extLst>
      <p:ext uri="{BB962C8B-B14F-4D97-AF65-F5344CB8AC3E}">
        <p14:creationId xmlns:p14="http://schemas.microsoft.com/office/powerpoint/2010/main" val="146817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0F15C2-0AB3-442F-8EF7-44E7C53686D2}"/>
              </a:ext>
            </a:extLst>
          </p:cNvPr>
          <p:cNvPicPr>
            <a:picLocks noChangeAspect="1"/>
          </p:cNvPicPr>
          <p:nvPr userDrawn="1"/>
        </p:nvPicPr>
        <p:blipFill rotWithShape="1">
          <a:blip r:embed="rId2"/>
          <a:srcRect l="21926" t="40044" r="6611" b="4799"/>
          <a:stretch/>
        </p:blipFill>
        <p:spPr>
          <a:xfrm>
            <a:off x="0" y="0"/>
            <a:ext cx="12568420" cy="6858001"/>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AC10C68B-F0BD-4BFF-9D39-C8240D4AAB3E}"/>
              </a:ext>
            </a:extLst>
          </p:cNvPr>
          <p:cNvPicPr>
            <a:picLocks noChangeAspect="1"/>
          </p:cNvPicPr>
          <p:nvPr userDrawn="1"/>
        </p:nvPicPr>
        <p:blipFill>
          <a:blip r:embed="rId3"/>
          <a:stretch>
            <a:fillRect/>
          </a:stretch>
        </p:blipFill>
        <p:spPr>
          <a:xfrm>
            <a:off x="11576808" y="6282148"/>
            <a:ext cx="434307" cy="367491"/>
          </a:xfrm>
          <a:prstGeom prst="rect">
            <a:avLst/>
          </a:prstGeom>
        </p:spPr>
      </p:pic>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6" name="Content Placeholder 2">
            <a:extLst>
              <a:ext uri="{FF2B5EF4-FFF2-40B4-BE49-F238E27FC236}">
                <a16:creationId xmlns:a16="http://schemas.microsoft.com/office/drawing/2014/main" id="{35909659-56FE-4A91-BE5D-9857D315E819}"/>
              </a:ext>
            </a:extLst>
          </p:cNvPr>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028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rapezoid 7">
            <a:extLst>
              <a:ext uri="{FF2B5EF4-FFF2-40B4-BE49-F238E27FC236}">
                <a16:creationId xmlns:a16="http://schemas.microsoft.com/office/drawing/2014/main" id="{21C97454-4B78-45D1-9878-0B99582B847E}"/>
              </a:ext>
            </a:extLst>
          </p:cNvPr>
          <p:cNvSpPr/>
          <p:nvPr userDrawn="1"/>
        </p:nvSpPr>
        <p:spPr>
          <a:xfrm>
            <a:off x="1" y="4560133"/>
            <a:ext cx="9110805" cy="2317398"/>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9167" h="2067941">
                <a:moveTo>
                  <a:pt x="0" y="2058417"/>
                </a:moveTo>
                <a:cubicBezTo>
                  <a:pt x="3959" y="1377756"/>
                  <a:pt x="-1414" y="697095"/>
                  <a:pt x="2545" y="16434"/>
                </a:cubicBezTo>
                <a:lnTo>
                  <a:pt x="7799949" y="0"/>
                </a:lnTo>
                <a:lnTo>
                  <a:pt x="8839167" y="2067941"/>
                </a:lnTo>
                <a:lnTo>
                  <a:pt x="0" y="2058417"/>
                </a:lnTo>
                <a:close/>
              </a:path>
            </a:pathLst>
          </a:custGeom>
          <a:solidFill>
            <a:srgbClr val="A31717"/>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8914431-3D46-4129-947D-D4D1EE84CE2F}"/>
              </a:ext>
            </a:extLst>
          </p:cNvPr>
          <p:cNvSpPr txBox="1">
            <a:spLocks/>
          </p:cNvSpPr>
          <p:nvPr userDrawn="1"/>
        </p:nvSpPr>
        <p:spPr>
          <a:xfrm>
            <a:off x="773115" y="5028222"/>
            <a:ext cx="6619875" cy="13656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rgbClr val="FFFFFF"/>
              </a:solidFill>
            </a:endParaRPr>
          </a:p>
        </p:txBody>
      </p:sp>
      <p:sp>
        <p:nvSpPr>
          <p:cNvPr id="5" name="Trapezoid 7">
            <a:extLst>
              <a:ext uri="{FF2B5EF4-FFF2-40B4-BE49-F238E27FC236}">
                <a16:creationId xmlns:a16="http://schemas.microsoft.com/office/drawing/2014/main" id="{0122B5C2-8D44-4A65-ADBC-D65EC4474BF3}"/>
              </a:ext>
            </a:extLst>
          </p:cNvPr>
          <p:cNvSpPr/>
          <p:nvPr userDrawn="1"/>
        </p:nvSpPr>
        <p:spPr>
          <a:xfrm flipH="1" flipV="1">
            <a:off x="8286517" y="4560133"/>
            <a:ext cx="3919471" cy="2317398"/>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 name="connsiteX0" fmla="*/ 0 w 8839167"/>
              <a:gd name="connsiteY0" fmla="*/ 2079662 h 2089186"/>
              <a:gd name="connsiteX1" fmla="*/ 2545 w 8839167"/>
              <a:gd name="connsiteY1" fmla="*/ 37679 h 2089186"/>
              <a:gd name="connsiteX2" fmla="*/ 6128402 w 8839167"/>
              <a:gd name="connsiteY2" fmla="*/ 0 h 2089186"/>
              <a:gd name="connsiteX3" fmla="*/ 8839167 w 8839167"/>
              <a:gd name="connsiteY3" fmla="*/ 2089186 h 2089186"/>
              <a:gd name="connsiteX4" fmla="*/ 0 w 8839167"/>
              <a:gd name="connsiteY4" fmla="*/ 2079662 h 2089186"/>
              <a:gd name="connsiteX0" fmla="*/ 0 w 8839167"/>
              <a:gd name="connsiteY0" fmla="*/ 2090284 h 2099808"/>
              <a:gd name="connsiteX1" fmla="*/ 2545 w 8839167"/>
              <a:gd name="connsiteY1" fmla="*/ 48301 h 2099808"/>
              <a:gd name="connsiteX2" fmla="*/ 6367193 w 8839167"/>
              <a:gd name="connsiteY2" fmla="*/ 0 h 2099808"/>
              <a:gd name="connsiteX3" fmla="*/ 8839167 w 8839167"/>
              <a:gd name="connsiteY3" fmla="*/ 2099808 h 2099808"/>
              <a:gd name="connsiteX4" fmla="*/ 0 w 8839167"/>
              <a:gd name="connsiteY4" fmla="*/ 2090284 h 2099808"/>
              <a:gd name="connsiteX0" fmla="*/ 31663 w 8870830"/>
              <a:gd name="connsiteY0" fmla="*/ 2090284 h 2099808"/>
              <a:gd name="connsiteX1" fmla="*/ 280 w 8870830"/>
              <a:gd name="connsiteY1" fmla="*/ 7552 h 2099808"/>
              <a:gd name="connsiteX2" fmla="*/ 6398856 w 8870830"/>
              <a:gd name="connsiteY2" fmla="*/ 0 h 2099808"/>
              <a:gd name="connsiteX3" fmla="*/ 8870830 w 8870830"/>
              <a:gd name="connsiteY3" fmla="*/ 2099808 h 2099808"/>
              <a:gd name="connsiteX4" fmla="*/ 31663 w 8870830"/>
              <a:gd name="connsiteY4" fmla="*/ 2090284 h 209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830" h="2099808">
                <a:moveTo>
                  <a:pt x="31663" y="2090284"/>
                </a:moveTo>
                <a:cubicBezTo>
                  <a:pt x="35622" y="1409623"/>
                  <a:pt x="-3679" y="688213"/>
                  <a:pt x="280" y="7552"/>
                </a:cubicBezTo>
                <a:lnTo>
                  <a:pt x="6398856" y="0"/>
                </a:lnTo>
                <a:lnTo>
                  <a:pt x="8870830" y="2099808"/>
                </a:lnTo>
                <a:lnTo>
                  <a:pt x="31663" y="2090284"/>
                </a:lnTo>
                <a:close/>
              </a:path>
            </a:pathLst>
          </a:custGeom>
          <a:solidFill>
            <a:srgbClr val="444444"/>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A533211F-D406-46FC-9A11-C390EE834D0C}"/>
              </a:ext>
            </a:extLst>
          </p:cNvPr>
          <p:cNvPicPr>
            <a:picLocks noChangeAspect="1"/>
          </p:cNvPicPr>
          <p:nvPr userDrawn="1"/>
        </p:nvPicPr>
        <p:blipFill>
          <a:blip r:embed="rId2"/>
          <a:stretch>
            <a:fillRect/>
          </a:stretch>
        </p:blipFill>
        <p:spPr>
          <a:xfrm>
            <a:off x="11576808" y="6284653"/>
            <a:ext cx="434307" cy="367491"/>
          </a:xfrm>
          <a:prstGeom prst="rect">
            <a:avLst/>
          </a:prstGeom>
        </p:spPr>
      </p:pic>
      <p:sp>
        <p:nvSpPr>
          <p:cNvPr id="7" name="Title 1">
            <a:extLst>
              <a:ext uri="{FF2B5EF4-FFF2-40B4-BE49-F238E27FC236}">
                <a16:creationId xmlns:a16="http://schemas.microsoft.com/office/drawing/2014/main" id="{3C34DC8F-A85F-43F7-85DE-FBA690240520}"/>
              </a:ext>
            </a:extLst>
          </p:cNvPr>
          <p:cNvSpPr>
            <a:spLocks noGrp="1"/>
          </p:cNvSpPr>
          <p:nvPr>
            <p:ph type="title"/>
          </p:nvPr>
        </p:nvSpPr>
        <p:spPr>
          <a:xfrm>
            <a:off x="538941" y="5131039"/>
            <a:ext cx="7241772" cy="132556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46176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Trapezoid 7">
            <a:extLst>
              <a:ext uri="{FF2B5EF4-FFF2-40B4-BE49-F238E27FC236}">
                <a16:creationId xmlns:a16="http://schemas.microsoft.com/office/drawing/2014/main" id="{21C97454-4B78-45D1-9878-0B99582B847E}"/>
              </a:ext>
            </a:extLst>
          </p:cNvPr>
          <p:cNvSpPr/>
          <p:nvPr userDrawn="1"/>
        </p:nvSpPr>
        <p:spPr>
          <a:xfrm>
            <a:off x="-14504" y="5220393"/>
            <a:ext cx="9125310" cy="1657137"/>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 name="connsiteX0" fmla="*/ 14073 w 8853240"/>
              <a:gd name="connsiteY0" fmla="*/ 2058417 h 2067941"/>
              <a:gd name="connsiteX1" fmla="*/ 488 w 8853240"/>
              <a:gd name="connsiteY1" fmla="*/ 16434 h 2067941"/>
              <a:gd name="connsiteX2" fmla="*/ 7814022 w 8853240"/>
              <a:gd name="connsiteY2" fmla="*/ 0 h 2067941"/>
              <a:gd name="connsiteX3" fmla="*/ 8853240 w 8853240"/>
              <a:gd name="connsiteY3" fmla="*/ 2067941 h 2067941"/>
              <a:gd name="connsiteX4" fmla="*/ 14073 w 8853240"/>
              <a:gd name="connsiteY4" fmla="*/ 2058417 h 2067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3240" h="2067941">
                <a:moveTo>
                  <a:pt x="14073" y="2058417"/>
                </a:moveTo>
                <a:cubicBezTo>
                  <a:pt x="18032" y="1377756"/>
                  <a:pt x="-3471" y="697095"/>
                  <a:pt x="488" y="16434"/>
                </a:cubicBezTo>
                <a:lnTo>
                  <a:pt x="7814022" y="0"/>
                </a:lnTo>
                <a:lnTo>
                  <a:pt x="8853240" y="2067941"/>
                </a:lnTo>
                <a:lnTo>
                  <a:pt x="14073" y="2058417"/>
                </a:lnTo>
                <a:close/>
              </a:path>
            </a:pathLst>
          </a:custGeom>
          <a:solidFill>
            <a:srgbClr val="A31717"/>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8914431-3D46-4129-947D-D4D1EE84CE2F}"/>
              </a:ext>
            </a:extLst>
          </p:cNvPr>
          <p:cNvSpPr txBox="1">
            <a:spLocks/>
          </p:cNvSpPr>
          <p:nvPr userDrawn="1"/>
        </p:nvSpPr>
        <p:spPr>
          <a:xfrm>
            <a:off x="773115" y="5028222"/>
            <a:ext cx="6619875" cy="13656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rgbClr val="FFFFFF"/>
              </a:solidFill>
            </a:endParaRPr>
          </a:p>
        </p:txBody>
      </p:sp>
      <p:sp>
        <p:nvSpPr>
          <p:cNvPr id="5" name="Trapezoid 7">
            <a:extLst>
              <a:ext uri="{FF2B5EF4-FFF2-40B4-BE49-F238E27FC236}">
                <a16:creationId xmlns:a16="http://schemas.microsoft.com/office/drawing/2014/main" id="{0122B5C2-8D44-4A65-ADBC-D65EC4474BF3}"/>
              </a:ext>
            </a:extLst>
          </p:cNvPr>
          <p:cNvSpPr/>
          <p:nvPr userDrawn="1"/>
        </p:nvSpPr>
        <p:spPr>
          <a:xfrm flipH="1" flipV="1">
            <a:off x="8286515" y="5220392"/>
            <a:ext cx="3919471" cy="1657137"/>
          </a:xfrm>
          <a:custGeom>
            <a:avLst/>
            <a:gdLst>
              <a:gd name="connsiteX0" fmla="*/ 0 w 10950964"/>
              <a:gd name="connsiteY0" fmla="*/ 2070168 h 2070168"/>
              <a:gd name="connsiteX1" fmla="*/ 2077020 w 10950964"/>
              <a:gd name="connsiteY1" fmla="*/ 0 h 2070168"/>
              <a:gd name="connsiteX2" fmla="*/ 8873944 w 10950964"/>
              <a:gd name="connsiteY2" fmla="*/ 0 h 2070168"/>
              <a:gd name="connsiteX3" fmla="*/ 10950964 w 10950964"/>
              <a:gd name="connsiteY3" fmla="*/ 2070168 h 2070168"/>
              <a:gd name="connsiteX4" fmla="*/ 0 w 10950964"/>
              <a:gd name="connsiteY4" fmla="*/ 2070168 h 2070168"/>
              <a:gd name="connsiteX0" fmla="*/ 53438 w 8873944"/>
              <a:gd name="connsiteY0" fmla="*/ 2051314 h 2070168"/>
              <a:gd name="connsiteX1" fmla="*/ 0 w 8873944"/>
              <a:gd name="connsiteY1" fmla="*/ 0 h 2070168"/>
              <a:gd name="connsiteX2" fmla="*/ 6796924 w 8873944"/>
              <a:gd name="connsiteY2" fmla="*/ 0 h 2070168"/>
              <a:gd name="connsiteX3" fmla="*/ 8873944 w 8873944"/>
              <a:gd name="connsiteY3" fmla="*/ 2070168 h 2070168"/>
              <a:gd name="connsiteX4" fmla="*/ 53438 w 8873944"/>
              <a:gd name="connsiteY4" fmla="*/ 2051314 h 2070168"/>
              <a:gd name="connsiteX0" fmla="*/ 16116 w 8836622"/>
              <a:gd name="connsiteY0" fmla="*/ 2051314 h 2070168"/>
              <a:gd name="connsiteX1" fmla="*/ 0 w 8836622"/>
              <a:gd name="connsiteY1" fmla="*/ 18661 h 2070168"/>
              <a:gd name="connsiteX2" fmla="*/ 6759602 w 8836622"/>
              <a:gd name="connsiteY2" fmla="*/ 0 h 2070168"/>
              <a:gd name="connsiteX3" fmla="*/ 8836622 w 8836622"/>
              <a:gd name="connsiteY3" fmla="*/ 2070168 h 2070168"/>
              <a:gd name="connsiteX4" fmla="*/ 16116 w 8836622"/>
              <a:gd name="connsiteY4" fmla="*/ 2051314 h 2070168"/>
              <a:gd name="connsiteX0" fmla="*/ 0 w 8848498"/>
              <a:gd name="connsiteY0" fmla="*/ 2060645 h 2070168"/>
              <a:gd name="connsiteX1" fmla="*/ 11876 w 8848498"/>
              <a:gd name="connsiteY1" fmla="*/ 18661 h 2070168"/>
              <a:gd name="connsiteX2" fmla="*/ 6771478 w 8848498"/>
              <a:gd name="connsiteY2" fmla="*/ 0 h 2070168"/>
              <a:gd name="connsiteX3" fmla="*/ 8848498 w 8848498"/>
              <a:gd name="connsiteY3" fmla="*/ 2070168 h 2070168"/>
              <a:gd name="connsiteX4" fmla="*/ 0 w 8848498"/>
              <a:gd name="connsiteY4" fmla="*/ 2060645 h 2070168"/>
              <a:gd name="connsiteX0" fmla="*/ 16559 w 8837065"/>
              <a:gd name="connsiteY0" fmla="*/ 2069975 h 2070168"/>
              <a:gd name="connsiteX1" fmla="*/ 443 w 8837065"/>
              <a:gd name="connsiteY1" fmla="*/ 18661 h 2070168"/>
              <a:gd name="connsiteX2" fmla="*/ 6760045 w 8837065"/>
              <a:gd name="connsiteY2" fmla="*/ 0 h 2070168"/>
              <a:gd name="connsiteX3" fmla="*/ 8837065 w 8837065"/>
              <a:gd name="connsiteY3" fmla="*/ 2070168 h 2070168"/>
              <a:gd name="connsiteX4" fmla="*/ 16559 w 8837065"/>
              <a:gd name="connsiteY4" fmla="*/ 2069975 h 2070168"/>
              <a:gd name="connsiteX0" fmla="*/ 0 w 8839167"/>
              <a:gd name="connsiteY0" fmla="*/ 2060644 h 2070168"/>
              <a:gd name="connsiteX1" fmla="*/ 2545 w 8839167"/>
              <a:gd name="connsiteY1" fmla="*/ 18661 h 2070168"/>
              <a:gd name="connsiteX2" fmla="*/ 6762147 w 8839167"/>
              <a:gd name="connsiteY2" fmla="*/ 0 h 2070168"/>
              <a:gd name="connsiteX3" fmla="*/ 8839167 w 8839167"/>
              <a:gd name="connsiteY3" fmla="*/ 2070168 h 2070168"/>
              <a:gd name="connsiteX4" fmla="*/ 0 w 8839167"/>
              <a:gd name="connsiteY4" fmla="*/ 2060644 h 2070168"/>
              <a:gd name="connsiteX0" fmla="*/ 0 w 8839167"/>
              <a:gd name="connsiteY0" fmla="*/ 2069039 h 2078563"/>
              <a:gd name="connsiteX1" fmla="*/ 2545 w 8839167"/>
              <a:gd name="connsiteY1" fmla="*/ 27056 h 2078563"/>
              <a:gd name="connsiteX2" fmla="*/ 7424621 w 8839167"/>
              <a:gd name="connsiteY2" fmla="*/ 0 h 2078563"/>
              <a:gd name="connsiteX3" fmla="*/ 8839167 w 8839167"/>
              <a:gd name="connsiteY3" fmla="*/ 2078563 h 2078563"/>
              <a:gd name="connsiteX4" fmla="*/ 0 w 8839167"/>
              <a:gd name="connsiteY4" fmla="*/ 2069039 h 2078563"/>
              <a:gd name="connsiteX0" fmla="*/ 0 w 8839167"/>
              <a:gd name="connsiteY0" fmla="*/ 2058417 h 2067941"/>
              <a:gd name="connsiteX1" fmla="*/ 2545 w 8839167"/>
              <a:gd name="connsiteY1" fmla="*/ 16434 h 2067941"/>
              <a:gd name="connsiteX2" fmla="*/ 7799949 w 8839167"/>
              <a:gd name="connsiteY2" fmla="*/ 0 h 2067941"/>
              <a:gd name="connsiteX3" fmla="*/ 8839167 w 8839167"/>
              <a:gd name="connsiteY3" fmla="*/ 2067941 h 2067941"/>
              <a:gd name="connsiteX4" fmla="*/ 0 w 8839167"/>
              <a:gd name="connsiteY4" fmla="*/ 2058417 h 2067941"/>
              <a:gd name="connsiteX0" fmla="*/ 0 w 8839167"/>
              <a:gd name="connsiteY0" fmla="*/ 2079662 h 2089186"/>
              <a:gd name="connsiteX1" fmla="*/ 2545 w 8839167"/>
              <a:gd name="connsiteY1" fmla="*/ 37679 h 2089186"/>
              <a:gd name="connsiteX2" fmla="*/ 6128402 w 8839167"/>
              <a:gd name="connsiteY2" fmla="*/ 0 h 2089186"/>
              <a:gd name="connsiteX3" fmla="*/ 8839167 w 8839167"/>
              <a:gd name="connsiteY3" fmla="*/ 2089186 h 2089186"/>
              <a:gd name="connsiteX4" fmla="*/ 0 w 8839167"/>
              <a:gd name="connsiteY4" fmla="*/ 2079662 h 2089186"/>
              <a:gd name="connsiteX0" fmla="*/ 0 w 8839167"/>
              <a:gd name="connsiteY0" fmla="*/ 2090284 h 2099808"/>
              <a:gd name="connsiteX1" fmla="*/ 2545 w 8839167"/>
              <a:gd name="connsiteY1" fmla="*/ 48301 h 2099808"/>
              <a:gd name="connsiteX2" fmla="*/ 6367193 w 8839167"/>
              <a:gd name="connsiteY2" fmla="*/ 0 h 2099808"/>
              <a:gd name="connsiteX3" fmla="*/ 8839167 w 8839167"/>
              <a:gd name="connsiteY3" fmla="*/ 2099808 h 2099808"/>
              <a:gd name="connsiteX4" fmla="*/ 0 w 8839167"/>
              <a:gd name="connsiteY4" fmla="*/ 2090284 h 2099808"/>
              <a:gd name="connsiteX0" fmla="*/ 31663 w 8870830"/>
              <a:gd name="connsiteY0" fmla="*/ 2090284 h 2099808"/>
              <a:gd name="connsiteX1" fmla="*/ 280 w 8870830"/>
              <a:gd name="connsiteY1" fmla="*/ 7552 h 2099808"/>
              <a:gd name="connsiteX2" fmla="*/ 6398856 w 8870830"/>
              <a:gd name="connsiteY2" fmla="*/ 0 h 2099808"/>
              <a:gd name="connsiteX3" fmla="*/ 8870830 w 8870830"/>
              <a:gd name="connsiteY3" fmla="*/ 2099808 h 2099808"/>
              <a:gd name="connsiteX4" fmla="*/ 31663 w 8870830"/>
              <a:gd name="connsiteY4" fmla="*/ 2090284 h 2099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830" h="2099808">
                <a:moveTo>
                  <a:pt x="31663" y="2090284"/>
                </a:moveTo>
                <a:cubicBezTo>
                  <a:pt x="35622" y="1409623"/>
                  <a:pt x="-3679" y="688213"/>
                  <a:pt x="280" y="7552"/>
                </a:cubicBezTo>
                <a:lnTo>
                  <a:pt x="6398856" y="0"/>
                </a:lnTo>
                <a:lnTo>
                  <a:pt x="8870830" y="2099808"/>
                </a:lnTo>
                <a:lnTo>
                  <a:pt x="31663" y="2090284"/>
                </a:lnTo>
                <a:close/>
              </a:path>
            </a:pathLst>
          </a:custGeom>
          <a:solidFill>
            <a:srgbClr val="444444"/>
          </a:solidFill>
          <a:ln>
            <a:noFill/>
          </a:ln>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A533211F-D406-46FC-9A11-C390EE834D0C}"/>
              </a:ext>
            </a:extLst>
          </p:cNvPr>
          <p:cNvPicPr>
            <a:picLocks noChangeAspect="1"/>
          </p:cNvPicPr>
          <p:nvPr userDrawn="1"/>
        </p:nvPicPr>
        <p:blipFill>
          <a:blip r:embed="rId2"/>
          <a:stretch>
            <a:fillRect/>
          </a:stretch>
        </p:blipFill>
        <p:spPr>
          <a:xfrm>
            <a:off x="11576808" y="6284653"/>
            <a:ext cx="434307" cy="367491"/>
          </a:xfrm>
          <a:prstGeom prst="rect">
            <a:avLst/>
          </a:prstGeom>
        </p:spPr>
      </p:pic>
      <p:sp>
        <p:nvSpPr>
          <p:cNvPr id="7" name="Title 1">
            <a:extLst>
              <a:ext uri="{FF2B5EF4-FFF2-40B4-BE49-F238E27FC236}">
                <a16:creationId xmlns:a16="http://schemas.microsoft.com/office/drawing/2014/main" id="{3C34DC8F-A85F-43F7-85DE-FBA690240520}"/>
              </a:ext>
            </a:extLst>
          </p:cNvPr>
          <p:cNvSpPr>
            <a:spLocks noGrp="1"/>
          </p:cNvSpPr>
          <p:nvPr>
            <p:ph type="title"/>
          </p:nvPr>
        </p:nvSpPr>
        <p:spPr>
          <a:xfrm>
            <a:off x="462166" y="5528183"/>
            <a:ext cx="7241772" cy="1057814"/>
          </a:xfrm>
        </p:spPr>
        <p:txBody>
          <a:bodyPr/>
          <a:lstStyle>
            <a:lvl1pPr>
              <a:defRPr>
                <a:solidFill>
                  <a:schemeClr val="bg1"/>
                </a:solidFill>
              </a:defRPr>
            </a:lvl1pPr>
          </a:lstStyle>
          <a:p>
            <a:r>
              <a:rPr lang="en-US"/>
              <a:t>Click to edit Master title</a:t>
            </a:r>
          </a:p>
        </p:txBody>
      </p:sp>
    </p:spTree>
    <p:extLst>
      <p:ext uri="{BB962C8B-B14F-4D97-AF65-F5344CB8AC3E}">
        <p14:creationId xmlns:p14="http://schemas.microsoft.com/office/powerpoint/2010/main" val="412522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4" name="Picture 3" descr="A picture containing drawing, knife&#10;&#10;Description automatically generated">
            <a:extLst>
              <a:ext uri="{FF2B5EF4-FFF2-40B4-BE49-F238E27FC236}">
                <a16:creationId xmlns:a16="http://schemas.microsoft.com/office/drawing/2014/main" id="{D2491117-C1AC-4402-B7D7-8239D76CF547}"/>
              </a:ext>
            </a:extLst>
          </p:cNvPr>
          <p:cNvPicPr>
            <a:picLocks noChangeAspect="1"/>
          </p:cNvPicPr>
          <p:nvPr userDrawn="1"/>
        </p:nvPicPr>
        <p:blipFill rotWithShape="1">
          <a:blip r:embed="rId2"/>
          <a:srcRect l="37541" r="14744"/>
          <a:stretch/>
        </p:blipFill>
        <p:spPr>
          <a:xfrm>
            <a:off x="0" y="-1"/>
            <a:ext cx="12192000" cy="6949125"/>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644E735C-A5CA-48CA-9E93-8FD685141215}"/>
              </a:ext>
            </a:extLst>
          </p:cNvPr>
          <p:cNvPicPr>
            <a:picLocks noChangeAspect="1"/>
          </p:cNvPicPr>
          <p:nvPr userDrawn="1"/>
        </p:nvPicPr>
        <p:blipFill>
          <a:blip r:embed="rId3"/>
          <a:stretch>
            <a:fillRect/>
          </a:stretch>
        </p:blipFill>
        <p:spPr>
          <a:xfrm>
            <a:off x="11576808" y="6284653"/>
            <a:ext cx="434307" cy="367491"/>
          </a:xfrm>
          <a:prstGeom prst="rect">
            <a:avLst/>
          </a:prstGeom>
        </p:spPr>
      </p:pic>
      <p:sp>
        <p:nvSpPr>
          <p:cNvPr id="2" name="Title 1">
            <a:extLst>
              <a:ext uri="{FF2B5EF4-FFF2-40B4-BE49-F238E27FC236}">
                <a16:creationId xmlns:a16="http://schemas.microsoft.com/office/drawing/2014/main" id="{AE755F15-1D20-410D-9ED1-79982FDDB36D}"/>
              </a:ext>
            </a:extLst>
          </p:cNvPr>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87538F2D-10C6-4E28-BCEE-40DA468174DF}"/>
              </a:ext>
            </a:extLst>
          </p:cNvPr>
          <p:cNvSpPr>
            <a:spLocks noGrp="1"/>
          </p:cNvSpPr>
          <p:nvPr>
            <p:ph type="body" idx="1"/>
          </p:nvPr>
        </p:nvSpPr>
        <p:spPr>
          <a:xfrm>
            <a:off x="831850" y="4589463"/>
            <a:ext cx="10515600" cy="1500187"/>
          </a:xfrm>
        </p:spPr>
        <p:txBody>
          <a:bodyPr/>
          <a:lstStyle>
            <a:lvl1pPr marL="0" indent="0">
              <a:buNone/>
              <a:defRPr sz="2400">
                <a:solidFill>
                  <a:srgbClr val="44444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39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2"/>
          <a:stretch>
            <a:fillRect/>
          </a:stretch>
        </p:blipFill>
        <p:spPr>
          <a:xfrm>
            <a:off x="11576808" y="6284653"/>
            <a:ext cx="434307" cy="367491"/>
          </a:xfrm>
          <a:prstGeom prst="rect">
            <a:avLst/>
          </a:prstGeom>
        </p:spPr>
      </p:pic>
      <p:sp>
        <p:nvSpPr>
          <p:cNvPr id="2" name="Rectangle 1">
            <a:extLst>
              <a:ext uri="{FF2B5EF4-FFF2-40B4-BE49-F238E27FC236}">
                <a16:creationId xmlns:a16="http://schemas.microsoft.com/office/drawing/2014/main" id="{5AD33ECD-7BD9-4860-BC57-D82B6528B700}"/>
              </a:ext>
            </a:extLst>
          </p:cNvPr>
          <p:cNvSpPr/>
          <p:nvPr userDrawn="1"/>
        </p:nvSpPr>
        <p:spPr>
          <a:xfrm>
            <a:off x="369757" y="425484"/>
            <a:ext cx="11452485" cy="1204843"/>
          </a:xfrm>
          <a:prstGeom prst="rect">
            <a:avLst/>
          </a:prstGeom>
          <a:solidFill>
            <a:srgbClr val="A3171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A6DFAF-81D6-4850-B112-27EF223B6CBC}"/>
              </a:ext>
            </a:extLst>
          </p:cNvPr>
          <p:cNvSpPr>
            <a:spLocks noGrp="1"/>
          </p:cNvSpPr>
          <p:nvPr>
            <p:ph type="title"/>
          </p:nvPr>
        </p:nvSpPr>
        <p:spPr>
          <a:xfrm>
            <a:off x="838200" y="365125"/>
            <a:ext cx="10515600" cy="1325563"/>
          </a:xfrm>
        </p:spPr>
        <p:txBody>
          <a:bodyPr/>
          <a:lstStyle>
            <a:lvl1pPr>
              <a:defRPr>
                <a:solidFill>
                  <a:schemeClr val="bg1"/>
                </a:solidFill>
              </a:defRPr>
            </a:lvl1pPr>
          </a:lstStyle>
          <a:p>
            <a:r>
              <a:rPr lang="en-US"/>
              <a:t>Click to edit Master title style</a:t>
            </a:r>
          </a:p>
        </p:txBody>
      </p:sp>
      <p:pic>
        <p:nvPicPr>
          <p:cNvPr id="3" name="Picture 2" descr="A picture containing drawing&#10;&#10;Description automatically generated">
            <a:extLst>
              <a:ext uri="{FF2B5EF4-FFF2-40B4-BE49-F238E27FC236}">
                <a16:creationId xmlns:a16="http://schemas.microsoft.com/office/drawing/2014/main" id="{F1B22033-1309-4DE8-8016-E56E86B5EF60}"/>
              </a:ext>
            </a:extLst>
          </p:cNvPr>
          <p:cNvPicPr>
            <a:picLocks noChangeAspect="1"/>
          </p:cNvPicPr>
          <p:nvPr userDrawn="1"/>
        </p:nvPicPr>
        <p:blipFill>
          <a:blip r:embed="rId3"/>
          <a:stretch>
            <a:fillRect/>
          </a:stretch>
        </p:blipFill>
        <p:spPr>
          <a:xfrm>
            <a:off x="11576808" y="6282148"/>
            <a:ext cx="434307" cy="367491"/>
          </a:xfrm>
          <a:prstGeom prst="rect">
            <a:avLst/>
          </a:prstGeom>
        </p:spPr>
      </p:pic>
    </p:spTree>
    <p:extLst>
      <p:ext uri="{BB962C8B-B14F-4D97-AF65-F5344CB8AC3E}">
        <p14:creationId xmlns:p14="http://schemas.microsoft.com/office/powerpoint/2010/main" val="8605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BB9E61EC-2182-41F2-9B8A-965E8C0D2FC3}"/>
              </a:ext>
            </a:extLst>
          </p:cNvPr>
          <p:cNvPicPr>
            <a:picLocks noChangeAspect="1"/>
          </p:cNvPicPr>
          <p:nvPr userDrawn="1"/>
        </p:nvPicPr>
        <p:blipFill>
          <a:blip r:embed="rId2"/>
          <a:stretch>
            <a:fillRect/>
          </a:stretch>
        </p:blipFill>
        <p:spPr>
          <a:xfrm>
            <a:off x="11576808" y="6284653"/>
            <a:ext cx="434307" cy="367491"/>
          </a:xfrm>
          <a:prstGeom prst="rect">
            <a:avLst/>
          </a:prstGeom>
        </p:spPr>
      </p:pic>
      <p:pic>
        <p:nvPicPr>
          <p:cNvPr id="25" name="Picture 24" descr="A picture containing blind, comb, person&#10;&#10;Description automatically generated">
            <a:extLst>
              <a:ext uri="{FF2B5EF4-FFF2-40B4-BE49-F238E27FC236}">
                <a16:creationId xmlns:a16="http://schemas.microsoft.com/office/drawing/2014/main" id="{5D95F040-04CF-43C2-9379-DA35B91C27F3}"/>
              </a:ext>
            </a:extLst>
          </p:cNvPr>
          <p:cNvPicPr>
            <a:picLocks noChangeAspect="1"/>
          </p:cNvPicPr>
          <p:nvPr userDrawn="1"/>
        </p:nvPicPr>
        <p:blipFill rotWithShape="1">
          <a:blip r:embed="rId3"/>
          <a:srcRect b="15625"/>
          <a:stretch/>
        </p:blipFill>
        <p:spPr>
          <a:xfrm>
            <a:off x="0" y="0"/>
            <a:ext cx="12192000" cy="6858000"/>
          </a:xfrm>
          <a:prstGeom prst="rect">
            <a:avLst/>
          </a:prstGeom>
        </p:spPr>
      </p:pic>
      <p:sp>
        <p:nvSpPr>
          <p:cNvPr id="27" name="Title 3">
            <a:extLst>
              <a:ext uri="{FF2B5EF4-FFF2-40B4-BE49-F238E27FC236}">
                <a16:creationId xmlns:a16="http://schemas.microsoft.com/office/drawing/2014/main" id="{6C92606F-AB4B-48F2-92B5-2797C2DE23F2}"/>
              </a:ext>
            </a:extLst>
          </p:cNvPr>
          <p:cNvSpPr txBox="1">
            <a:spLocks/>
          </p:cNvSpPr>
          <p:nvPr userDrawn="1"/>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schemeClr val="bg1"/>
              </a:solidFill>
            </a:endParaRPr>
          </a:p>
        </p:txBody>
      </p:sp>
      <p:sp>
        <p:nvSpPr>
          <p:cNvPr id="42" name="Rectangle 41">
            <a:extLst>
              <a:ext uri="{FF2B5EF4-FFF2-40B4-BE49-F238E27FC236}">
                <a16:creationId xmlns:a16="http://schemas.microsoft.com/office/drawing/2014/main" id="{7B8635C4-5EDF-44A6-87A9-C11265FF58E9}"/>
              </a:ext>
            </a:extLst>
          </p:cNvPr>
          <p:cNvSpPr/>
          <p:nvPr userDrawn="1"/>
        </p:nvSpPr>
        <p:spPr>
          <a:xfrm>
            <a:off x="369757" y="562045"/>
            <a:ext cx="11452485" cy="1204843"/>
          </a:xfrm>
          <a:prstGeom prst="rect">
            <a:avLst/>
          </a:prstGeom>
          <a:solidFill>
            <a:srgbClr val="A31717"/>
          </a:solidFill>
          <a:ln>
            <a:no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itle 1">
            <a:extLst>
              <a:ext uri="{FF2B5EF4-FFF2-40B4-BE49-F238E27FC236}">
                <a16:creationId xmlns:a16="http://schemas.microsoft.com/office/drawing/2014/main" id="{AE288BAA-E148-409B-9675-1F31EB4921D0}"/>
              </a:ext>
            </a:extLst>
          </p:cNvPr>
          <p:cNvSpPr>
            <a:spLocks noGrp="1"/>
          </p:cNvSpPr>
          <p:nvPr>
            <p:ph type="title"/>
          </p:nvPr>
        </p:nvSpPr>
        <p:spPr>
          <a:xfrm>
            <a:off x="990600" y="517525"/>
            <a:ext cx="10515600" cy="1325563"/>
          </a:xfrm>
        </p:spPr>
        <p:txBody>
          <a:bodyPr/>
          <a:lstStyle>
            <a:lvl1pPr>
              <a:defRPr>
                <a:solidFill>
                  <a:schemeClr val="bg1"/>
                </a:solidFill>
              </a:defRPr>
            </a:lvl1pPr>
          </a:lstStyle>
          <a:p>
            <a:r>
              <a:rPr lang="en-US"/>
              <a:t>Click to edit Master title style</a:t>
            </a:r>
          </a:p>
        </p:txBody>
      </p:sp>
      <p:pic>
        <p:nvPicPr>
          <p:cNvPr id="4" name="Picture 3" descr="A picture containing drawing&#10;&#10;Description automatically generated">
            <a:extLst>
              <a:ext uri="{FF2B5EF4-FFF2-40B4-BE49-F238E27FC236}">
                <a16:creationId xmlns:a16="http://schemas.microsoft.com/office/drawing/2014/main" id="{F82CD85E-956E-4372-BFB4-79E632A3DA7E}"/>
              </a:ext>
            </a:extLst>
          </p:cNvPr>
          <p:cNvPicPr>
            <a:picLocks noChangeAspect="1"/>
          </p:cNvPicPr>
          <p:nvPr userDrawn="1"/>
        </p:nvPicPr>
        <p:blipFill>
          <a:blip r:embed="rId4"/>
          <a:stretch>
            <a:fillRect/>
          </a:stretch>
        </p:blipFill>
        <p:spPr>
          <a:xfrm>
            <a:off x="11576808" y="6282148"/>
            <a:ext cx="434307" cy="367491"/>
          </a:xfrm>
          <a:prstGeom prst="rect">
            <a:avLst/>
          </a:prstGeom>
        </p:spPr>
      </p:pic>
    </p:spTree>
    <p:extLst>
      <p:ext uri="{BB962C8B-B14F-4D97-AF65-F5344CB8AC3E}">
        <p14:creationId xmlns:p14="http://schemas.microsoft.com/office/powerpoint/2010/main" val="381485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0A9DA-9C24-48C9-9E4E-AFAF1A714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82A37F-3B8F-4304-B790-D82CE6196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192734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9" r:id="rId5"/>
    <p:sldLayoutId id="2147483676" r:id="rId6"/>
    <p:sldLayoutId id="2147483660" r:id="rId7"/>
    <p:sldLayoutId id="2147483657" r:id="rId8"/>
    <p:sldLayoutId id="2147483661" r:id="rId9"/>
    <p:sldLayoutId id="2147483662" r:id="rId10"/>
    <p:sldLayoutId id="2147483674" r:id="rId11"/>
    <p:sldLayoutId id="2147483654" r:id="rId12"/>
    <p:sldLayoutId id="2147483679" r:id="rId13"/>
    <p:sldLayoutId id="2147483663" r:id="rId14"/>
    <p:sldLayoutId id="2147483652" r:id="rId15"/>
    <p:sldLayoutId id="2147483664" r:id="rId16"/>
    <p:sldLayoutId id="2147483678" r:id="rId17"/>
    <p:sldLayoutId id="2147483653" r:id="rId18"/>
    <p:sldLayoutId id="2147483658" r:id="rId19"/>
    <p:sldLayoutId id="2147483665" r:id="rId20"/>
    <p:sldLayoutId id="2147483675" r:id="rId21"/>
    <p:sldLayoutId id="2147483666" r:id="rId22"/>
    <p:sldLayoutId id="2147483667" r:id="rId23"/>
    <p:sldLayoutId id="2147483677" r:id="rId24"/>
    <p:sldLayoutId id="2147483668" r:id="rId25"/>
    <p:sldLayoutId id="2147483650" r:id="rId26"/>
    <p:sldLayoutId id="2147483669" r:id="rId27"/>
    <p:sldLayoutId id="2147483670" r:id="rId28"/>
    <p:sldLayoutId id="2147483671" r:id="rId29"/>
    <p:sldLayoutId id="2147483672" r:id="rId30"/>
    <p:sldLayoutId id="2147483673" r:id="rId31"/>
  </p:sldLayoutIdLst>
  <p:txStyles>
    <p:titleStyle>
      <a:lvl1pPr algn="l" defTabSz="914400" rtl="0" eaLnBrk="1" latinLnBrk="0" hangingPunct="1">
        <a:lnSpc>
          <a:spcPct val="90000"/>
        </a:lnSpc>
        <a:spcBef>
          <a:spcPct val="0"/>
        </a:spcBef>
        <a:buNone/>
        <a:defRPr sz="4400" b="1"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44444"/>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hyperlink" Target="https://www.tech101.in/how-version-control-wor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hyperlink" Target="https://www.tech101.in/how-version-control-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574E-A3CD-46D0-A84A-0C8ECF475D8F}"/>
              </a:ext>
            </a:extLst>
          </p:cNvPr>
          <p:cNvSpPr>
            <a:spLocks noGrp="1"/>
          </p:cNvSpPr>
          <p:nvPr>
            <p:ph type="ctrTitle"/>
          </p:nvPr>
        </p:nvSpPr>
        <p:spPr>
          <a:xfrm>
            <a:off x="0" y="2157984"/>
            <a:ext cx="12192000" cy="3017519"/>
          </a:xfrm>
        </p:spPr>
        <p:txBody>
          <a:bodyPr>
            <a:normAutofit/>
          </a:bodyPr>
          <a:lstStyle/>
          <a:p>
            <a:r>
              <a:rPr lang="en-US" dirty="0"/>
              <a:t>Git By Example </a:t>
            </a:r>
          </a:p>
        </p:txBody>
      </p:sp>
    </p:spTree>
    <p:extLst>
      <p:ext uri="{BB962C8B-B14F-4D97-AF65-F5344CB8AC3E}">
        <p14:creationId xmlns:p14="http://schemas.microsoft.com/office/powerpoint/2010/main" val="53281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7C16D-4263-4C9C-8888-6221F1436B55}"/>
              </a:ext>
            </a:extLst>
          </p:cNvPr>
          <p:cNvSpPr>
            <a:spLocks noGrp="1"/>
          </p:cNvSpPr>
          <p:nvPr>
            <p:ph type="title"/>
          </p:nvPr>
        </p:nvSpPr>
        <p:spPr/>
        <p:txBody>
          <a:bodyPr>
            <a:normAutofit fontScale="90000"/>
          </a:bodyPr>
          <a:lstStyle/>
          <a:p>
            <a:r>
              <a:rPr lang="en-US" dirty="0"/>
              <a:t>What is Git? </a:t>
            </a:r>
          </a:p>
        </p:txBody>
      </p:sp>
      <p:sp>
        <p:nvSpPr>
          <p:cNvPr id="5" name="Content Placeholder 4">
            <a:extLst>
              <a:ext uri="{FF2B5EF4-FFF2-40B4-BE49-F238E27FC236}">
                <a16:creationId xmlns:a16="http://schemas.microsoft.com/office/drawing/2014/main" id="{75199CB6-6D5E-481C-BADF-5DE6F092FF0F}"/>
              </a:ext>
            </a:extLst>
          </p:cNvPr>
          <p:cNvSpPr>
            <a:spLocks noGrp="1"/>
          </p:cNvSpPr>
          <p:nvPr>
            <p:ph idx="1"/>
          </p:nvPr>
        </p:nvSpPr>
        <p:spPr>
          <a:xfrm>
            <a:off x="457200" y="1825625"/>
            <a:ext cx="10896600" cy="4351338"/>
          </a:xfrm>
        </p:spPr>
        <p:txBody>
          <a:bodyPr/>
          <a:lstStyle/>
          <a:p>
            <a:r>
              <a:rPr lang="en-US" dirty="0">
                <a:solidFill>
                  <a:schemeClr val="tx1"/>
                </a:solidFill>
                <a:latin typeface="Helvetica" pitchFamily="2" charset="0"/>
              </a:rPr>
              <a:t>Version control system</a:t>
            </a:r>
          </a:p>
          <a:p>
            <a:r>
              <a:rPr lang="en-US" dirty="0">
                <a:solidFill>
                  <a:schemeClr val="tx1"/>
                </a:solidFill>
                <a:latin typeface="Helvetica" pitchFamily="2" charset="0"/>
              </a:rPr>
              <a:t>Repository</a:t>
            </a:r>
          </a:p>
        </p:txBody>
      </p:sp>
      <p:pic>
        <p:nvPicPr>
          <p:cNvPr id="6" name="Picture 5" descr="How version control works: Basics - Tech 101">
            <a:extLst>
              <a:ext uri="{FF2B5EF4-FFF2-40B4-BE49-F238E27FC236}">
                <a16:creationId xmlns:a16="http://schemas.microsoft.com/office/drawing/2014/main" id="{8449DEA9-2B38-A94F-BE50-AD1CE8CBF4D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60996" y="2628017"/>
            <a:ext cx="4870007" cy="3085395"/>
          </a:xfrm>
          <a:prstGeom prst="rect">
            <a:avLst/>
          </a:prstGeom>
        </p:spPr>
      </p:pic>
    </p:spTree>
    <p:extLst>
      <p:ext uri="{BB962C8B-B14F-4D97-AF65-F5344CB8AC3E}">
        <p14:creationId xmlns:p14="http://schemas.microsoft.com/office/powerpoint/2010/main" val="409459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7C16D-4263-4C9C-8888-6221F1436B55}"/>
              </a:ext>
            </a:extLst>
          </p:cNvPr>
          <p:cNvSpPr>
            <a:spLocks noGrp="1"/>
          </p:cNvSpPr>
          <p:nvPr>
            <p:ph type="title"/>
          </p:nvPr>
        </p:nvSpPr>
        <p:spPr/>
        <p:txBody>
          <a:bodyPr>
            <a:normAutofit fontScale="90000"/>
          </a:bodyPr>
          <a:lstStyle/>
          <a:p>
            <a:r>
              <a:rPr lang="en-US" dirty="0"/>
              <a:t>What is Git? </a:t>
            </a:r>
          </a:p>
        </p:txBody>
      </p:sp>
      <p:sp>
        <p:nvSpPr>
          <p:cNvPr id="5" name="Content Placeholder 4">
            <a:extLst>
              <a:ext uri="{FF2B5EF4-FFF2-40B4-BE49-F238E27FC236}">
                <a16:creationId xmlns:a16="http://schemas.microsoft.com/office/drawing/2014/main" id="{75199CB6-6D5E-481C-BADF-5DE6F092FF0F}"/>
              </a:ext>
            </a:extLst>
          </p:cNvPr>
          <p:cNvSpPr>
            <a:spLocks noGrp="1"/>
          </p:cNvSpPr>
          <p:nvPr>
            <p:ph idx="1"/>
          </p:nvPr>
        </p:nvSpPr>
        <p:spPr>
          <a:xfrm>
            <a:off x="457200" y="1825625"/>
            <a:ext cx="10896600" cy="4351338"/>
          </a:xfrm>
        </p:spPr>
        <p:txBody>
          <a:bodyPr/>
          <a:lstStyle/>
          <a:p>
            <a:r>
              <a:rPr lang="en-US" dirty="0">
                <a:solidFill>
                  <a:schemeClr val="tx1"/>
                </a:solidFill>
                <a:latin typeface="Helvetica" pitchFamily="2" charset="0"/>
              </a:rPr>
              <a:t>Version control system</a:t>
            </a:r>
          </a:p>
          <a:p>
            <a:r>
              <a:rPr lang="en-US" dirty="0">
                <a:solidFill>
                  <a:schemeClr val="tx1"/>
                </a:solidFill>
                <a:latin typeface="Helvetica" pitchFamily="2" charset="0"/>
              </a:rPr>
              <a:t>Repository</a:t>
            </a:r>
          </a:p>
        </p:txBody>
      </p:sp>
      <p:pic>
        <p:nvPicPr>
          <p:cNvPr id="6" name="Picture 5" descr="How version control works: Basics - Tech 101">
            <a:extLst>
              <a:ext uri="{FF2B5EF4-FFF2-40B4-BE49-F238E27FC236}">
                <a16:creationId xmlns:a16="http://schemas.microsoft.com/office/drawing/2014/main" id="{8449DEA9-2B38-A94F-BE50-AD1CE8CBF4D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60996" y="2628017"/>
            <a:ext cx="4870007" cy="3085395"/>
          </a:xfrm>
          <a:prstGeom prst="rect">
            <a:avLst/>
          </a:prstGeom>
        </p:spPr>
      </p:pic>
    </p:spTree>
    <p:extLst>
      <p:ext uri="{BB962C8B-B14F-4D97-AF65-F5344CB8AC3E}">
        <p14:creationId xmlns:p14="http://schemas.microsoft.com/office/powerpoint/2010/main" val="2420632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DA 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F0D229C86397C42947CB0EC4B45A0DD" ma:contentTypeVersion="10" ma:contentTypeDescription="Create a new document." ma:contentTypeScope="" ma:versionID="5c5d984f8f6edd1bd842965c8d005a48">
  <xsd:schema xmlns:xsd="http://www.w3.org/2001/XMLSchema" xmlns:xs="http://www.w3.org/2001/XMLSchema" xmlns:p="http://schemas.microsoft.com/office/2006/metadata/properties" xmlns:ns3="a30431d6-8db4-4286-89c9-7250f7888418" xmlns:ns4="248c2d70-dde8-40fc-93e2-c164e62d3a2f" targetNamespace="http://schemas.microsoft.com/office/2006/metadata/properties" ma:root="true" ma:fieldsID="9f06322040c206f39801e139e13bac4c" ns3:_="" ns4:_="">
    <xsd:import namespace="a30431d6-8db4-4286-89c9-7250f7888418"/>
    <xsd:import namespace="248c2d70-dde8-40fc-93e2-c164e62d3a2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431d6-8db4-4286-89c9-7250f788841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8c2d70-dde8-40fc-93e2-c164e62d3a2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1A473C-6772-4F09-BE3A-4FB206AD3B83}">
  <ds:schemaRefs>
    <ds:schemaRef ds:uri="248c2d70-dde8-40fc-93e2-c164e62d3a2f"/>
    <ds:schemaRef ds:uri="a30431d6-8db4-4286-89c9-7250f78884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460CD81-310F-400A-8AAA-D854FDD34C14}">
  <ds:schemaRefs>
    <ds:schemaRef ds:uri="http://schemas.microsoft.com/sharepoint/v3/contenttype/forms"/>
  </ds:schemaRefs>
</ds:datastoreItem>
</file>

<file path=customXml/itemProps3.xml><?xml version="1.0" encoding="utf-8"?>
<ds:datastoreItem xmlns:ds="http://schemas.openxmlformats.org/officeDocument/2006/customXml" ds:itemID="{6B70ABC6-F8B3-4981-AE82-31BE86BC70CC}">
  <ds:schemaRefs>
    <ds:schemaRef ds:uri="248c2d70-dde8-40fc-93e2-c164e62d3a2f"/>
    <ds:schemaRef ds:uri="a30431d6-8db4-4286-89c9-7250f78884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22061</TotalTime>
  <Words>166</Words>
  <Application>Microsoft Macintosh PowerPoint</Application>
  <PresentationFormat>Widescreen</PresentationFormat>
  <Paragraphs>16</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Helvetica</vt:lpstr>
      <vt:lpstr>Open Sans</vt:lpstr>
      <vt:lpstr>Office Theme</vt:lpstr>
      <vt:lpstr>Git By Example </vt:lpstr>
      <vt:lpstr>What is Git? </vt:lpstr>
      <vt:lpstr>What is 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Alyssa Holder</dc:creator>
  <cp:lastModifiedBy>Nicholaus Brell</cp:lastModifiedBy>
  <cp:revision>333</cp:revision>
  <dcterms:created xsi:type="dcterms:W3CDTF">2020-09-16T20:04:14Z</dcterms:created>
  <dcterms:modified xsi:type="dcterms:W3CDTF">2021-06-15T14:43:41Z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0x010100FF0D229C86397C42947CB0EC4B45A0DD</vt:lpwstr>
  </property>
</Properties>
</file>