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764" r:id="rId5"/>
    <p:sldId id="779" r:id="rId6"/>
    <p:sldId id="712" r:id="rId7"/>
    <p:sldId id="7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CCFF"/>
    <a:srgbClr val="CC0000"/>
    <a:srgbClr val="A3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1" autoAdjust="0"/>
    <p:restoredTop sz="76794" autoAdjust="0"/>
  </p:normalViewPr>
  <p:slideViewPr>
    <p:cSldViewPr snapToGrid="0" snapToObjects="1">
      <p:cViewPr varScale="1">
        <p:scale>
          <a:sx n="93" d="100"/>
          <a:sy n="93" d="100"/>
        </p:scale>
        <p:origin x="155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400524-E741-8848-B568-D874AB59CE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63D66-2F10-0B4B-B97D-D9E8A8164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31C2-D978-BF46-A493-B0EC69DB1AF2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FF77-6E5F-134B-A1D5-1B78F8044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02D0B-719E-4049-AEF9-28F647B3FE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2AAE-39FE-6B4E-B8B8-CB686541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2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19805-4891-2242-8AFC-DF74F8F7671E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853D9-4467-9545-8ADC-675F5332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853D9-4467-9545-8ADC-675F533234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(CLICK) Vagrant is built for managing VM environments on any provider</a:t>
            </a:r>
          </a:p>
          <a:p>
            <a:endParaRPr lang="en-US" dirty="0"/>
          </a:p>
          <a:p>
            <a:r>
              <a:rPr lang="en-US" dirty="0"/>
              <a:t>(CLICK) Vagrant Focuses on automation which is going help to speed up your development setup time </a:t>
            </a:r>
          </a:p>
          <a:p>
            <a:endParaRPr lang="en-US" dirty="0"/>
          </a:p>
          <a:p>
            <a:r>
              <a:rPr lang="en-US" dirty="0"/>
              <a:t>(CLICK) Vagrant  orchestrates Provisioning. This is going to allow you to automate processes such as software installations, changes to configuration files, and update virtual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853D9-4467-9545-8ADC-675F53323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2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(CLICK) Vagrant is easy to use all it takes is one command!</a:t>
            </a:r>
          </a:p>
          <a:p>
            <a:endParaRPr lang="en-US" dirty="0"/>
          </a:p>
          <a:p>
            <a:r>
              <a:rPr lang="en-US" dirty="0"/>
              <a:t>(CLICK) Vagrant makes managing virtual machines easy. (CLICK) So, say we created </a:t>
            </a:r>
            <a:r>
              <a:rPr lang="en-US" i="1" dirty="0"/>
              <a:t>5 </a:t>
            </a:r>
            <a:r>
              <a:rPr lang="en-US" i="0" dirty="0"/>
              <a:t>VM’s and configured them to communicate with each other with static IP addresses on the following subnet. If the IP addresses for all </a:t>
            </a:r>
            <a:r>
              <a:rPr lang="en-US" i="1" dirty="0"/>
              <a:t>5 </a:t>
            </a:r>
            <a:r>
              <a:rPr lang="en-US" i="0" dirty="0"/>
              <a:t>boxes needed to change, rather than having to configure each one manually in VirtualBox, (CLICK) we could just edit our Vagrantfile, (CLICK) and run </a:t>
            </a:r>
            <a:r>
              <a:rPr lang="en-US" i="1" dirty="0"/>
              <a:t>vagrant</a:t>
            </a:r>
            <a:r>
              <a:rPr lang="en-US" i="0" dirty="0"/>
              <a:t> </a:t>
            </a:r>
            <a:r>
              <a:rPr lang="en-US" i="1" dirty="0"/>
              <a:t>reload</a:t>
            </a:r>
            <a:r>
              <a:rPr lang="en-US" i="0" dirty="0"/>
              <a:t> and we’d be good to go!!!</a:t>
            </a:r>
          </a:p>
          <a:p>
            <a:endParaRPr lang="en-US" i="0" dirty="0"/>
          </a:p>
          <a:p>
            <a:r>
              <a:rPr lang="en-US" i="0" dirty="0"/>
              <a:t>(CLICK) There are numerous amounts of predefined boxes that will allow you test many different operating systems. All you need to do is specify the predefined box inside the Vagrantfile!!!</a:t>
            </a:r>
          </a:p>
          <a:p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853D9-4467-9545-8ADC-675F533234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(CLICK) Vagrantfiles are used to specify which type of machine or operating system you want to use for a project </a:t>
            </a:r>
          </a:p>
          <a:p>
            <a:endParaRPr lang="en-US" dirty="0"/>
          </a:p>
          <a:p>
            <a:r>
              <a:rPr lang="en-US" dirty="0"/>
              <a:t>(CLICK) Vagrantfiles are written in Ruby, although prior experience with Ruby is not necessary to configure your Vagrantfile.</a:t>
            </a:r>
          </a:p>
          <a:p>
            <a:endParaRPr lang="en-US" dirty="0"/>
          </a:p>
          <a:p>
            <a:r>
              <a:rPr lang="en-US" dirty="0"/>
              <a:t>Now I am going to go over a basic demonstration using vagrant. For this demo, I created a Linux box with Apache and PHP, but its currently in the “saved” state. I’m going to go over the project’s </a:t>
            </a:r>
            <a:r>
              <a:rPr lang="en-US" i="1" dirty="0"/>
              <a:t>Vagrantfile</a:t>
            </a:r>
            <a:r>
              <a:rPr lang="en-US" i="0" dirty="0"/>
              <a:t> as well as the provisioning script I created help automate the setup of the 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853D9-4467-9545-8ADC-675F533234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7">
            <a:extLst>
              <a:ext uri="{FF2B5EF4-FFF2-40B4-BE49-F238E27FC236}">
                <a16:creationId xmlns:a16="http://schemas.microsoft.com/office/drawing/2014/main" id="{26C3B1E1-1FFC-43E8-9EAC-C656E743F1D3}"/>
              </a:ext>
            </a:extLst>
          </p:cNvPr>
          <p:cNvSpPr/>
          <p:nvPr userDrawn="1"/>
        </p:nvSpPr>
        <p:spPr>
          <a:xfrm>
            <a:off x="1" y="2862411"/>
            <a:ext cx="12191999" cy="1483076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67CAE-C9A9-4171-8B09-CDD1CFDE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2411"/>
            <a:ext cx="12192000" cy="148307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Picture 12" descr="A picture containing lamp, clock&#10;&#10;Description automatically generated">
            <a:extLst>
              <a:ext uri="{FF2B5EF4-FFF2-40B4-BE49-F238E27FC236}">
                <a16:creationId xmlns:a16="http://schemas.microsoft.com/office/drawing/2014/main" id="{B65A3359-C9B6-4E0F-9861-F6E8E302BA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9944" y="319931"/>
            <a:ext cx="2617648" cy="8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5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046EED-1F53-4292-AAC9-D13E97A043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442"/>
          <a:stretch/>
        </p:blipFill>
        <p:spPr>
          <a:xfrm flipH="1">
            <a:off x="-1" y="0"/>
            <a:ext cx="12178096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F713DA-157F-4124-8253-83BDBEBD3B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55F15-1D20-410D-9ED1-79982FDD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009525" cy="2852737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5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046EED-1F53-4292-AAC9-D13E97A043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442"/>
          <a:stretch/>
        </p:blipFill>
        <p:spPr>
          <a:xfrm flipH="1">
            <a:off x="-1" y="0"/>
            <a:ext cx="12178096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F713DA-157F-4124-8253-83BDBEBD3B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E9D4B1-8951-4F30-B2B7-700FD14F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791D59-27E0-45F6-B5A0-D3A1EF1C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106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779C3-E04B-48B1-A028-7BF7B0DB9D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0435"/>
          <a:stretch/>
        </p:blipFill>
        <p:spPr>
          <a:xfrm>
            <a:off x="-1" y="-2"/>
            <a:ext cx="12189034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CFCFC9-E8D6-4251-B8AD-7467C9BFE1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001FDB-B0EF-4500-B3B5-B9316A1760E5}"/>
              </a:ext>
            </a:extLst>
          </p:cNvPr>
          <p:cNvSpPr/>
          <p:nvPr userDrawn="1"/>
        </p:nvSpPr>
        <p:spPr>
          <a:xfrm>
            <a:off x="368273" y="577884"/>
            <a:ext cx="11452485" cy="1204843"/>
          </a:xfrm>
          <a:prstGeom prst="rect">
            <a:avLst/>
          </a:prstGeom>
          <a:solidFill>
            <a:srgbClr val="A31717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1402F5-70B2-4E0D-8266-4F4E30E9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779C3-E04B-48B1-A028-7BF7B0DB9D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0435"/>
          <a:stretch/>
        </p:blipFill>
        <p:spPr>
          <a:xfrm>
            <a:off x="-1" y="-2"/>
            <a:ext cx="12189034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CFCFC9-E8D6-4251-B8AD-7467C9BFE1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26887-9B5C-45BE-88CE-F900B34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91F7A6-1BF1-4A6E-A5F7-BF56FC4B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22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97DB5E1C-EE88-415E-8767-DC557845AB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4" t="17966" r="374" b="1435"/>
          <a:stretch/>
        </p:blipFill>
        <p:spPr>
          <a:xfrm flipH="1">
            <a:off x="-226516" y="0"/>
            <a:ext cx="12418517" cy="6985416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32B569-8C22-489D-BBD1-98FAC942AF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55F15-1D20-410D-9ED1-79982FDD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8F2D-10C6-4E28-BCEE-40DA468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00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flag&#10;&#10;Description automatically generated">
            <a:extLst>
              <a:ext uri="{FF2B5EF4-FFF2-40B4-BE49-F238E27FC236}">
                <a16:creationId xmlns:a16="http://schemas.microsoft.com/office/drawing/2014/main" id="{AD9893E5-51D0-4FD3-BD45-0DD05B73C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16" t="29756" r="4561" b="15564"/>
          <a:stretch/>
        </p:blipFill>
        <p:spPr>
          <a:xfrm>
            <a:off x="1" y="-1"/>
            <a:ext cx="12192000" cy="7000408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9C41E2-92A2-4359-A629-0C9C6D72A4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C6686-194B-48B7-BD2B-4FC1AEF9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4965-DE44-4871-B896-05AFF45E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3ACFF-160F-4E11-9F86-BA73CB82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821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61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B758E1-C382-4DD7-95FF-1CD92E406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78" y="0"/>
            <a:ext cx="9672422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A997E6-9D68-4EAA-8587-2D3D21DA72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55F15-1D20-410D-9ED1-79982FDD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8F2D-10C6-4E28-BCEE-40DA468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251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B758E1-C382-4DD7-95FF-1CD92E406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78" y="0"/>
            <a:ext cx="9672422" cy="6858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A997E6-9D68-4EAA-8587-2D3D21DA72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A30AB7-571C-46E0-A2A3-3A4BEBFB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76E714-C628-471D-81A3-78DAF5B0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4668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utdoor, snow, person, water&#10;&#10;Description automatically generated">
            <a:extLst>
              <a:ext uri="{FF2B5EF4-FFF2-40B4-BE49-F238E27FC236}">
                <a16:creationId xmlns:a16="http://schemas.microsoft.com/office/drawing/2014/main" id="{A5702531-2908-40BB-B0D7-AB1D2A816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7CAF3A-CA06-4671-9D47-03DD89C1E7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3C203-A61B-48AC-8015-3BC0029E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2FB7-BEDE-4F31-B770-812C04E4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64B5-8A4B-4105-A4D4-87EF6CA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88A41-B989-4CA7-B997-CC173CA0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D1B9A-4891-4B73-9578-DDF5FD68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686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C1D0A7-0268-4DEC-8EE6-EA6FC0A24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116"/>
          <a:stretch/>
        </p:blipFill>
        <p:spPr>
          <a:xfrm>
            <a:off x="1770344" y="0"/>
            <a:ext cx="10421656" cy="68580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81830F-E49E-4DFC-A8A5-455F23D121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A6DFAF-81D6-4850-B112-27EF223B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909659-56FE-4A91-BE5D-9857D315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EFD383-357D-4885-BF4C-F8F6B74F85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52" t="10444" r="6671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EA2458-09C7-465C-BEB1-CAC287983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9" y="6284653"/>
            <a:ext cx="434307" cy="367491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9E61EC-2182-41F2-9B8A-965E8C0D2F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A6DFAF-81D6-4850-B112-27EF223B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909659-56FE-4A91-BE5D-9857D315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647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rd, umbrella, computer&#10;&#10;Description automatically generated">
            <a:extLst>
              <a:ext uri="{FF2B5EF4-FFF2-40B4-BE49-F238E27FC236}">
                <a16:creationId xmlns:a16="http://schemas.microsoft.com/office/drawing/2014/main" id="{88A5D809-A25C-4343-8C8C-0F6EEF0FB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3673BD-66D1-4F43-9C15-6CA22400B8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C4F373-0389-43BC-AA90-A9B19DF2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71" y="1200072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A1E487-8C26-4B9C-8EAA-525C05AF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771" y="407979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22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337F-E8A8-4D4C-A560-742F010B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23B452-036D-46E7-960E-997537582EA7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B6CB64-5A48-4660-917B-B4A37791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6005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3AC955E0-02DF-40EA-86E5-A074C74B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165"/>
          <a:stretch/>
        </p:blipFill>
        <p:spPr>
          <a:xfrm>
            <a:off x="0" y="0"/>
            <a:ext cx="12239877" cy="6858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246C62-8028-4E27-8EA9-E1DE673EB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3C203-A61B-48AC-8015-3BC0029E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2FB7-BEDE-4F31-B770-812C04E4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64B5-8A4B-4105-A4D4-87EF6CA3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88A41-B989-4CA7-B997-CC173CA0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D1B9A-4891-4B73-9578-DDF5FD68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504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750862C-28E1-48DC-AE2A-B55353527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503349" y="0"/>
            <a:ext cx="9688651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F5E12D-1634-46BF-8508-D81AC2028B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8265B13-EAB4-4016-AF88-20903E6E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647094E-3107-4F5D-AE87-80FA8931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832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750862C-28E1-48DC-AE2A-B55353527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503349" y="0"/>
            <a:ext cx="9688651" cy="68580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F5E12D-1634-46BF-8508-D81AC2028B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07FED2-799E-478C-9B4F-574B180E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84AE6F-776A-4539-BFAF-2865E413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380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343FA9A-B13D-4654-B4BB-58085E488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863"/>
          <a:stretch/>
        </p:blipFill>
        <p:spPr>
          <a:xfrm flipH="1">
            <a:off x="2148968" y="-1"/>
            <a:ext cx="10043032" cy="6858001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654B34-D8F3-454F-9668-4D0044E98E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55F15-1D20-410D-9ED1-79982FDD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2516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8F2D-10C6-4E28-BCEE-40DA468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425161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178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, airplane&#10;&#10;Description automatically generated">
            <a:extLst>
              <a:ext uri="{FF2B5EF4-FFF2-40B4-BE49-F238E27FC236}">
                <a16:creationId xmlns:a16="http://schemas.microsoft.com/office/drawing/2014/main" id="{78282E99-A40F-4970-A527-9A25949AD8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09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B7F65-2632-4561-A630-390DAF3E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588"/>
            <a:ext cx="10515600" cy="608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106-A4DF-4D2D-97B9-B9B5E310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3839C6-14AC-48F8-BF55-B77DBC38AF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361771"/>
            <a:ext cx="434307" cy="3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1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9A0D37-06D8-4AC4-9598-E00F683247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46" b="25213"/>
          <a:stretch/>
        </p:blipFill>
        <p:spPr>
          <a:xfrm flipH="1">
            <a:off x="0" y="0"/>
            <a:ext cx="11576808" cy="6858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9E61EC-2182-41F2-9B8A-965E8C0D2F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04582B-0D1D-4F43-92B0-B449EC1717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5972877-AB25-4AEB-A2E1-2708346A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A435150-A77F-4C0B-924C-BC222994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83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3DF8EC1-ACCB-49E6-ABED-801DE2F4FE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449" t="7304" b="730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B7F65-2632-4561-A630-390DAF3E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106-A4DF-4D2D-97B9-B9B5E310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233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F5F344D-656E-4B9D-A29B-852AFC974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960" b="8481"/>
          <a:stretch/>
        </p:blipFill>
        <p:spPr>
          <a:xfrm>
            <a:off x="0" y="0"/>
            <a:ext cx="12252960" cy="687046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6000"/>
              </a:srgbClr>
            </a:outerShdw>
          </a:effec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79C3A3-7B35-4287-AB49-E1703687EE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B7F65-2632-4561-A630-390DAF3E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64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106-A4DF-4D2D-97B9-B9B5E310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460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96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6AEAD326-F5EA-4232-8366-1AA0F5C0E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238" b="8475"/>
          <a:stretch/>
        </p:blipFill>
        <p:spPr>
          <a:xfrm>
            <a:off x="-104931" y="0"/>
            <a:ext cx="12296931" cy="6858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D5C139-B787-4E57-86B9-6230197B65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55F15-1D20-410D-9ED1-79982FDD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8F2D-10C6-4E28-BCEE-40DA468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6415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895BC1-ECE2-423C-A456-E72AACC5CD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105" t="23686" r="14039"/>
          <a:stretch/>
        </p:blipFill>
        <p:spPr>
          <a:xfrm>
            <a:off x="1430768" y="0"/>
            <a:ext cx="10761232" cy="685799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42122A-F2D6-443B-8B08-2F37F43A32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B7F65-2632-4561-A630-390DAF3E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106-A4DF-4D2D-97B9-B9B5E310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5718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brick, umbrella&#10;&#10;Description automatically generated">
            <a:extLst>
              <a:ext uri="{FF2B5EF4-FFF2-40B4-BE49-F238E27FC236}">
                <a16:creationId xmlns:a16="http://schemas.microsoft.com/office/drawing/2014/main" id="{1C9C05D2-9F4F-41C1-A2FE-77ED4F39E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DB61A74F-CE75-48C5-A660-6D305D0A3C0C}"/>
              </a:ext>
            </a:extLst>
          </p:cNvPr>
          <p:cNvSpPr txBox="1">
            <a:spLocks/>
          </p:cNvSpPr>
          <p:nvPr userDrawn="1"/>
        </p:nvSpPr>
        <p:spPr>
          <a:xfrm>
            <a:off x="838200" y="1280154"/>
            <a:ext cx="10515600" cy="296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/>
              <a:t>Questions </a:t>
            </a:r>
            <a:br>
              <a:rPr lang="en-US" sz="6000"/>
            </a:br>
            <a:r>
              <a:rPr lang="en-US" sz="6000"/>
              <a:t>&amp; Answers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F5F79A-3396-4C40-8DC3-EB1AB003A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7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0F15C2-0AB3-442F-8EF7-44E7C5368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926" t="40044" r="6611" b="4799"/>
          <a:stretch/>
        </p:blipFill>
        <p:spPr>
          <a:xfrm>
            <a:off x="0" y="0"/>
            <a:ext cx="12568420" cy="6858001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10C68B-F0BD-4BFF-9D39-C8240D4AA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A6DFAF-81D6-4850-B112-27EF223B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909659-56FE-4A91-BE5D-9857D315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28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7">
            <a:extLst>
              <a:ext uri="{FF2B5EF4-FFF2-40B4-BE49-F238E27FC236}">
                <a16:creationId xmlns:a16="http://schemas.microsoft.com/office/drawing/2014/main" id="{21C97454-4B78-45D1-9878-0B99582B847E}"/>
              </a:ext>
            </a:extLst>
          </p:cNvPr>
          <p:cNvSpPr/>
          <p:nvPr userDrawn="1"/>
        </p:nvSpPr>
        <p:spPr>
          <a:xfrm>
            <a:off x="1" y="4560133"/>
            <a:ext cx="9110805" cy="2317398"/>
          </a:xfrm>
          <a:custGeom>
            <a:avLst/>
            <a:gdLst>
              <a:gd name="connsiteX0" fmla="*/ 0 w 10950964"/>
              <a:gd name="connsiteY0" fmla="*/ 2070168 h 2070168"/>
              <a:gd name="connsiteX1" fmla="*/ 2077020 w 10950964"/>
              <a:gd name="connsiteY1" fmla="*/ 0 h 2070168"/>
              <a:gd name="connsiteX2" fmla="*/ 8873944 w 10950964"/>
              <a:gd name="connsiteY2" fmla="*/ 0 h 2070168"/>
              <a:gd name="connsiteX3" fmla="*/ 10950964 w 10950964"/>
              <a:gd name="connsiteY3" fmla="*/ 2070168 h 2070168"/>
              <a:gd name="connsiteX4" fmla="*/ 0 w 10950964"/>
              <a:gd name="connsiteY4" fmla="*/ 2070168 h 2070168"/>
              <a:gd name="connsiteX0" fmla="*/ 53438 w 8873944"/>
              <a:gd name="connsiteY0" fmla="*/ 2051314 h 2070168"/>
              <a:gd name="connsiteX1" fmla="*/ 0 w 8873944"/>
              <a:gd name="connsiteY1" fmla="*/ 0 h 2070168"/>
              <a:gd name="connsiteX2" fmla="*/ 6796924 w 8873944"/>
              <a:gd name="connsiteY2" fmla="*/ 0 h 2070168"/>
              <a:gd name="connsiteX3" fmla="*/ 8873944 w 8873944"/>
              <a:gd name="connsiteY3" fmla="*/ 2070168 h 2070168"/>
              <a:gd name="connsiteX4" fmla="*/ 53438 w 8873944"/>
              <a:gd name="connsiteY4" fmla="*/ 2051314 h 2070168"/>
              <a:gd name="connsiteX0" fmla="*/ 16116 w 8836622"/>
              <a:gd name="connsiteY0" fmla="*/ 2051314 h 2070168"/>
              <a:gd name="connsiteX1" fmla="*/ 0 w 8836622"/>
              <a:gd name="connsiteY1" fmla="*/ 18661 h 2070168"/>
              <a:gd name="connsiteX2" fmla="*/ 6759602 w 8836622"/>
              <a:gd name="connsiteY2" fmla="*/ 0 h 2070168"/>
              <a:gd name="connsiteX3" fmla="*/ 8836622 w 8836622"/>
              <a:gd name="connsiteY3" fmla="*/ 2070168 h 2070168"/>
              <a:gd name="connsiteX4" fmla="*/ 16116 w 8836622"/>
              <a:gd name="connsiteY4" fmla="*/ 2051314 h 2070168"/>
              <a:gd name="connsiteX0" fmla="*/ 0 w 8848498"/>
              <a:gd name="connsiteY0" fmla="*/ 2060645 h 2070168"/>
              <a:gd name="connsiteX1" fmla="*/ 11876 w 8848498"/>
              <a:gd name="connsiteY1" fmla="*/ 18661 h 2070168"/>
              <a:gd name="connsiteX2" fmla="*/ 6771478 w 8848498"/>
              <a:gd name="connsiteY2" fmla="*/ 0 h 2070168"/>
              <a:gd name="connsiteX3" fmla="*/ 8848498 w 8848498"/>
              <a:gd name="connsiteY3" fmla="*/ 2070168 h 2070168"/>
              <a:gd name="connsiteX4" fmla="*/ 0 w 8848498"/>
              <a:gd name="connsiteY4" fmla="*/ 2060645 h 2070168"/>
              <a:gd name="connsiteX0" fmla="*/ 16559 w 8837065"/>
              <a:gd name="connsiteY0" fmla="*/ 2069975 h 2070168"/>
              <a:gd name="connsiteX1" fmla="*/ 443 w 8837065"/>
              <a:gd name="connsiteY1" fmla="*/ 18661 h 2070168"/>
              <a:gd name="connsiteX2" fmla="*/ 6760045 w 8837065"/>
              <a:gd name="connsiteY2" fmla="*/ 0 h 2070168"/>
              <a:gd name="connsiteX3" fmla="*/ 8837065 w 8837065"/>
              <a:gd name="connsiteY3" fmla="*/ 2070168 h 2070168"/>
              <a:gd name="connsiteX4" fmla="*/ 16559 w 8837065"/>
              <a:gd name="connsiteY4" fmla="*/ 2069975 h 2070168"/>
              <a:gd name="connsiteX0" fmla="*/ 0 w 8839167"/>
              <a:gd name="connsiteY0" fmla="*/ 2060644 h 2070168"/>
              <a:gd name="connsiteX1" fmla="*/ 2545 w 8839167"/>
              <a:gd name="connsiteY1" fmla="*/ 18661 h 2070168"/>
              <a:gd name="connsiteX2" fmla="*/ 6762147 w 8839167"/>
              <a:gd name="connsiteY2" fmla="*/ 0 h 2070168"/>
              <a:gd name="connsiteX3" fmla="*/ 8839167 w 8839167"/>
              <a:gd name="connsiteY3" fmla="*/ 2070168 h 2070168"/>
              <a:gd name="connsiteX4" fmla="*/ 0 w 8839167"/>
              <a:gd name="connsiteY4" fmla="*/ 2060644 h 2070168"/>
              <a:gd name="connsiteX0" fmla="*/ 0 w 8839167"/>
              <a:gd name="connsiteY0" fmla="*/ 2069039 h 2078563"/>
              <a:gd name="connsiteX1" fmla="*/ 2545 w 8839167"/>
              <a:gd name="connsiteY1" fmla="*/ 27056 h 2078563"/>
              <a:gd name="connsiteX2" fmla="*/ 7424621 w 8839167"/>
              <a:gd name="connsiteY2" fmla="*/ 0 h 2078563"/>
              <a:gd name="connsiteX3" fmla="*/ 8839167 w 8839167"/>
              <a:gd name="connsiteY3" fmla="*/ 2078563 h 2078563"/>
              <a:gd name="connsiteX4" fmla="*/ 0 w 8839167"/>
              <a:gd name="connsiteY4" fmla="*/ 2069039 h 2078563"/>
              <a:gd name="connsiteX0" fmla="*/ 0 w 8839167"/>
              <a:gd name="connsiteY0" fmla="*/ 2058417 h 2067941"/>
              <a:gd name="connsiteX1" fmla="*/ 2545 w 8839167"/>
              <a:gd name="connsiteY1" fmla="*/ 16434 h 2067941"/>
              <a:gd name="connsiteX2" fmla="*/ 7799949 w 8839167"/>
              <a:gd name="connsiteY2" fmla="*/ 0 h 2067941"/>
              <a:gd name="connsiteX3" fmla="*/ 8839167 w 8839167"/>
              <a:gd name="connsiteY3" fmla="*/ 2067941 h 2067941"/>
              <a:gd name="connsiteX4" fmla="*/ 0 w 8839167"/>
              <a:gd name="connsiteY4" fmla="*/ 2058417 h 20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167" h="2067941">
                <a:moveTo>
                  <a:pt x="0" y="2058417"/>
                </a:moveTo>
                <a:cubicBezTo>
                  <a:pt x="3959" y="1377756"/>
                  <a:pt x="-1414" y="697095"/>
                  <a:pt x="2545" y="16434"/>
                </a:cubicBezTo>
                <a:lnTo>
                  <a:pt x="7799949" y="0"/>
                </a:lnTo>
                <a:lnTo>
                  <a:pt x="8839167" y="2067941"/>
                </a:lnTo>
                <a:lnTo>
                  <a:pt x="0" y="2058417"/>
                </a:lnTo>
                <a:close/>
              </a:path>
            </a:pathLst>
          </a:custGeom>
          <a:solidFill>
            <a:srgbClr val="A31717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914431-3D46-4129-947D-D4D1EE84CE2F}"/>
              </a:ext>
            </a:extLst>
          </p:cNvPr>
          <p:cNvSpPr txBox="1">
            <a:spLocks/>
          </p:cNvSpPr>
          <p:nvPr userDrawn="1"/>
        </p:nvSpPr>
        <p:spPr>
          <a:xfrm>
            <a:off x="773115" y="5028222"/>
            <a:ext cx="6619875" cy="1365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rapezoid 7">
            <a:extLst>
              <a:ext uri="{FF2B5EF4-FFF2-40B4-BE49-F238E27FC236}">
                <a16:creationId xmlns:a16="http://schemas.microsoft.com/office/drawing/2014/main" id="{0122B5C2-8D44-4A65-ADBC-D65EC4474BF3}"/>
              </a:ext>
            </a:extLst>
          </p:cNvPr>
          <p:cNvSpPr/>
          <p:nvPr userDrawn="1"/>
        </p:nvSpPr>
        <p:spPr>
          <a:xfrm flipH="1" flipV="1">
            <a:off x="8286517" y="4560133"/>
            <a:ext cx="3919471" cy="2317398"/>
          </a:xfrm>
          <a:custGeom>
            <a:avLst/>
            <a:gdLst>
              <a:gd name="connsiteX0" fmla="*/ 0 w 10950964"/>
              <a:gd name="connsiteY0" fmla="*/ 2070168 h 2070168"/>
              <a:gd name="connsiteX1" fmla="*/ 2077020 w 10950964"/>
              <a:gd name="connsiteY1" fmla="*/ 0 h 2070168"/>
              <a:gd name="connsiteX2" fmla="*/ 8873944 w 10950964"/>
              <a:gd name="connsiteY2" fmla="*/ 0 h 2070168"/>
              <a:gd name="connsiteX3" fmla="*/ 10950964 w 10950964"/>
              <a:gd name="connsiteY3" fmla="*/ 2070168 h 2070168"/>
              <a:gd name="connsiteX4" fmla="*/ 0 w 10950964"/>
              <a:gd name="connsiteY4" fmla="*/ 2070168 h 2070168"/>
              <a:gd name="connsiteX0" fmla="*/ 53438 w 8873944"/>
              <a:gd name="connsiteY0" fmla="*/ 2051314 h 2070168"/>
              <a:gd name="connsiteX1" fmla="*/ 0 w 8873944"/>
              <a:gd name="connsiteY1" fmla="*/ 0 h 2070168"/>
              <a:gd name="connsiteX2" fmla="*/ 6796924 w 8873944"/>
              <a:gd name="connsiteY2" fmla="*/ 0 h 2070168"/>
              <a:gd name="connsiteX3" fmla="*/ 8873944 w 8873944"/>
              <a:gd name="connsiteY3" fmla="*/ 2070168 h 2070168"/>
              <a:gd name="connsiteX4" fmla="*/ 53438 w 8873944"/>
              <a:gd name="connsiteY4" fmla="*/ 2051314 h 2070168"/>
              <a:gd name="connsiteX0" fmla="*/ 16116 w 8836622"/>
              <a:gd name="connsiteY0" fmla="*/ 2051314 h 2070168"/>
              <a:gd name="connsiteX1" fmla="*/ 0 w 8836622"/>
              <a:gd name="connsiteY1" fmla="*/ 18661 h 2070168"/>
              <a:gd name="connsiteX2" fmla="*/ 6759602 w 8836622"/>
              <a:gd name="connsiteY2" fmla="*/ 0 h 2070168"/>
              <a:gd name="connsiteX3" fmla="*/ 8836622 w 8836622"/>
              <a:gd name="connsiteY3" fmla="*/ 2070168 h 2070168"/>
              <a:gd name="connsiteX4" fmla="*/ 16116 w 8836622"/>
              <a:gd name="connsiteY4" fmla="*/ 2051314 h 2070168"/>
              <a:gd name="connsiteX0" fmla="*/ 0 w 8848498"/>
              <a:gd name="connsiteY0" fmla="*/ 2060645 h 2070168"/>
              <a:gd name="connsiteX1" fmla="*/ 11876 w 8848498"/>
              <a:gd name="connsiteY1" fmla="*/ 18661 h 2070168"/>
              <a:gd name="connsiteX2" fmla="*/ 6771478 w 8848498"/>
              <a:gd name="connsiteY2" fmla="*/ 0 h 2070168"/>
              <a:gd name="connsiteX3" fmla="*/ 8848498 w 8848498"/>
              <a:gd name="connsiteY3" fmla="*/ 2070168 h 2070168"/>
              <a:gd name="connsiteX4" fmla="*/ 0 w 8848498"/>
              <a:gd name="connsiteY4" fmla="*/ 2060645 h 2070168"/>
              <a:gd name="connsiteX0" fmla="*/ 16559 w 8837065"/>
              <a:gd name="connsiteY0" fmla="*/ 2069975 h 2070168"/>
              <a:gd name="connsiteX1" fmla="*/ 443 w 8837065"/>
              <a:gd name="connsiteY1" fmla="*/ 18661 h 2070168"/>
              <a:gd name="connsiteX2" fmla="*/ 6760045 w 8837065"/>
              <a:gd name="connsiteY2" fmla="*/ 0 h 2070168"/>
              <a:gd name="connsiteX3" fmla="*/ 8837065 w 8837065"/>
              <a:gd name="connsiteY3" fmla="*/ 2070168 h 2070168"/>
              <a:gd name="connsiteX4" fmla="*/ 16559 w 8837065"/>
              <a:gd name="connsiteY4" fmla="*/ 2069975 h 2070168"/>
              <a:gd name="connsiteX0" fmla="*/ 0 w 8839167"/>
              <a:gd name="connsiteY0" fmla="*/ 2060644 h 2070168"/>
              <a:gd name="connsiteX1" fmla="*/ 2545 w 8839167"/>
              <a:gd name="connsiteY1" fmla="*/ 18661 h 2070168"/>
              <a:gd name="connsiteX2" fmla="*/ 6762147 w 8839167"/>
              <a:gd name="connsiteY2" fmla="*/ 0 h 2070168"/>
              <a:gd name="connsiteX3" fmla="*/ 8839167 w 8839167"/>
              <a:gd name="connsiteY3" fmla="*/ 2070168 h 2070168"/>
              <a:gd name="connsiteX4" fmla="*/ 0 w 8839167"/>
              <a:gd name="connsiteY4" fmla="*/ 2060644 h 2070168"/>
              <a:gd name="connsiteX0" fmla="*/ 0 w 8839167"/>
              <a:gd name="connsiteY0" fmla="*/ 2069039 h 2078563"/>
              <a:gd name="connsiteX1" fmla="*/ 2545 w 8839167"/>
              <a:gd name="connsiteY1" fmla="*/ 27056 h 2078563"/>
              <a:gd name="connsiteX2" fmla="*/ 7424621 w 8839167"/>
              <a:gd name="connsiteY2" fmla="*/ 0 h 2078563"/>
              <a:gd name="connsiteX3" fmla="*/ 8839167 w 8839167"/>
              <a:gd name="connsiteY3" fmla="*/ 2078563 h 2078563"/>
              <a:gd name="connsiteX4" fmla="*/ 0 w 8839167"/>
              <a:gd name="connsiteY4" fmla="*/ 2069039 h 2078563"/>
              <a:gd name="connsiteX0" fmla="*/ 0 w 8839167"/>
              <a:gd name="connsiteY0" fmla="*/ 2058417 h 2067941"/>
              <a:gd name="connsiteX1" fmla="*/ 2545 w 8839167"/>
              <a:gd name="connsiteY1" fmla="*/ 16434 h 2067941"/>
              <a:gd name="connsiteX2" fmla="*/ 7799949 w 8839167"/>
              <a:gd name="connsiteY2" fmla="*/ 0 h 2067941"/>
              <a:gd name="connsiteX3" fmla="*/ 8839167 w 8839167"/>
              <a:gd name="connsiteY3" fmla="*/ 2067941 h 2067941"/>
              <a:gd name="connsiteX4" fmla="*/ 0 w 8839167"/>
              <a:gd name="connsiteY4" fmla="*/ 2058417 h 2067941"/>
              <a:gd name="connsiteX0" fmla="*/ 0 w 8839167"/>
              <a:gd name="connsiteY0" fmla="*/ 2079662 h 2089186"/>
              <a:gd name="connsiteX1" fmla="*/ 2545 w 8839167"/>
              <a:gd name="connsiteY1" fmla="*/ 37679 h 2089186"/>
              <a:gd name="connsiteX2" fmla="*/ 6128402 w 8839167"/>
              <a:gd name="connsiteY2" fmla="*/ 0 h 2089186"/>
              <a:gd name="connsiteX3" fmla="*/ 8839167 w 8839167"/>
              <a:gd name="connsiteY3" fmla="*/ 2089186 h 2089186"/>
              <a:gd name="connsiteX4" fmla="*/ 0 w 8839167"/>
              <a:gd name="connsiteY4" fmla="*/ 2079662 h 2089186"/>
              <a:gd name="connsiteX0" fmla="*/ 0 w 8839167"/>
              <a:gd name="connsiteY0" fmla="*/ 2090284 h 2099808"/>
              <a:gd name="connsiteX1" fmla="*/ 2545 w 8839167"/>
              <a:gd name="connsiteY1" fmla="*/ 48301 h 2099808"/>
              <a:gd name="connsiteX2" fmla="*/ 6367193 w 8839167"/>
              <a:gd name="connsiteY2" fmla="*/ 0 h 2099808"/>
              <a:gd name="connsiteX3" fmla="*/ 8839167 w 8839167"/>
              <a:gd name="connsiteY3" fmla="*/ 2099808 h 2099808"/>
              <a:gd name="connsiteX4" fmla="*/ 0 w 8839167"/>
              <a:gd name="connsiteY4" fmla="*/ 2090284 h 2099808"/>
              <a:gd name="connsiteX0" fmla="*/ 31663 w 8870830"/>
              <a:gd name="connsiteY0" fmla="*/ 2090284 h 2099808"/>
              <a:gd name="connsiteX1" fmla="*/ 280 w 8870830"/>
              <a:gd name="connsiteY1" fmla="*/ 7552 h 2099808"/>
              <a:gd name="connsiteX2" fmla="*/ 6398856 w 8870830"/>
              <a:gd name="connsiteY2" fmla="*/ 0 h 2099808"/>
              <a:gd name="connsiteX3" fmla="*/ 8870830 w 8870830"/>
              <a:gd name="connsiteY3" fmla="*/ 2099808 h 2099808"/>
              <a:gd name="connsiteX4" fmla="*/ 31663 w 8870830"/>
              <a:gd name="connsiteY4" fmla="*/ 2090284 h 209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830" h="2099808">
                <a:moveTo>
                  <a:pt x="31663" y="2090284"/>
                </a:moveTo>
                <a:cubicBezTo>
                  <a:pt x="35622" y="1409623"/>
                  <a:pt x="-3679" y="688213"/>
                  <a:pt x="280" y="7552"/>
                </a:cubicBezTo>
                <a:lnTo>
                  <a:pt x="6398856" y="0"/>
                </a:lnTo>
                <a:lnTo>
                  <a:pt x="8870830" y="2099808"/>
                </a:lnTo>
                <a:lnTo>
                  <a:pt x="31663" y="2090284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33211F-D406-46FC-9A11-C390EE834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34DC8F-A85F-43F7-85DE-FBA69024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1" y="5131039"/>
            <a:ext cx="724177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76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7">
            <a:extLst>
              <a:ext uri="{FF2B5EF4-FFF2-40B4-BE49-F238E27FC236}">
                <a16:creationId xmlns:a16="http://schemas.microsoft.com/office/drawing/2014/main" id="{21C97454-4B78-45D1-9878-0B99582B847E}"/>
              </a:ext>
            </a:extLst>
          </p:cNvPr>
          <p:cNvSpPr/>
          <p:nvPr userDrawn="1"/>
        </p:nvSpPr>
        <p:spPr>
          <a:xfrm>
            <a:off x="-14504" y="5220393"/>
            <a:ext cx="9125310" cy="1657137"/>
          </a:xfrm>
          <a:custGeom>
            <a:avLst/>
            <a:gdLst>
              <a:gd name="connsiteX0" fmla="*/ 0 w 10950964"/>
              <a:gd name="connsiteY0" fmla="*/ 2070168 h 2070168"/>
              <a:gd name="connsiteX1" fmla="*/ 2077020 w 10950964"/>
              <a:gd name="connsiteY1" fmla="*/ 0 h 2070168"/>
              <a:gd name="connsiteX2" fmla="*/ 8873944 w 10950964"/>
              <a:gd name="connsiteY2" fmla="*/ 0 h 2070168"/>
              <a:gd name="connsiteX3" fmla="*/ 10950964 w 10950964"/>
              <a:gd name="connsiteY3" fmla="*/ 2070168 h 2070168"/>
              <a:gd name="connsiteX4" fmla="*/ 0 w 10950964"/>
              <a:gd name="connsiteY4" fmla="*/ 2070168 h 2070168"/>
              <a:gd name="connsiteX0" fmla="*/ 53438 w 8873944"/>
              <a:gd name="connsiteY0" fmla="*/ 2051314 h 2070168"/>
              <a:gd name="connsiteX1" fmla="*/ 0 w 8873944"/>
              <a:gd name="connsiteY1" fmla="*/ 0 h 2070168"/>
              <a:gd name="connsiteX2" fmla="*/ 6796924 w 8873944"/>
              <a:gd name="connsiteY2" fmla="*/ 0 h 2070168"/>
              <a:gd name="connsiteX3" fmla="*/ 8873944 w 8873944"/>
              <a:gd name="connsiteY3" fmla="*/ 2070168 h 2070168"/>
              <a:gd name="connsiteX4" fmla="*/ 53438 w 8873944"/>
              <a:gd name="connsiteY4" fmla="*/ 2051314 h 2070168"/>
              <a:gd name="connsiteX0" fmla="*/ 16116 w 8836622"/>
              <a:gd name="connsiteY0" fmla="*/ 2051314 h 2070168"/>
              <a:gd name="connsiteX1" fmla="*/ 0 w 8836622"/>
              <a:gd name="connsiteY1" fmla="*/ 18661 h 2070168"/>
              <a:gd name="connsiteX2" fmla="*/ 6759602 w 8836622"/>
              <a:gd name="connsiteY2" fmla="*/ 0 h 2070168"/>
              <a:gd name="connsiteX3" fmla="*/ 8836622 w 8836622"/>
              <a:gd name="connsiteY3" fmla="*/ 2070168 h 2070168"/>
              <a:gd name="connsiteX4" fmla="*/ 16116 w 8836622"/>
              <a:gd name="connsiteY4" fmla="*/ 2051314 h 2070168"/>
              <a:gd name="connsiteX0" fmla="*/ 0 w 8848498"/>
              <a:gd name="connsiteY0" fmla="*/ 2060645 h 2070168"/>
              <a:gd name="connsiteX1" fmla="*/ 11876 w 8848498"/>
              <a:gd name="connsiteY1" fmla="*/ 18661 h 2070168"/>
              <a:gd name="connsiteX2" fmla="*/ 6771478 w 8848498"/>
              <a:gd name="connsiteY2" fmla="*/ 0 h 2070168"/>
              <a:gd name="connsiteX3" fmla="*/ 8848498 w 8848498"/>
              <a:gd name="connsiteY3" fmla="*/ 2070168 h 2070168"/>
              <a:gd name="connsiteX4" fmla="*/ 0 w 8848498"/>
              <a:gd name="connsiteY4" fmla="*/ 2060645 h 2070168"/>
              <a:gd name="connsiteX0" fmla="*/ 16559 w 8837065"/>
              <a:gd name="connsiteY0" fmla="*/ 2069975 h 2070168"/>
              <a:gd name="connsiteX1" fmla="*/ 443 w 8837065"/>
              <a:gd name="connsiteY1" fmla="*/ 18661 h 2070168"/>
              <a:gd name="connsiteX2" fmla="*/ 6760045 w 8837065"/>
              <a:gd name="connsiteY2" fmla="*/ 0 h 2070168"/>
              <a:gd name="connsiteX3" fmla="*/ 8837065 w 8837065"/>
              <a:gd name="connsiteY3" fmla="*/ 2070168 h 2070168"/>
              <a:gd name="connsiteX4" fmla="*/ 16559 w 8837065"/>
              <a:gd name="connsiteY4" fmla="*/ 2069975 h 2070168"/>
              <a:gd name="connsiteX0" fmla="*/ 0 w 8839167"/>
              <a:gd name="connsiteY0" fmla="*/ 2060644 h 2070168"/>
              <a:gd name="connsiteX1" fmla="*/ 2545 w 8839167"/>
              <a:gd name="connsiteY1" fmla="*/ 18661 h 2070168"/>
              <a:gd name="connsiteX2" fmla="*/ 6762147 w 8839167"/>
              <a:gd name="connsiteY2" fmla="*/ 0 h 2070168"/>
              <a:gd name="connsiteX3" fmla="*/ 8839167 w 8839167"/>
              <a:gd name="connsiteY3" fmla="*/ 2070168 h 2070168"/>
              <a:gd name="connsiteX4" fmla="*/ 0 w 8839167"/>
              <a:gd name="connsiteY4" fmla="*/ 2060644 h 2070168"/>
              <a:gd name="connsiteX0" fmla="*/ 0 w 8839167"/>
              <a:gd name="connsiteY0" fmla="*/ 2069039 h 2078563"/>
              <a:gd name="connsiteX1" fmla="*/ 2545 w 8839167"/>
              <a:gd name="connsiteY1" fmla="*/ 27056 h 2078563"/>
              <a:gd name="connsiteX2" fmla="*/ 7424621 w 8839167"/>
              <a:gd name="connsiteY2" fmla="*/ 0 h 2078563"/>
              <a:gd name="connsiteX3" fmla="*/ 8839167 w 8839167"/>
              <a:gd name="connsiteY3" fmla="*/ 2078563 h 2078563"/>
              <a:gd name="connsiteX4" fmla="*/ 0 w 8839167"/>
              <a:gd name="connsiteY4" fmla="*/ 2069039 h 2078563"/>
              <a:gd name="connsiteX0" fmla="*/ 0 w 8839167"/>
              <a:gd name="connsiteY0" fmla="*/ 2058417 h 2067941"/>
              <a:gd name="connsiteX1" fmla="*/ 2545 w 8839167"/>
              <a:gd name="connsiteY1" fmla="*/ 16434 h 2067941"/>
              <a:gd name="connsiteX2" fmla="*/ 7799949 w 8839167"/>
              <a:gd name="connsiteY2" fmla="*/ 0 h 2067941"/>
              <a:gd name="connsiteX3" fmla="*/ 8839167 w 8839167"/>
              <a:gd name="connsiteY3" fmla="*/ 2067941 h 2067941"/>
              <a:gd name="connsiteX4" fmla="*/ 0 w 8839167"/>
              <a:gd name="connsiteY4" fmla="*/ 2058417 h 2067941"/>
              <a:gd name="connsiteX0" fmla="*/ 14073 w 8853240"/>
              <a:gd name="connsiteY0" fmla="*/ 2058417 h 2067941"/>
              <a:gd name="connsiteX1" fmla="*/ 488 w 8853240"/>
              <a:gd name="connsiteY1" fmla="*/ 16434 h 2067941"/>
              <a:gd name="connsiteX2" fmla="*/ 7814022 w 8853240"/>
              <a:gd name="connsiteY2" fmla="*/ 0 h 2067941"/>
              <a:gd name="connsiteX3" fmla="*/ 8853240 w 8853240"/>
              <a:gd name="connsiteY3" fmla="*/ 2067941 h 2067941"/>
              <a:gd name="connsiteX4" fmla="*/ 14073 w 8853240"/>
              <a:gd name="connsiteY4" fmla="*/ 2058417 h 206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3240" h="2067941">
                <a:moveTo>
                  <a:pt x="14073" y="2058417"/>
                </a:moveTo>
                <a:cubicBezTo>
                  <a:pt x="18032" y="1377756"/>
                  <a:pt x="-3471" y="697095"/>
                  <a:pt x="488" y="16434"/>
                </a:cubicBezTo>
                <a:lnTo>
                  <a:pt x="7814022" y="0"/>
                </a:lnTo>
                <a:lnTo>
                  <a:pt x="8853240" y="2067941"/>
                </a:lnTo>
                <a:lnTo>
                  <a:pt x="14073" y="2058417"/>
                </a:lnTo>
                <a:close/>
              </a:path>
            </a:pathLst>
          </a:custGeom>
          <a:solidFill>
            <a:srgbClr val="A31717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914431-3D46-4129-947D-D4D1EE84CE2F}"/>
              </a:ext>
            </a:extLst>
          </p:cNvPr>
          <p:cNvSpPr txBox="1">
            <a:spLocks/>
          </p:cNvSpPr>
          <p:nvPr userDrawn="1"/>
        </p:nvSpPr>
        <p:spPr>
          <a:xfrm>
            <a:off x="773115" y="5028222"/>
            <a:ext cx="6619875" cy="13656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rapezoid 7">
            <a:extLst>
              <a:ext uri="{FF2B5EF4-FFF2-40B4-BE49-F238E27FC236}">
                <a16:creationId xmlns:a16="http://schemas.microsoft.com/office/drawing/2014/main" id="{0122B5C2-8D44-4A65-ADBC-D65EC4474BF3}"/>
              </a:ext>
            </a:extLst>
          </p:cNvPr>
          <p:cNvSpPr/>
          <p:nvPr userDrawn="1"/>
        </p:nvSpPr>
        <p:spPr>
          <a:xfrm flipH="1" flipV="1">
            <a:off x="8286515" y="5220392"/>
            <a:ext cx="3919471" cy="1657137"/>
          </a:xfrm>
          <a:custGeom>
            <a:avLst/>
            <a:gdLst>
              <a:gd name="connsiteX0" fmla="*/ 0 w 10950964"/>
              <a:gd name="connsiteY0" fmla="*/ 2070168 h 2070168"/>
              <a:gd name="connsiteX1" fmla="*/ 2077020 w 10950964"/>
              <a:gd name="connsiteY1" fmla="*/ 0 h 2070168"/>
              <a:gd name="connsiteX2" fmla="*/ 8873944 w 10950964"/>
              <a:gd name="connsiteY2" fmla="*/ 0 h 2070168"/>
              <a:gd name="connsiteX3" fmla="*/ 10950964 w 10950964"/>
              <a:gd name="connsiteY3" fmla="*/ 2070168 h 2070168"/>
              <a:gd name="connsiteX4" fmla="*/ 0 w 10950964"/>
              <a:gd name="connsiteY4" fmla="*/ 2070168 h 2070168"/>
              <a:gd name="connsiteX0" fmla="*/ 53438 w 8873944"/>
              <a:gd name="connsiteY0" fmla="*/ 2051314 h 2070168"/>
              <a:gd name="connsiteX1" fmla="*/ 0 w 8873944"/>
              <a:gd name="connsiteY1" fmla="*/ 0 h 2070168"/>
              <a:gd name="connsiteX2" fmla="*/ 6796924 w 8873944"/>
              <a:gd name="connsiteY2" fmla="*/ 0 h 2070168"/>
              <a:gd name="connsiteX3" fmla="*/ 8873944 w 8873944"/>
              <a:gd name="connsiteY3" fmla="*/ 2070168 h 2070168"/>
              <a:gd name="connsiteX4" fmla="*/ 53438 w 8873944"/>
              <a:gd name="connsiteY4" fmla="*/ 2051314 h 2070168"/>
              <a:gd name="connsiteX0" fmla="*/ 16116 w 8836622"/>
              <a:gd name="connsiteY0" fmla="*/ 2051314 h 2070168"/>
              <a:gd name="connsiteX1" fmla="*/ 0 w 8836622"/>
              <a:gd name="connsiteY1" fmla="*/ 18661 h 2070168"/>
              <a:gd name="connsiteX2" fmla="*/ 6759602 w 8836622"/>
              <a:gd name="connsiteY2" fmla="*/ 0 h 2070168"/>
              <a:gd name="connsiteX3" fmla="*/ 8836622 w 8836622"/>
              <a:gd name="connsiteY3" fmla="*/ 2070168 h 2070168"/>
              <a:gd name="connsiteX4" fmla="*/ 16116 w 8836622"/>
              <a:gd name="connsiteY4" fmla="*/ 2051314 h 2070168"/>
              <a:gd name="connsiteX0" fmla="*/ 0 w 8848498"/>
              <a:gd name="connsiteY0" fmla="*/ 2060645 h 2070168"/>
              <a:gd name="connsiteX1" fmla="*/ 11876 w 8848498"/>
              <a:gd name="connsiteY1" fmla="*/ 18661 h 2070168"/>
              <a:gd name="connsiteX2" fmla="*/ 6771478 w 8848498"/>
              <a:gd name="connsiteY2" fmla="*/ 0 h 2070168"/>
              <a:gd name="connsiteX3" fmla="*/ 8848498 w 8848498"/>
              <a:gd name="connsiteY3" fmla="*/ 2070168 h 2070168"/>
              <a:gd name="connsiteX4" fmla="*/ 0 w 8848498"/>
              <a:gd name="connsiteY4" fmla="*/ 2060645 h 2070168"/>
              <a:gd name="connsiteX0" fmla="*/ 16559 w 8837065"/>
              <a:gd name="connsiteY0" fmla="*/ 2069975 h 2070168"/>
              <a:gd name="connsiteX1" fmla="*/ 443 w 8837065"/>
              <a:gd name="connsiteY1" fmla="*/ 18661 h 2070168"/>
              <a:gd name="connsiteX2" fmla="*/ 6760045 w 8837065"/>
              <a:gd name="connsiteY2" fmla="*/ 0 h 2070168"/>
              <a:gd name="connsiteX3" fmla="*/ 8837065 w 8837065"/>
              <a:gd name="connsiteY3" fmla="*/ 2070168 h 2070168"/>
              <a:gd name="connsiteX4" fmla="*/ 16559 w 8837065"/>
              <a:gd name="connsiteY4" fmla="*/ 2069975 h 2070168"/>
              <a:gd name="connsiteX0" fmla="*/ 0 w 8839167"/>
              <a:gd name="connsiteY0" fmla="*/ 2060644 h 2070168"/>
              <a:gd name="connsiteX1" fmla="*/ 2545 w 8839167"/>
              <a:gd name="connsiteY1" fmla="*/ 18661 h 2070168"/>
              <a:gd name="connsiteX2" fmla="*/ 6762147 w 8839167"/>
              <a:gd name="connsiteY2" fmla="*/ 0 h 2070168"/>
              <a:gd name="connsiteX3" fmla="*/ 8839167 w 8839167"/>
              <a:gd name="connsiteY3" fmla="*/ 2070168 h 2070168"/>
              <a:gd name="connsiteX4" fmla="*/ 0 w 8839167"/>
              <a:gd name="connsiteY4" fmla="*/ 2060644 h 2070168"/>
              <a:gd name="connsiteX0" fmla="*/ 0 w 8839167"/>
              <a:gd name="connsiteY0" fmla="*/ 2069039 h 2078563"/>
              <a:gd name="connsiteX1" fmla="*/ 2545 w 8839167"/>
              <a:gd name="connsiteY1" fmla="*/ 27056 h 2078563"/>
              <a:gd name="connsiteX2" fmla="*/ 7424621 w 8839167"/>
              <a:gd name="connsiteY2" fmla="*/ 0 h 2078563"/>
              <a:gd name="connsiteX3" fmla="*/ 8839167 w 8839167"/>
              <a:gd name="connsiteY3" fmla="*/ 2078563 h 2078563"/>
              <a:gd name="connsiteX4" fmla="*/ 0 w 8839167"/>
              <a:gd name="connsiteY4" fmla="*/ 2069039 h 2078563"/>
              <a:gd name="connsiteX0" fmla="*/ 0 w 8839167"/>
              <a:gd name="connsiteY0" fmla="*/ 2058417 h 2067941"/>
              <a:gd name="connsiteX1" fmla="*/ 2545 w 8839167"/>
              <a:gd name="connsiteY1" fmla="*/ 16434 h 2067941"/>
              <a:gd name="connsiteX2" fmla="*/ 7799949 w 8839167"/>
              <a:gd name="connsiteY2" fmla="*/ 0 h 2067941"/>
              <a:gd name="connsiteX3" fmla="*/ 8839167 w 8839167"/>
              <a:gd name="connsiteY3" fmla="*/ 2067941 h 2067941"/>
              <a:gd name="connsiteX4" fmla="*/ 0 w 8839167"/>
              <a:gd name="connsiteY4" fmla="*/ 2058417 h 2067941"/>
              <a:gd name="connsiteX0" fmla="*/ 0 w 8839167"/>
              <a:gd name="connsiteY0" fmla="*/ 2079662 h 2089186"/>
              <a:gd name="connsiteX1" fmla="*/ 2545 w 8839167"/>
              <a:gd name="connsiteY1" fmla="*/ 37679 h 2089186"/>
              <a:gd name="connsiteX2" fmla="*/ 6128402 w 8839167"/>
              <a:gd name="connsiteY2" fmla="*/ 0 h 2089186"/>
              <a:gd name="connsiteX3" fmla="*/ 8839167 w 8839167"/>
              <a:gd name="connsiteY3" fmla="*/ 2089186 h 2089186"/>
              <a:gd name="connsiteX4" fmla="*/ 0 w 8839167"/>
              <a:gd name="connsiteY4" fmla="*/ 2079662 h 2089186"/>
              <a:gd name="connsiteX0" fmla="*/ 0 w 8839167"/>
              <a:gd name="connsiteY0" fmla="*/ 2090284 h 2099808"/>
              <a:gd name="connsiteX1" fmla="*/ 2545 w 8839167"/>
              <a:gd name="connsiteY1" fmla="*/ 48301 h 2099808"/>
              <a:gd name="connsiteX2" fmla="*/ 6367193 w 8839167"/>
              <a:gd name="connsiteY2" fmla="*/ 0 h 2099808"/>
              <a:gd name="connsiteX3" fmla="*/ 8839167 w 8839167"/>
              <a:gd name="connsiteY3" fmla="*/ 2099808 h 2099808"/>
              <a:gd name="connsiteX4" fmla="*/ 0 w 8839167"/>
              <a:gd name="connsiteY4" fmla="*/ 2090284 h 2099808"/>
              <a:gd name="connsiteX0" fmla="*/ 31663 w 8870830"/>
              <a:gd name="connsiteY0" fmla="*/ 2090284 h 2099808"/>
              <a:gd name="connsiteX1" fmla="*/ 280 w 8870830"/>
              <a:gd name="connsiteY1" fmla="*/ 7552 h 2099808"/>
              <a:gd name="connsiteX2" fmla="*/ 6398856 w 8870830"/>
              <a:gd name="connsiteY2" fmla="*/ 0 h 2099808"/>
              <a:gd name="connsiteX3" fmla="*/ 8870830 w 8870830"/>
              <a:gd name="connsiteY3" fmla="*/ 2099808 h 2099808"/>
              <a:gd name="connsiteX4" fmla="*/ 31663 w 8870830"/>
              <a:gd name="connsiteY4" fmla="*/ 2090284 h 209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0830" h="2099808">
                <a:moveTo>
                  <a:pt x="31663" y="2090284"/>
                </a:moveTo>
                <a:cubicBezTo>
                  <a:pt x="35622" y="1409623"/>
                  <a:pt x="-3679" y="688213"/>
                  <a:pt x="280" y="7552"/>
                </a:cubicBezTo>
                <a:lnTo>
                  <a:pt x="6398856" y="0"/>
                </a:lnTo>
                <a:lnTo>
                  <a:pt x="8870830" y="2099808"/>
                </a:lnTo>
                <a:lnTo>
                  <a:pt x="31663" y="2090284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33211F-D406-46FC-9A11-C390EE834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34DC8F-A85F-43F7-85DE-FBA69024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66" y="5528183"/>
            <a:ext cx="7241772" cy="10578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2522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D2491117-C1AC-4402-B7D7-8239D76CF5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541" r="14744"/>
          <a:stretch/>
        </p:blipFill>
        <p:spPr>
          <a:xfrm>
            <a:off x="0" y="-1"/>
            <a:ext cx="12192000" cy="6949125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4E735C-A5CA-48CA-9E93-8FD6851412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55F15-1D20-410D-9ED1-79982FDD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8F2D-10C6-4E28-BCEE-40DA468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44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9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9E61EC-2182-41F2-9B8A-965E8C0D2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D33ECD-7BD9-4860-BC57-D82B6528B700}"/>
              </a:ext>
            </a:extLst>
          </p:cNvPr>
          <p:cNvSpPr/>
          <p:nvPr userDrawn="1"/>
        </p:nvSpPr>
        <p:spPr>
          <a:xfrm>
            <a:off x="369757" y="425484"/>
            <a:ext cx="11452485" cy="1204843"/>
          </a:xfrm>
          <a:prstGeom prst="rect">
            <a:avLst/>
          </a:prstGeom>
          <a:solidFill>
            <a:srgbClr val="A31717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A6DFAF-81D6-4850-B112-27EF223B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B22033-1309-4DE8-8016-E56E86B5E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9E61EC-2182-41F2-9B8A-965E8C0D2F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76808" y="6284653"/>
            <a:ext cx="434307" cy="367491"/>
          </a:xfrm>
          <a:prstGeom prst="rect">
            <a:avLst/>
          </a:prstGeom>
        </p:spPr>
      </p:pic>
      <p:pic>
        <p:nvPicPr>
          <p:cNvPr id="25" name="Picture 24" descr="A picture containing blind, comb, person&#10;&#10;Description automatically generated">
            <a:extLst>
              <a:ext uri="{FF2B5EF4-FFF2-40B4-BE49-F238E27FC236}">
                <a16:creationId xmlns:a16="http://schemas.microsoft.com/office/drawing/2014/main" id="{5D95F040-04CF-43C2-9379-DA35B91C2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6C92606F-AB4B-48F2-92B5-2797C2DE23F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444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8635C4-5EDF-44A6-87A9-C11265FF58E9}"/>
              </a:ext>
            </a:extLst>
          </p:cNvPr>
          <p:cNvSpPr/>
          <p:nvPr userDrawn="1"/>
        </p:nvSpPr>
        <p:spPr>
          <a:xfrm>
            <a:off x="369757" y="562045"/>
            <a:ext cx="11452485" cy="1204843"/>
          </a:xfrm>
          <a:prstGeom prst="rect">
            <a:avLst/>
          </a:prstGeom>
          <a:solidFill>
            <a:srgbClr val="A31717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E288BAA-E148-409B-9675-1F31EB49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2CD85E-956E-4372-BFB4-79E632A3DA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76808" y="6282148"/>
            <a:ext cx="434307" cy="3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0A9DA-9C24-48C9-9E4E-AFAF1A7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A37F-3B8F-4304-B790-D82CE619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19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9" r:id="rId5"/>
    <p:sldLayoutId id="2147483676" r:id="rId6"/>
    <p:sldLayoutId id="2147483660" r:id="rId7"/>
    <p:sldLayoutId id="2147483657" r:id="rId8"/>
    <p:sldLayoutId id="2147483661" r:id="rId9"/>
    <p:sldLayoutId id="2147483662" r:id="rId10"/>
    <p:sldLayoutId id="2147483674" r:id="rId11"/>
    <p:sldLayoutId id="2147483654" r:id="rId12"/>
    <p:sldLayoutId id="2147483679" r:id="rId13"/>
    <p:sldLayoutId id="2147483663" r:id="rId14"/>
    <p:sldLayoutId id="2147483652" r:id="rId15"/>
    <p:sldLayoutId id="2147483664" r:id="rId16"/>
    <p:sldLayoutId id="2147483678" r:id="rId17"/>
    <p:sldLayoutId id="2147483653" r:id="rId18"/>
    <p:sldLayoutId id="2147483658" r:id="rId19"/>
    <p:sldLayoutId id="2147483665" r:id="rId20"/>
    <p:sldLayoutId id="2147483675" r:id="rId21"/>
    <p:sldLayoutId id="2147483666" r:id="rId22"/>
    <p:sldLayoutId id="2147483667" r:id="rId23"/>
    <p:sldLayoutId id="2147483677" r:id="rId24"/>
    <p:sldLayoutId id="2147483668" r:id="rId25"/>
    <p:sldLayoutId id="2147483650" r:id="rId26"/>
    <p:sldLayoutId id="2147483669" r:id="rId27"/>
    <p:sldLayoutId id="2147483670" r:id="rId28"/>
    <p:sldLayoutId id="2147483671" r:id="rId29"/>
    <p:sldLayoutId id="2147483672" r:id="rId30"/>
    <p:sldLayoutId id="214748367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444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444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44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44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44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444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://aruizca.com/steps-to-create-a-vagrant-base-box-with-ubuntu-14-04-desktop-gui-and-virtualbo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574E-A3CD-46D0-A84A-0C8ECF47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7984"/>
            <a:ext cx="12192000" cy="3017519"/>
          </a:xfrm>
        </p:spPr>
        <p:txBody>
          <a:bodyPr>
            <a:normAutofit/>
          </a:bodyPr>
          <a:lstStyle/>
          <a:p>
            <a:r>
              <a:rPr lang="en-US" dirty="0"/>
              <a:t>Vagrant Up! Comprehensive development System Automation</a:t>
            </a:r>
          </a:p>
        </p:txBody>
      </p:sp>
    </p:spTree>
    <p:extLst>
      <p:ext uri="{BB962C8B-B14F-4D97-AF65-F5344CB8AC3E}">
        <p14:creationId xmlns:p14="http://schemas.microsoft.com/office/powerpoint/2010/main" val="53281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7C16D-4263-4C9C-8888-6221F143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Vagrant?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99CB6-6D5E-481C-BADF-5DE6F092F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C"/>
                </a:solidFill>
                <a:effectLst/>
                <a:latin typeface="helvetica-w01-roman"/>
              </a:rPr>
              <a:t>Manages VM software (VirtualBox, VMware, AWS, etc.)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0C"/>
                </a:solidFill>
                <a:latin typeface="helvetica-w01-roman"/>
              </a:rPr>
              <a:t>Automates VM creation </a:t>
            </a:r>
            <a:endParaRPr lang="en-US" b="0" i="0" dirty="0">
              <a:solidFill>
                <a:srgbClr val="0A0A0C"/>
              </a:solidFill>
              <a:effectLst/>
              <a:latin typeface="helvetica-w01-roman"/>
            </a:endParaRPr>
          </a:p>
          <a:p>
            <a:pPr fontAlgn="base"/>
            <a:r>
              <a:rPr lang="en-US" dirty="0">
                <a:solidFill>
                  <a:srgbClr val="0A0A0C"/>
                </a:solidFill>
                <a:latin typeface="helvetica-w01-roman"/>
              </a:rPr>
              <a:t>P</a:t>
            </a:r>
            <a:r>
              <a:rPr lang="en-US" b="0" i="0" dirty="0">
                <a:solidFill>
                  <a:srgbClr val="0A0A0C"/>
                </a:solidFill>
                <a:effectLst/>
                <a:latin typeface="helvetica-w01-roman"/>
              </a:rPr>
              <a:t>rovisioning </a:t>
            </a:r>
          </a:p>
          <a:p>
            <a:pPr marL="0" indent="0" fontAlgn="base">
              <a:buNone/>
            </a:pPr>
            <a:endParaRPr lang="en-US" b="0" i="0" dirty="0">
              <a:solidFill>
                <a:srgbClr val="0A0A0C"/>
              </a:solidFill>
              <a:effectLst/>
              <a:latin typeface="helvetica-w01-roman"/>
            </a:endParaRPr>
          </a:p>
        </p:txBody>
      </p:sp>
      <p:pic>
        <p:nvPicPr>
          <p:cNvPr id="25" name="Picture 24" descr="Steps to create a Vagrant Base Box with Ubuntu 14.04 ...">
            <a:extLst>
              <a:ext uri="{FF2B5EF4-FFF2-40B4-BE49-F238E27FC236}">
                <a16:creationId xmlns:a16="http://schemas.microsoft.com/office/drawing/2014/main" id="{CB414B56-F97D-4A4B-BEA9-3E3793A2E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10023" y="3429000"/>
            <a:ext cx="5971953" cy="13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7C16D-4263-4C9C-8888-6221F143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Vagrant?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99CB6-6D5E-481C-BADF-5DE6F092F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0C"/>
                </a:solidFill>
                <a:latin typeface="helvetica-w01-roman"/>
              </a:rPr>
              <a:t>Easy to use</a:t>
            </a:r>
          </a:p>
          <a:p>
            <a:pPr lvl="1" fontAlgn="base"/>
            <a:r>
              <a:rPr lang="en-US" dirty="0">
                <a:solidFill>
                  <a:srgbClr val="0A0A0C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 v</a:t>
            </a:r>
            <a:r>
              <a:rPr lang="en-US" i="0" dirty="0">
                <a:solidFill>
                  <a:srgbClr val="0A0A0C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agrant up</a:t>
            </a:r>
          </a:p>
          <a:p>
            <a:pPr fontAlgn="base"/>
            <a:r>
              <a:rPr lang="en-US" b="0" i="0" dirty="0">
                <a:solidFill>
                  <a:srgbClr val="0A0A0C"/>
                </a:solidFill>
                <a:effectLst/>
                <a:latin typeface="helvetica-w01-roman"/>
              </a:rPr>
              <a:t>Easy to manage</a:t>
            </a:r>
          </a:p>
          <a:p>
            <a:pPr fontAlgn="base"/>
            <a:r>
              <a:rPr lang="en-US" dirty="0">
                <a:solidFill>
                  <a:srgbClr val="0A0A0C"/>
                </a:solidFill>
                <a:latin typeface="helvetica-w01-roman"/>
              </a:rPr>
              <a:t>Wide variety of platforms</a:t>
            </a:r>
            <a:endParaRPr lang="en-US" b="0" i="0" dirty="0">
              <a:solidFill>
                <a:srgbClr val="0A0A0C"/>
              </a:solidFill>
              <a:effectLst/>
              <a:latin typeface="helvetica-w01-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CEABA88-E49C-4A4D-955D-B32224D5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9472" y="3652604"/>
            <a:ext cx="914400" cy="9144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C3423031-A89A-444C-B5B8-E388B33D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7030" y="4567004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4C928FF6-8C42-B144-9DDE-6DD91E5FD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7030" y="3652604"/>
            <a:ext cx="914400" cy="914400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1E9AC69B-6B71-E248-8DEB-787EA7863CF1}"/>
              </a:ext>
            </a:extLst>
          </p:cNvPr>
          <p:cNvSpPr/>
          <p:nvPr/>
        </p:nvSpPr>
        <p:spPr>
          <a:xfrm>
            <a:off x="6611564" y="3068945"/>
            <a:ext cx="5311302" cy="2996119"/>
          </a:xfrm>
          <a:prstGeom prst="cloud">
            <a:avLst/>
          </a:prstGeom>
          <a:noFill/>
          <a:ln w="15875"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6903D098-1E0B-B74A-AEF8-1492515C3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9472" y="4567004"/>
            <a:ext cx="914400" cy="914400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CA6AAD8D-67E3-EF4E-B528-D70889483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3872" y="410980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FB5A47-7038-A74C-840A-1F5088BCD492}"/>
              </a:ext>
            </a:extLst>
          </p:cNvPr>
          <p:cNvSpPr txBox="1"/>
          <p:nvPr/>
        </p:nvSpPr>
        <p:spPr>
          <a:xfrm>
            <a:off x="7877783" y="2699612"/>
            <a:ext cx="281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Subnet: </a:t>
            </a:r>
            <a:r>
              <a:rPr lang="en-US" dirty="0"/>
              <a:t>192.168.10.1/24</a:t>
            </a:r>
          </a:p>
        </p:txBody>
      </p:sp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BB7534EE-7A99-EA40-B066-AF946ECBC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7814" y="3429000"/>
            <a:ext cx="2120628" cy="2120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7715D9-2FD0-A947-B0F1-56C017DD2B46}"/>
              </a:ext>
            </a:extLst>
          </p:cNvPr>
          <p:cNvSpPr txBox="1"/>
          <p:nvPr/>
        </p:nvSpPr>
        <p:spPr>
          <a:xfrm>
            <a:off x="1039239" y="5457507"/>
            <a:ext cx="281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Vagrantfile</a:t>
            </a:r>
            <a:endParaRPr lang="en-US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51E5FD-3526-4B42-8E38-93C167490CBA}"/>
              </a:ext>
            </a:extLst>
          </p:cNvPr>
          <p:cNvCxnSpPr>
            <a:stCxn id="17" idx="3"/>
          </p:cNvCxnSpPr>
          <p:nvPr/>
        </p:nvCxnSpPr>
        <p:spPr>
          <a:xfrm>
            <a:off x="3508442" y="4489314"/>
            <a:ext cx="23970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600DF5-7268-FD4F-82A5-8CDAC36CFA96}"/>
              </a:ext>
            </a:extLst>
          </p:cNvPr>
          <p:cNvSpPr txBox="1"/>
          <p:nvPr/>
        </p:nvSpPr>
        <p:spPr>
          <a:xfrm>
            <a:off x="3382390" y="4024987"/>
            <a:ext cx="2649163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vagrant reload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F323C8-5278-0F45-BEB7-AB98B67913B4}"/>
              </a:ext>
            </a:extLst>
          </p:cNvPr>
          <p:cNvSpPr txBox="1"/>
          <p:nvPr/>
        </p:nvSpPr>
        <p:spPr>
          <a:xfrm>
            <a:off x="7821040" y="2699612"/>
            <a:ext cx="281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Subnet: </a:t>
            </a:r>
            <a:r>
              <a:rPr lang="en-US" dirty="0"/>
              <a:t>192.168.5.1/24</a:t>
            </a:r>
          </a:p>
        </p:txBody>
      </p:sp>
    </p:spTree>
    <p:extLst>
      <p:ext uri="{BB962C8B-B14F-4D97-AF65-F5344CB8AC3E}">
        <p14:creationId xmlns:p14="http://schemas.microsoft.com/office/powerpoint/2010/main" val="40945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3" grpId="1"/>
      <p:bldP spid="19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888A-B587-1B47-ABE6-6311382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Vagrantfile?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FDEF-899F-6642-A785-12618FA5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A0A0C"/>
                </a:solidFill>
                <a:latin typeface="helvetica-w01-roman"/>
              </a:rPr>
              <a:t>Configuration </a:t>
            </a:r>
          </a:p>
          <a:p>
            <a:r>
              <a:rPr lang="en-US" dirty="0">
                <a:solidFill>
                  <a:srgbClr val="0A0A0C"/>
                </a:solidFill>
                <a:latin typeface="helvetica-w01-roman"/>
              </a:rPr>
              <a:t>Ruby Programming Language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AFEA-F37B-C444-935E-3CC83FA55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70" y="2767053"/>
            <a:ext cx="5093903" cy="34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DA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0D229C86397C42947CB0EC4B45A0DD" ma:contentTypeVersion="10" ma:contentTypeDescription="Create a new document." ma:contentTypeScope="" ma:versionID="5c5d984f8f6edd1bd842965c8d005a48">
  <xsd:schema xmlns:xsd="http://www.w3.org/2001/XMLSchema" xmlns:xs="http://www.w3.org/2001/XMLSchema" xmlns:p="http://schemas.microsoft.com/office/2006/metadata/properties" xmlns:ns3="a30431d6-8db4-4286-89c9-7250f7888418" xmlns:ns4="248c2d70-dde8-40fc-93e2-c164e62d3a2f" targetNamespace="http://schemas.microsoft.com/office/2006/metadata/properties" ma:root="true" ma:fieldsID="9f06322040c206f39801e139e13bac4c" ns3:_="" ns4:_="">
    <xsd:import namespace="a30431d6-8db4-4286-89c9-7250f7888418"/>
    <xsd:import namespace="248c2d70-dde8-40fc-93e2-c164e62d3a2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431d6-8db4-4286-89c9-7250f78884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2d70-dde8-40fc-93e2-c164e62d3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1A473C-6772-4F09-BE3A-4FB206AD3B83}">
  <ds:schemaRefs>
    <ds:schemaRef ds:uri="248c2d70-dde8-40fc-93e2-c164e62d3a2f"/>
    <ds:schemaRef ds:uri="a30431d6-8db4-4286-89c9-7250f78884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60CD81-310F-400A-8AAA-D854FDD34C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0ABC6-F8B3-4981-AE82-31BE86BC70CC}">
  <ds:schemaRefs>
    <ds:schemaRef ds:uri="248c2d70-dde8-40fc-93e2-c164e62d3a2f"/>
    <ds:schemaRef ds:uri="a30431d6-8db4-4286-89c9-7250f78884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22369</TotalTime>
  <Words>364</Words>
  <Application>Microsoft Macintosh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Helvetica</vt:lpstr>
      <vt:lpstr>helvetica-w01-roman</vt:lpstr>
      <vt:lpstr>Open Sans</vt:lpstr>
      <vt:lpstr>Office Theme</vt:lpstr>
      <vt:lpstr>Vagrant Up! Comprehensive development System Automation</vt:lpstr>
      <vt:lpstr>What is Vagrant?</vt:lpstr>
      <vt:lpstr>Why Vagrant?</vt:lpstr>
      <vt:lpstr>What is a Vagrantfile?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Holder</dc:creator>
  <cp:lastModifiedBy>Nicholaus Brell</cp:lastModifiedBy>
  <cp:revision>461</cp:revision>
  <dcterms:created xsi:type="dcterms:W3CDTF">2020-09-16T20:04:14Z</dcterms:created>
  <dcterms:modified xsi:type="dcterms:W3CDTF">2021-06-14T18:43:50Z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0x010100FF0D229C86397C42947CB0EC4B45A0DD</vt:lpwstr>
  </property>
</Properties>
</file>