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Emotion Recognition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Теодор Халваджиев, Давид Петров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 - 1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Точност ~ 61%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000" y="103075"/>
            <a:ext cx="5464000" cy="493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 - 2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Xception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mini-Xception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Много малко тегла - 25к в сравнение с 4-5 милиона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Residual връзки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Depth-separable convolutions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Global average pooling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 - 2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920" y="0"/>
            <a:ext cx="38186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 - 2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Точност ~ 65%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875" y="124625"/>
            <a:ext cx="5270425" cy="47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 - 3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Импровизация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Различни архитектури - брой слоеве, брой филтри, нормализация, batch size, dropout rate и т.н.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 - 3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75" y="1012825"/>
            <a:ext cx="79629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 - 3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00" y="428625"/>
            <a:ext cx="5075500" cy="45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 - 4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VGG - 16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Трениран на снимки с лица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Transfer learning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Fine tuning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preprocessing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8"/>
            <a:ext cx="9143999" cy="357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 - 4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Точност ~ 67%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075" y="72700"/>
            <a:ext cx="5445176" cy="492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AffectNet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University of Denver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 млн снимки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Не е freely available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Facial Emotion Recognition challenge (fer2013)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35887 примера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7 класа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"</a:t>
            </a:r>
            <a:r>
              <a:rPr lang="en-GB"/>
              <a:t>Angry</a:t>
            </a:r>
            <a:r>
              <a:rPr lang="en-GB"/>
              <a:t>"</a:t>
            </a:r>
            <a:r>
              <a:rPr lang="en-GB"/>
              <a:t>, "Disgust", "Fear", "Happy", "Sad", "Surprise", "Neutral"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80% train, 10% validation, 10% test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Stacking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Level 2 модели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LogisticRegression - 70.5 - 71%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SVC - 69 - 70%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000" y="0"/>
            <a:ext cx="5371999" cy="485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time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Използване на AffectNet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Capsule networks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Въпроси?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 - разпределение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344" y="1017725"/>
            <a:ext cx="4045431" cy="40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 - примери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5159"/>
            <a:ext cx="8520601" cy="434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 - примери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975" y="1358462"/>
            <a:ext cx="9144000" cy="336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 - сравнение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637" y="1501250"/>
            <a:ext cx="2174750" cy="22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700" y="1487562"/>
            <a:ext cx="2174750" cy="22966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141925" y="3884500"/>
            <a:ext cx="1679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Angry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5297375" y="3884500"/>
            <a:ext cx="1679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Disgust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 - сравнение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141925" y="3884500"/>
            <a:ext cx="1679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Fear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5297375" y="3884500"/>
            <a:ext cx="1679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Surprise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838" y="1546750"/>
            <a:ext cx="2317573" cy="22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250" y="1546749"/>
            <a:ext cx="2113625" cy="20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Модели	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Грешка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cross-entropy loss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Метрика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Accuracy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Random chance ~ 14.3%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Победителя в kaggle има ~71.5%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Човешката точност е 65% +- 5%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Модел - 1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5623"/>
            <a:ext cx="9144000" cy="388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