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594" r:id="rId3"/>
    <p:sldId id="6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67771"/>
            <a:ext cx="6645559" cy="51891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3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67770"/>
            <a:ext cx="6645559" cy="518919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96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 dirty="0"/>
              <a:t>www.ncrm.ac.uk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ED6813-747C-8D4B-8EC3-CEF15AE9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7297"/>
            <a:ext cx="12192000" cy="483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15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5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828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782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0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6" y="388314"/>
            <a:ext cx="573274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38" y="6297320"/>
            <a:ext cx="2435812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606608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429" y="6232388"/>
            <a:ext cx="745951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12426" y="6252596"/>
            <a:ext cx="2215239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6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9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259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6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4314986"/>
            <a:ext cx="11452792" cy="18927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5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7" y="2178754"/>
            <a:ext cx="5631495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80" y="2178754"/>
            <a:ext cx="5612445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80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7" y="2178754"/>
            <a:ext cx="5634671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7" y="3002666"/>
            <a:ext cx="5634671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8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01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2506283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7F1A-7635-AB4E-B5BF-063DD21C197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63254" y="388307"/>
            <a:ext cx="3599146" cy="33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703-F9CE-3F4E-BE12-6F35386A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441" y="4786348"/>
            <a:ext cx="8599119" cy="711628"/>
          </a:xfrm>
        </p:spPr>
        <p:txBody>
          <a:bodyPr>
            <a:normAutofit/>
          </a:bodyPr>
          <a:lstStyle/>
          <a:p>
            <a:r>
              <a:rPr lang="en-GB" sz="3000" dirty="0"/>
              <a:t>comprehensive training in research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6BF5-7496-0D4E-9A68-D9C03E9A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448" y="5497977"/>
            <a:ext cx="8599119" cy="426027"/>
          </a:xfrm>
        </p:spPr>
        <p:txBody>
          <a:bodyPr>
            <a:normAutofit/>
          </a:bodyPr>
          <a:lstStyle/>
          <a:p>
            <a:r>
              <a:rPr lang="en-GB" sz="2400" dirty="0"/>
              <a:t>www.ncrm.ac.uk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7AB72A-1869-408C-9C67-6BFEB8EE2977}"/>
              </a:ext>
            </a:extLst>
          </p:cNvPr>
          <p:cNvSpPr txBox="1">
            <a:spLocks/>
          </p:cNvSpPr>
          <p:nvPr/>
        </p:nvSpPr>
        <p:spPr>
          <a:xfrm>
            <a:off x="1796434" y="1543892"/>
            <a:ext cx="8599119" cy="133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QGIS: </a:t>
            </a:r>
            <a:b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Spatial Data and Spatial Analysis</a:t>
            </a:r>
            <a:endParaRPr kumimoji="0" lang="en-GB" sz="28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A0A15D43-65F9-4AC4-BA50-580A27FEBC96}"/>
              </a:ext>
            </a:extLst>
          </p:cNvPr>
          <p:cNvSpPr/>
          <p:nvPr/>
        </p:nvSpPr>
        <p:spPr>
          <a:xfrm>
            <a:off x="6402533" y="3248295"/>
            <a:ext cx="2282974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Dr Nick Bearman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1E9095CD-7F5A-4FCD-ADD5-8FD6F35A6E22}"/>
              </a:ext>
            </a:extLst>
          </p:cNvPr>
          <p:cNvSpPr/>
          <p:nvPr/>
        </p:nvSpPr>
        <p:spPr>
          <a:xfrm flipH="1">
            <a:off x="6197692" y="3242534"/>
            <a:ext cx="1440" cy="792000"/>
          </a:xfrm>
          <a:prstGeom prst="line">
            <a:avLst/>
          </a:prstGeom>
          <a:noFill/>
          <a:ln w="3492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EF6E8B8B-3D6C-4C7B-9B6C-F8E228DF1D8C}"/>
              </a:ext>
            </a:extLst>
          </p:cNvPr>
          <p:cNvSpPr/>
          <p:nvPr/>
        </p:nvSpPr>
        <p:spPr>
          <a:xfrm>
            <a:off x="6375892" y="3612975"/>
            <a:ext cx="2384092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@nickbearmanuk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78795627-95C3-4E26-9A35-10BA89D59A13}"/>
              </a:ext>
            </a:extLst>
          </p:cNvPr>
          <p:cNvSpPr/>
          <p:nvPr/>
        </p:nvSpPr>
        <p:spPr>
          <a:xfrm>
            <a:off x="519536" y="3293733"/>
            <a:ext cx="5576457" cy="8295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28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lang="en-GB" sz="2400" spc="-1" dirty="0">
                <a:solidFill>
                  <a:srgbClr val="F2F2F2"/>
                </a:solidFill>
                <a:latin typeface="Calibri"/>
              </a:rPr>
              <a:t> Feb a</a:t>
            </a:r>
            <a:r>
              <a:rPr kumimoji="0" lang="en-GB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5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March 202</a:t>
            </a:r>
            <a:r>
              <a:rPr lang="en-GB" sz="2400" spc="-1" dirty="0">
                <a:solidFill>
                  <a:srgbClr val="F2F2F2"/>
                </a:solidFill>
                <a:latin typeface="Calibri"/>
              </a:rPr>
              <a:t>4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10am – 1pm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91F52-336D-4B32-ABD3-9AF5F22A5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794" y="87776"/>
            <a:ext cx="1221787" cy="10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B7A7A9-4DAD-4518-9294-98915BA5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</p:spPr>
        <p:txBody>
          <a:bodyPr anchor="ctr"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F41B7-B3AA-4364-881C-7151A978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059" y="1940761"/>
            <a:ext cx="7523446" cy="428731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note this lecture is being recorded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you ask a question or make a comment, your voice/chat may appear on the recording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ask me to pause the recording if you do not want your question or comment recorded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A167253D-1C8D-49C3-B5FC-CD94175C2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622" y="1602911"/>
            <a:ext cx="4287319" cy="4287319"/>
          </a:xfrm>
          <a:noFill/>
        </p:spPr>
      </p:pic>
    </p:spTree>
    <p:extLst>
      <p:ext uri="{BB962C8B-B14F-4D97-AF65-F5344CB8AC3E}">
        <p14:creationId xmlns:p14="http://schemas.microsoft.com/office/powerpoint/2010/main" val="3252605684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7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6_Office Theme</vt:lpstr>
      <vt:lpstr>7_Office Theme</vt:lpstr>
      <vt:lpstr>comprehensive training in research methods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training in research methods</dc:title>
  <dc:creator>Nick Bearman</dc:creator>
  <cp:lastModifiedBy>Nick Bearman</cp:lastModifiedBy>
  <cp:revision>1</cp:revision>
  <dcterms:created xsi:type="dcterms:W3CDTF">2024-02-08T09:27:17Z</dcterms:created>
  <dcterms:modified xsi:type="dcterms:W3CDTF">2024-02-08T09:28:42Z</dcterms:modified>
</cp:coreProperties>
</file>