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594" r:id="rId3"/>
    <p:sldId id="6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5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5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9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5CF-FE81-4D4E-AE17-2E927968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7" y="967777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69E-D9E2-4945-8D10-0A69C219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3" y="967771"/>
            <a:ext cx="6645559" cy="51891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AA12-1017-D24F-BA1C-92103FDA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7" y="2146180"/>
            <a:ext cx="4408771" cy="401078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398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756D8-B8E7-9243-A2BE-A2440AAE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3" y="967770"/>
            <a:ext cx="6645559" cy="518919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17FF34-4298-D249-9A85-19BC7674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7" y="967777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F544FF3-EE4A-8745-81B6-51F48CC5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7" y="2146180"/>
            <a:ext cx="4408771" cy="4010781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96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 dirty="0"/>
              <a:t>www.ncrm.ac.uk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84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ED6813-747C-8D4B-8EC3-CEF15AE94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7297"/>
            <a:ext cx="12192000" cy="48388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4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4" y="3950888"/>
            <a:ext cx="11465492" cy="1860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254" y="388306"/>
            <a:ext cx="5172814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77" y="6249432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874637" y="6252596"/>
            <a:ext cx="1853022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88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D7D-7D49-6149-85A9-790F6302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52792" cy="332023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164E-B923-E240-9549-3665C48C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4" y="4314986"/>
            <a:ext cx="11452792" cy="18927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15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70E3-D185-C543-A176-FE39E082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B8F3-4A2C-DA4D-A16E-D94E7874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52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97A0-490A-784A-A385-F0CA6C76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3A61-4AAF-E649-B9B9-0ED494C8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54" y="2178754"/>
            <a:ext cx="5618968" cy="40493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7FADD-BF12-F941-A7FA-DA0D0D94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252" y="2178754"/>
            <a:ext cx="5631494" cy="4049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3828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68ED-93B3-CA48-BD14-08002B65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78" y="2178754"/>
            <a:ext cx="5612445" cy="686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3630-FA56-C944-829B-CDE58003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78" y="3002666"/>
            <a:ext cx="5612445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1A93-23B8-BE4F-B7AB-D0733A8F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252" y="2178754"/>
            <a:ext cx="5634670" cy="6862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F97EC-EC9C-4542-AD36-17998146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252" y="3002666"/>
            <a:ext cx="5634670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4DD1CF-364C-6F46-BCE5-2169AE1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4782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45BDD3-1A9E-F648-95FA-6F2F755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204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5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516AC-4CC3-6CDB-F39D-7459E5483F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8" name="Picture 7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CB5EE712-FF01-F657-2D7F-FA13D67F94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501CAF5F-FFC7-E8A7-3240-C019C5BC39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553A9870-9CF7-8B6F-F968-6655A75980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C69C9C-A237-F7F8-B1A1-EEF9C7CCC57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56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0938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5CF-FE81-4D4E-AE17-2E927968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C69E-D9E2-4945-8D10-0A69C219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67768"/>
            <a:ext cx="6645558" cy="51891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AA12-1017-D24F-BA1C-92103FDAE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4" y="2146178"/>
            <a:ext cx="4408771" cy="40107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259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756D8-B8E7-9243-A2BE-A2440AAE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67770"/>
            <a:ext cx="6645558" cy="51891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17FF34-4298-D249-9A85-19BC7674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4408771" cy="104814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F544FF3-EE4A-8745-81B6-51F48CC57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254" y="2146178"/>
            <a:ext cx="4408771" cy="401078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064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5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accent5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5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628E6-B12D-5448-844A-4D0654447B37}"/>
              </a:ext>
            </a:extLst>
          </p:cNvPr>
          <p:cNvSpPr/>
          <p:nvPr userDrawn="1"/>
        </p:nvSpPr>
        <p:spPr>
          <a:xfrm>
            <a:off x="0" y="1267305"/>
            <a:ext cx="12192000" cy="48388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3748C-7BF2-404A-AC72-C23BCD2F8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255" y="1564640"/>
            <a:ext cx="11465492" cy="2294172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F9B3-6AC9-AF47-819F-942053CC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55" y="3950888"/>
            <a:ext cx="11465492" cy="186063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384B1B-FB67-3945-8684-91BF0AE0DE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258" y="388314"/>
            <a:ext cx="5172815" cy="478159"/>
          </a:xfrm>
          <a:prstGeom prst="rect">
            <a:avLst/>
          </a:prstGeom>
        </p:spPr>
      </p:pic>
      <p:pic>
        <p:nvPicPr>
          <p:cNvPr id="7" name="Picture 6" descr="R:\CENTRES\NCRM\Publicity\Logos\University of Southampton\university logo copy.jpg">
            <a:extLst>
              <a:ext uri="{FF2B5EF4-FFF2-40B4-BE49-F238E27FC236}">
                <a16:creationId xmlns:a16="http://schemas.microsoft.com/office/drawing/2014/main" id="{D6D25CB6-1CAE-8B46-9C96-79D98998C5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60" y="6297320"/>
            <a:ext cx="1944216" cy="4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:\CENTRES\NCRM\Publicity\Logos\Other\TAB_col_white_background.png">
            <a:extLst>
              <a:ext uri="{FF2B5EF4-FFF2-40B4-BE49-F238E27FC236}">
                <a16:creationId xmlns:a16="http://schemas.microsoft.com/office/drawing/2014/main" id="{81AE495C-B492-4C4D-9AF6-92DDCC3365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480" y="6249440"/>
            <a:ext cx="1181829" cy="50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:\CENTRES\NCRM\Publicity\Logos\Other\298px-University_of_Edinburgh_logo.svg.png">
            <a:extLst>
              <a:ext uri="{FF2B5EF4-FFF2-40B4-BE49-F238E27FC236}">
                <a16:creationId xmlns:a16="http://schemas.microsoft.com/office/drawing/2014/main" id="{E6688575-48E5-7B4A-B014-D341528E13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607" y="6224270"/>
            <a:ext cx="504056" cy="50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8DE1A-82E0-6541-9A23-838A0F31412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74642" y="6252596"/>
            <a:ext cx="1853023" cy="4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8D7D-7D49-6149-85A9-790F6302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52792" cy="3320230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164E-B923-E240-9549-3665C48CF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5" y="4314986"/>
            <a:ext cx="11452792" cy="18927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4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70E3-D185-C543-A176-FE39E082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77"/>
            <a:ext cx="11465492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B8F3-4A2C-DA4D-A16E-D94E7874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6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97A0-490A-784A-A385-F0CA6C767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3A61-4AAF-E649-B9B9-0ED494C8F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55" y="2178754"/>
            <a:ext cx="5618968" cy="404932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7FADD-BF12-F941-A7FA-DA0D0D94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257" y="2178754"/>
            <a:ext cx="5631495" cy="40493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0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B68ED-93B3-CA48-BD14-08002B65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80" y="2178754"/>
            <a:ext cx="5612445" cy="6862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3630-FA56-C944-829B-CDE58003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080" y="3002666"/>
            <a:ext cx="5612445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1A93-23B8-BE4F-B7AB-D0733A8FA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257" y="2178754"/>
            <a:ext cx="5634671" cy="6862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F97EC-EC9C-4542-AD36-17998146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7257" y="3002666"/>
            <a:ext cx="5634671" cy="32254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4DD1CF-364C-6F46-BCE5-2169AE16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984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B45BDD3-1A9E-F648-95FA-6F2F7556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69"/>
            <a:ext cx="11465492" cy="97299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01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ABCB-53D2-2848-96D0-2209714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5" y="2506283"/>
            <a:ext cx="11465492" cy="371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AC2D8B6F-598E-8249-89D1-C6BBA7F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967777"/>
            <a:ext cx="11465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F70C31-5F59-4D46-8052-4E0D39FFB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6469694"/>
            <a:ext cx="12192000" cy="3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CABCB-53D2-2848-96D0-2209714C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54" y="2506275"/>
            <a:ext cx="11465492" cy="371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AC2D8B6F-598E-8249-89D1-C6BBA7F3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0E7F1A-7635-AB4E-B5BF-063DD21C197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63254" y="388307"/>
            <a:ext cx="3599146" cy="33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F70C31-5F59-4D46-8052-4E0D39FFB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469694"/>
            <a:ext cx="12192000" cy="3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0703-F9CE-3F4E-BE12-6F35386A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441" y="4786348"/>
            <a:ext cx="8599119" cy="711628"/>
          </a:xfrm>
        </p:spPr>
        <p:txBody>
          <a:bodyPr>
            <a:normAutofit/>
          </a:bodyPr>
          <a:lstStyle/>
          <a:p>
            <a:r>
              <a:rPr lang="en-GB" sz="3000"/>
              <a:t>comprehensive training in research methods</a:t>
            </a:r>
            <a:endParaRPr lang="en-GB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76BF5-7496-0D4E-9A68-D9C03E9A0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448" y="5497977"/>
            <a:ext cx="8599119" cy="426027"/>
          </a:xfrm>
        </p:spPr>
        <p:txBody>
          <a:bodyPr>
            <a:normAutofit/>
          </a:bodyPr>
          <a:lstStyle/>
          <a:p>
            <a:r>
              <a:rPr lang="en-GB" sz="2400"/>
              <a:t>www.ncrm.ac.uk</a:t>
            </a:r>
            <a:endParaRPr lang="en-GB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7AB72A-1869-408C-9C67-6BFEB8EE2977}"/>
              </a:ext>
            </a:extLst>
          </p:cNvPr>
          <p:cNvSpPr txBox="1">
            <a:spLocks/>
          </p:cNvSpPr>
          <p:nvPr/>
        </p:nvSpPr>
        <p:spPr>
          <a:xfrm>
            <a:off x="1796434" y="1543892"/>
            <a:ext cx="8599119" cy="1333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 to Spatial Data &amp; </a:t>
            </a:r>
            <a:b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Using R as a GIS</a:t>
            </a:r>
            <a:endParaRPr kumimoji="0" lang="en-GB" sz="2800" b="1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A0A15D43-65F9-4AC4-BA50-580A27FEBC96}"/>
              </a:ext>
            </a:extLst>
          </p:cNvPr>
          <p:cNvSpPr/>
          <p:nvPr/>
        </p:nvSpPr>
        <p:spPr>
          <a:xfrm>
            <a:off x="6402533" y="3248295"/>
            <a:ext cx="2282974" cy="460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Dr Nick Bearman</a:t>
            </a:r>
            <a:endParaRPr kumimoji="0" lang="en-GB" sz="24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Line 3">
            <a:extLst>
              <a:ext uri="{FF2B5EF4-FFF2-40B4-BE49-F238E27FC236}">
                <a16:creationId xmlns:a16="http://schemas.microsoft.com/office/drawing/2014/main" id="{1E9095CD-7F5A-4FCD-ADD5-8FD6F35A6E22}"/>
              </a:ext>
            </a:extLst>
          </p:cNvPr>
          <p:cNvSpPr/>
          <p:nvPr/>
        </p:nvSpPr>
        <p:spPr>
          <a:xfrm flipH="1">
            <a:off x="6197692" y="3242534"/>
            <a:ext cx="1440" cy="792000"/>
          </a:xfrm>
          <a:prstGeom prst="line">
            <a:avLst/>
          </a:prstGeom>
          <a:noFill/>
          <a:ln w="3492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54586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CustomShape 5">
            <a:extLst>
              <a:ext uri="{FF2B5EF4-FFF2-40B4-BE49-F238E27FC236}">
                <a16:creationId xmlns:a16="http://schemas.microsoft.com/office/drawing/2014/main" id="{EF6E8B8B-3D6C-4C7B-9B6C-F8E228DF1D8C}"/>
              </a:ext>
            </a:extLst>
          </p:cNvPr>
          <p:cNvSpPr/>
          <p:nvPr/>
        </p:nvSpPr>
        <p:spPr>
          <a:xfrm>
            <a:off x="6375892" y="3612975"/>
            <a:ext cx="2384092" cy="460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@nickbearmanuk</a:t>
            </a:r>
            <a:endParaRPr kumimoji="0" lang="en-GB" sz="24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3" name="CustomShape 4">
            <a:extLst>
              <a:ext uri="{FF2B5EF4-FFF2-40B4-BE49-F238E27FC236}">
                <a16:creationId xmlns:a16="http://schemas.microsoft.com/office/drawing/2014/main" id="{78795627-95C3-4E26-9A35-10BA89D59A13}"/>
              </a:ext>
            </a:extLst>
          </p:cNvPr>
          <p:cNvSpPr/>
          <p:nvPr/>
        </p:nvSpPr>
        <p:spPr>
          <a:xfrm>
            <a:off x="519536" y="3293733"/>
            <a:ext cx="5576457" cy="8295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Tue 27</a:t>
            </a:r>
            <a:r>
              <a:rPr kumimoji="0" lang="en-GB" sz="2400" b="0" i="0" u="none" strike="noStrike" kern="1200" cap="none" spc="-1" normalizeH="0" baseline="3000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GB" sz="2400" b="0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Wed </a:t>
            </a:r>
            <a:r>
              <a:rPr kumimoji="0" lang="en-GB" sz="2400" b="0" i="0" u="none" strike="noStrike" kern="1200" cap="none" spc="-1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28</a:t>
            </a:r>
            <a:r>
              <a:rPr kumimoji="0" lang="en-GB" sz="2400" b="0" i="0" u="none" strike="noStrike" kern="1200" cap="none" spc="-1" normalizeH="0" baseline="3000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GB" sz="2400" b="0" i="0" u="none" strike="noStrike" kern="1200" cap="none" spc="-1" normalizeH="0" baseline="0" noProof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May 2025</a:t>
            </a:r>
            <a:endParaRPr kumimoji="0" lang="en-GB" sz="2400" b="0" i="0" u="none" strike="noStrike" kern="1200" cap="none" spc="-1" normalizeH="0" baseline="0" noProof="0" dirty="0">
              <a:ln>
                <a:noFill/>
              </a:ln>
              <a:solidFill>
                <a:srgbClr val="54586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-1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10am – 1pm</a:t>
            </a:r>
            <a:endParaRPr kumimoji="0" lang="en-GB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F91F52-336D-4B32-ABD3-9AF5F22A5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9279" y="131319"/>
            <a:ext cx="1221787" cy="10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2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B7A7A9-4DAD-4518-9294-98915BA5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4" y="967769"/>
            <a:ext cx="11465492" cy="972992"/>
          </a:xfrm>
        </p:spPr>
        <p:txBody>
          <a:bodyPr anchor="ctr">
            <a:normAutofit/>
          </a:bodyPr>
          <a:lstStyle/>
          <a:p>
            <a:r>
              <a:rPr lang="en-US" dirty="0"/>
              <a:t>Welcome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5F41B7-B3AA-4364-881C-7151A978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059" y="1940761"/>
            <a:ext cx="7523446" cy="4287319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Please note this lecture is being recorded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If you ask a question or make a comment, your voice/chat may appear on the recording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Please ask me to pause the recording if you do not want your question or comment recorded</a:t>
            </a:r>
          </a:p>
        </p:txBody>
      </p:sp>
      <p:pic>
        <p:nvPicPr>
          <p:cNvPr id="11" name="Content Placeholder 10" descr="Icon&#10;&#10;Description automatically generated">
            <a:extLst>
              <a:ext uri="{FF2B5EF4-FFF2-40B4-BE49-F238E27FC236}">
                <a16:creationId xmlns:a16="http://schemas.microsoft.com/office/drawing/2014/main" id="{A167253D-1C8D-49C3-B5FC-CD94175C24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73622" y="1602911"/>
            <a:ext cx="4287319" cy="4287319"/>
          </a:xfrm>
          <a:noFill/>
        </p:spPr>
      </p:pic>
    </p:spTree>
    <p:extLst>
      <p:ext uri="{BB962C8B-B14F-4D97-AF65-F5344CB8AC3E}">
        <p14:creationId xmlns:p14="http://schemas.microsoft.com/office/powerpoint/2010/main" val="3252605684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NCRM">
      <a:dk1>
        <a:srgbClr val="545860"/>
      </a:dk1>
      <a:lt1>
        <a:srgbClr val="FFFFFF"/>
      </a:lt1>
      <a:dk2>
        <a:srgbClr val="545860"/>
      </a:dk2>
      <a:lt2>
        <a:srgbClr val="E7E6E6"/>
      </a:lt2>
      <a:accent1>
        <a:srgbClr val="5BC3F5"/>
      </a:accent1>
      <a:accent2>
        <a:srgbClr val="3A5CB7"/>
      </a:accent2>
      <a:accent3>
        <a:srgbClr val="FFB653"/>
      </a:accent3>
      <a:accent4>
        <a:srgbClr val="E56B59"/>
      </a:accent4>
      <a:accent5>
        <a:srgbClr val="545860"/>
      </a:accent5>
      <a:accent6>
        <a:srgbClr val="E7E6E6"/>
      </a:accent6>
      <a:hlink>
        <a:srgbClr val="3A5CB7"/>
      </a:hlink>
      <a:folHlink>
        <a:srgbClr val="E56B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00451-2323-8640-8B92-977B474FAEB6}" vid="{1B9421E0-F233-9642-B89D-3A95E4A52F8B}"/>
    </a:ext>
  </a:extLst>
</a:theme>
</file>

<file path=ppt/theme/theme2.xml><?xml version="1.0" encoding="utf-8"?>
<a:theme xmlns:a="http://schemas.openxmlformats.org/drawingml/2006/main" name="7_Office Theme">
  <a:themeElements>
    <a:clrScheme name="NCRM">
      <a:dk1>
        <a:srgbClr val="545860"/>
      </a:dk1>
      <a:lt1>
        <a:srgbClr val="FFFFFF"/>
      </a:lt1>
      <a:dk2>
        <a:srgbClr val="545860"/>
      </a:dk2>
      <a:lt2>
        <a:srgbClr val="E7E6E6"/>
      </a:lt2>
      <a:accent1>
        <a:srgbClr val="5BC3F5"/>
      </a:accent1>
      <a:accent2>
        <a:srgbClr val="3A5CB7"/>
      </a:accent2>
      <a:accent3>
        <a:srgbClr val="FFB653"/>
      </a:accent3>
      <a:accent4>
        <a:srgbClr val="E56B59"/>
      </a:accent4>
      <a:accent5>
        <a:srgbClr val="545860"/>
      </a:accent5>
      <a:accent6>
        <a:srgbClr val="E7E6E6"/>
      </a:accent6>
      <a:hlink>
        <a:srgbClr val="3A5CB7"/>
      </a:hlink>
      <a:folHlink>
        <a:srgbClr val="E56B5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600451-2323-8640-8B92-977B474FAEB6}" vid="{1B9421E0-F233-9642-B89D-3A95E4A52F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6_Office Theme</vt:lpstr>
      <vt:lpstr>7_Office Theme</vt:lpstr>
      <vt:lpstr>comprehensive training in research methods</vt:lpstr>
      <vt:lpstr>Welcome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training in research methods</dc:title>
  <dc:creator>Nick Bearman</dc:creator>
  <cp:lastModifiedBy>Nick Bearman</cp:lastModifiedBy>
  <cp:revision>3</cp:revision>
  <dcterms:created xsi:type="dcterms:W3CDTF">2024-02-08T09:27:17Z</dcterms:created>
  <dcterms:modified xsi:type="dcterms:W3CDTF">2025-05-19T07:01:00Z</dcterms:modified>
</cp:coreProperties>
</file>