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sldIdLst>
    <p:sldId id="256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1D61-44BC-4AFB-8D19-12AEC84962E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4DA9-E60C-4DED-8710-A8FC029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image" Target="../media/image4.jpeg"/><Relationship Id="rId5" Type="http://schemas.openxmlformats.org/officeDocument/2006/relationships/customXml" Target="../../customXml/item5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2229751" cy="2229751"/>
          </a:xfrm>
          <a:prstGeom prst="rect">
            <a:avLst/>
          </a:prstGeom>
        </p:spPr>
      </p:pic>
      <p:grpSp>
        <p:nvGrpSpPr>
          <p:cNvPr id="5" name="Group 4"/>
          <p:cNvGrpSpPr/>
          <p:nvPr>
            <p:custDataLst>
              <p:custData r:id="rId1"/>
            </p:custDataLst>
          </p:nvPr>
        </p:nvGrpSpPr>
        <p:grpSpPr>
          <a:xfrm>
            <a:off x="2881339" y="457199"/>
            <a:ext cx="2251806" cy="2229751"/>
            <a:chOff x="559675" y="965062"/>
            <a:chExt cx="2278867" cy="2278748"/>
          </a:xfrm>
          <a:solidFill>
            <a:schemeClr val="bg1"/>
          </a:solidFill>
        </p:grpSpPr>
        <p:sp>
          <p:nvSpPr>
            <p:cNvPr id="6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79" y="2200579"/>
            <a:ext cx="1703174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67" y="1676399"/>
            <a:ext cx="1599091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45" y="914400"/>
            <a:ext cx="1598617" cy="469900"/>
          </a:xfrm>
          <a:prstGeom prst="rect">
            <a:avLst/>
          </a:prstGeom>
        </p:spPr>
      </p:pic>
      <p:grpSp>
        <p:nvGrpSpPr>
          <p:cNvPr id="12" name="Group 11"/>
          <p:cNvGrpSpPr/>
          <p:nvPr>
            <p:custDataLst>
              <p:custData r:id="rId2"/>
            </p:custDataLst>
          </p:nvPr>
        </p:nvGrpSpPr>
        <p:grpSpPr>
          <a:xfrm>
            <a:off x="5398398" y="462779"/>
            <a:ext cx="2276856" cy="2276856"/>
            <a:chOff x="1155756" y="1726832"/>
            <a:chExt cx="2278867" cy="22787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  <a:grpFill/>
          </p:grpSpPr>
          <p:sp>
            <p:nvSpPr>
              <p:cNvPr id="15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6" name="Title"/>
              <p:cNvSpPr txBox="1"/>
              <p:nvPr/>
            </p:nvSpPr>
            <p:spPr>
              <a:xfrm>
                <a:off x="1146921" y="2766133"/>
                <a:ext cx="2247788" cy="32343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Cloud Compute &amp; Networking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5413372" y="795407"/>
            <a:ext cx="224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Compute</a:t>
            </a:r>
            <a:endParaRPr lang="en-US" sz="9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26" name="Group 25"/>
          <p:cNvGrpSpPr/>
          <p:nvPr>
            <p:custDataLst>
              <p:custData r:id="rId3"/>
            </p:custDataLst>
          </p:nvPr>
        </p:nvGrpSpPr>
        <p:grpSpPr>
          <a:xfrm>
            <a:off x="371050" y="2820302"/>
            <a:ext cx="2276856" cy="2276856"/>
            <a:chOff x="1155756" y="1726832"/>
            <a:chExt cx="2278867" cy="2278748"/>
          </a:xfrm>
          <a:solidFill>
            <a:schemeClr val="accent2">
              <a:lumMod val="75000"/>
            </a:schemeClr>
          </a:solidFill>
        </p:grpSpPr>
        <p:sp>
          <p:nvSpPr>
            <p:cNvPr id="27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  <a:grpFill/>
          </p:grpSpPr>
          <p:sp>
            <p:nvSpPr>
              <p:cNvPr id="29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0" name="Title"/>
              <p:cNvSpPr txBox="1"/>
              <p:nvPr/>
            </p:nvSpPr>
            <p:spPr>
              <a:xfrm>
                <a:off x="1146921" y="2766133"/>
                <a:ext cx="2247788" cy="32343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Storage and Content Delivery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86024" y="3152930"/>
            <a:ext cx="224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Storage</a:t>
            </a:r>
            <a:endParaRPr lang="en-US" sz="9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33" name="Group 32"/>
          <p:cNvGrpSpPr/>
          <p:nvPr>
            <p:custDataLst>
              <p:custData r:id="rId4"/>
            </p:custDataLst>
          </p:nvPr>
        </p:nvGrpSpPr>
        <p:grpSpPr>
          <a:xfrm>
            <a:off x="2871263" y="2820302"/>
            <a:ext cx="2276856" cy="2276856"/>
            <a:chOff x="1155756" y="1726832"/>
            <a:chExt cx="2278867" cy="2278748"/>
          </a:xfrm>
          <a:solidFill>
            <a:srgbClr val="92D050"/>
          </a:solidFill>
        </p:grpSpPr>
        <p:sp>
          <p:nvSpPr>
            <p:cNvPr id="34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  <a:grpFill/>
          </p:grpSpPr>
          <p:sp>
            <p:nvSpPr>
              <p:cNvPr id="3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7" name="Title"/>
              <p:cNvSpPr txBox="1"/>
              <p:nvPr/>
            </p:nvSpPr>
            <p:spPr>
              <a:xfrm>
                <a:off x="1146921" y="2766133"/>
                <a:ext cx="2247788" cy="32343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SQL and No-SQL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2886237" y="3152930"/>
            <a:ext cx="224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Database</a:t>
            </a:r>
            <a:endParaRPr lang="en-US" sz="9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40" name="Group 39"/>
          <p:cNvGrpSpPr/>
          <p:nvPr>
            <p:custDataLst>
              <p:custData r:id="rId5"/>
            </p:custDataLst>
          </p:nvPr>
        </p:nvGrpSpPr>
        <p:grpSpPr>
          <a:xfrm>
            <a:off x="5413372" y="2861153"/>
            <a:ext cx="2276856" cy="2276856"/>
            <a:chOff x="1155756" y="1726832"/>
            <a:chExt cx="2278867" cy="2278748"/>
          </a:xfrm>
          <a:solidFill>
            <a:srgbClr val="002060"/>
          </a:solidFill>
        </p:grpSpPr>
        <p:sp>
          <p:nvSpPr>
            <p:cNvPr id="41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  <a:grpFill/>
          </p:grpSpPr>
          <p:sp>
            <p:nvSpPr>
              <p:cNvPr id="43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44" name="Title"/>
              <p:cNvSpPr txBox="1"/>
              <p:nvPr/>
            </p:nvSpPr>
            <p:spPr>
              <a:xfrm>
                <a:off x="1146921" y="2766133"/>
                <a:ext cx="2247788" cy="32343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Deployment and Management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5428346" y="3193781"/>
            <a:ext cx="224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Manage</a:t>
            </a:r>
            <a:endParaRPr lang="en-US" sz="9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47" name="Group 46"/>
          <p:cNvGrpSpPr/>
          <p:nvPr>
            <p:custDataLst>
              <p:custData r:id="rId6"/>
            </p:custDataLst>
          </p:nvPr>
        </p:nvGrpSpPr>
        <p:grpSpPr>
          <a:xfrm>
            <a:off x="381000" y="5218676"/>
            <a:ext cx="2276856" cy="2276856"/>
            <a:chOff x="1155756" y="1726832"/>
            <a:chExt cx="2278867" cy="2278748"/>
          </a:xfrm>
          <a:solidFill>
            <a:srgbClr val="7030A0"/>
          </a:solidFill>
        </p:grpSpPr>
        <p:sp>
          <p:nvSpPr>
            <p:cNvPr id="48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  <a:grpFill/>
          </p:grpSpPr>
          <p:sp>
            <p:nvSpPr>
              <p:cNvPr id="50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51" name="Title"/>
              <p:cNvSpPr txBox="1"/>
              <p:nvPr/>
            </p:nvSpPr>
            <p:spPr>
              <a:xfrm>
                <a:off x="1146921" y="2766133"/>
                <a:ext cx="2247788" cy="32343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grp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Platforms as a Service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395974" y="5551304"/>
            <a:ext cx="224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Apps</a:t>
            </a:r>
            <a:endParaRPr lang="en-US" sz="9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>
            <p:custDataLst>
              <p:custData r:id="rId1"/>
            </p:custDataLst>
          </p:nvPr>
        </p:nvGrpSpPr>
        <p:grpSpPr>
          <a:xfrm>
            <a:off x="577017" y="409909"/>
            <a:ext cx="2276856" cy="2276856"/>
            <a:chOff x="1155756" y="1726832"/>
            <a:chExt cx="2278867" cy="2278748"/>
          </a:xfrm>
        </p:grpSpPr>
        <p:sp>
          <p:nvSpPr>
            <p:cNvPr id="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>
            <p:custDataLst>
              <p:custData r:id="rId2"/>
            </p:custDataLst>
          </p:nvPr>
        </p:nvGrpSpPr>
        <p:grpSpPr>
          <a:xfrm>
            <a:off x="3379668" y="446727"/>
            <a:ext cx="2278866" cy="2278748"/>
            <a:chOff x="3432567" y="2289626"/>
            <a:chExt cx="2278866" cy="2278748"/>
          </a:xfrm>
        </p:grpSpPr>
        <p:sp>
          <p:nvSpPr>
            <p:cNvPr id="11" name="Rectangle 10"/>
            <p:cNvSpPr/>
            <p:nvPr/>
          </p:nvSpPr>
          <p:spPr>
            <a:xfrm>
              <a:off x="3432567" y="2289626"/>
              <a:ext cx="2278866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"/>
            <p:cNvSpPr/>
            <p:nvPr/>
          </p:nvSpPr>
          <p:spPr>
            <a:xfrm>
              <a:off x="3433428" y="4202614"/>
              <a:ext cx="2276856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text</a:t>
              </a:r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707678" y="3614760"/>
            <a:ext cx="1380744" cy="1380744"/>
            <a:chOff x="1151956" y="1722210"/>
            <a:chExt cx="1521261" cy="1509466"/>
          </a:xfrm>
        </p:grpSpPr>
        <p:sp>
          <p:nvSpPr>
            <p:cNvPr id="14" name="Tile"/>
            <p:cNvSpPr/>
            <p:nvPr/>
          </p:nvSpPr>
          <p:spPr>
            <a:xfrm>
              <a:off x="1154052" y="1722210"/>
              <a:ext cx="1519165" cy="150946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ntent"/>
            <p:cNvSpPr/>
            <p:nvPr/>
          </p:nvSpPr>
          <p:spPr>
            <a:xfrm>
              <a:off x="1151956" y="2865916"/>
              <a:ext cx="1521261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text</a:t>
              </a:r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</p:grpSp>
      <p:grpSp>
        <p:nvGrpSpPr>
          <p:cNvPr id="16" name="Group 15"/>
          <p:cNvGrpSpPr/>
          <p:nvPr>
            <p:custDataLst>
              <p:custData r:id="rId4"/>
            </p:custDataLst>
          </p:nvPr>
        </p:nvGrpSpPr>
        <p:grpSpPr>
          <a:xfrm>
            <a:off x="2679040" y="3399746"/>
            <a:ext cx="1518812" cy="813794"/>
            <a:chOff x="1155813" y="1657556"/>
            <a:chExt cx="1518812" cy="813794"/>
          </a:xfrm>
        </p:grpSpPr>
        <p:sp>
          <p:nvSpPr>
            <p:cNvPr id="17" name="Tile"/>
            <p:cNvSpPr/>
            <p:nvPr/>
          </p:nvSpPr>
          <p:spPr>
            <a:xfrm>
              <a:off x="1155813" y="1726487"/>
              <a:ext cx="747128" cy="7448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ontent"/>
            <p:cNvSpPr txBox="1"/>
            <p:nvPr/>
          </p:nvSpPr>
          <p:spPr>
            <a:xfrm>
              <a:off x="1987342" y="1657556"/>
              <a:ext cx="68728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pPr lvl="0"/>
              <a:r>
                <a:rPr lang="en-US" sz="1100" dirty="0" smtClean="0">
                  <a:solidFill>
                    <a:prstClr val="black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Text</a:t>
              </a:r>
            </a:p>
            <a:p>
              <a:pPr lvl="0"/>
              <a:r>
                <a:rPr lang="en-US" sz="1100" dirty="0" smtClean="0">
                  <a:solidFill>
                    <a:prstClr val="black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Text</a:t>
              </a:r>
              <a:endParaRPr lang="en-US" sz="1100" dirty="0"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5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17" y="4214301"/>
            <a:ext cx="2229751" cy="22297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191000"/>
            <a:ext cx="2229751" cy="2229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28800"/>
            <a:ext cx="2229751" cy="2229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28800"/>
            <a:ext cx="2229751" cy="2229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67200"/>
            <a:ext cx="2229751" cy="22297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2229751" cy="22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tro.MetroTileMediumSelected" Revision="1" Stencil="System.Storyboarding.Metro" StencilVersion="0.1"/>
</Control>
</file>

<file path=customXml/item10.xml><?xml version="1.0" encoding="utf-8"?>
<Control xmlns="http://schemas.microsoft.com/VisualStudio/2011/storyboarding/control">
  <Id Name="System.Storyboarding.Metro.MetroXSmallTileSubtitle" Revision="1" Stencil="System.Storyboarding.Metro" StencilVersion="0.1"/>
</Control>
</file>

<file path=customXml/item2.xml><?xml version="1.0" encoding="utf-8"?>
<Control xmlns="http://schemas.microsoft.com/VisualStudio/2011/storyboarding/control">
  <Id Name="System.Storyboarding.Metro.MetroTileSubtitle" Revision="1" Stencil="System.Storyboarding.Metro" StencilVersion="0.1"/>
</Control>
</file>

<file path=customXml/item3.xml><?xml version="1.0" encoding="utf-8"?>
<Control xmlns="http://schemas.microsoft.com/VisualStudio/2011/storyboarding/control">
  <Id Name="System.Storyboarding.Metro.MetroTileSubtitle" Revision="1" Stencil="System.Storyboarding.Metro" StencilVersion="0.1"/>
</Control>
</file>

<file path=customXml/item4.xml><?xml version="1.0" encoding="utf-8"?>
<Control xmlns="http://schemas.microsoft.com/VisualStudio/2011/storyboarding/control">
  <Id Name="System.Storyboarding.Metro.MetroTileSubtitle" Revision="1" Stencil="System.Storyboarding.Metro" StencilVersion="0.1"/>
</Control>
</file>

<file path=customXml/item5.xml><?xml version="1.0" encoding="utf-8"?>
<Control xmlns="http://schemas.microsoft.com/VisualStudio/2011/storyboarding/control">
  <Id Name="System.Storyboarding.Metro.MetroTileSubtitle" Revision="1" Stencil="System.Storyboarding.Metro" StencilVersion="0.1"/>
</Control>
</file>

<file path=customXml/item6.xml><?xml version="1.0" encoding="utf-8"?>
<Control xmlns="http://schemas.microsoft.com/VisualStudio/2011/storyboarding/control">
  <Id Name="System.Storyboarding.Metro.MetroTileSubtitle" Revision="1" Stencil="System.Storyboarding.Metro" StencilVersion="0.1"/>
</Control>
</file>

<file path=customXml/item7.xml><?xml version="1.0" encoding="utf-8"?>
<Control xmlns="http://schemas.microsoft.com/VisualStudio/2011/storyboarding/control">
  <Id Name="System.Storyboarding.Metro.MetroTileSubtitle" Revision="1" Stencil="System.Storyboarding.Metro" StencilVersion="0.1"/>
</Control>
</file>

<file path=customXml/item8.xml><?xml version="1.0" encoding="utf-8"?>
<Control xmlns="http://schemas.microsoft.com/VisualStudio/2011/storyboarding/control">
  <Id Name="System.Storyboarding.Metro.MetroTileLarge" Revision="1" Stencil="System.Storyboarding.Metro" StencilVersion="0.1"/>
</Control>
</file>

<file path=customXml/item9.xml><?xml version="1.0" encoding="utf-8"?>
<Control xmlns="http://schemas.microsoft.com/VisualStudio/2011/storyboarding/control">
  <Id Name="System.Storyboarding.Metro.MetroTileMediumText" Revision="1" Stencil="System.Storyboarding.Metro" StencilVersion="0.1"/>
</Control>
</file>

<file path=customXml/itemProps1.xml><?xml version="1.0" encoding="utf-8"?>
<ds:datastoreItem xmlns:ds="http://schemas.openxmlformats.org/officeDocument/2006/customXml" ds:itemID="{A26F60CC-9B09-42C7-BB3B-DB08DE0AA7D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1D77D55-C3BA-4BA1-B813-9CDCF7F52B8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CE040F4-A9F2-4A4C-9E9C-6959085E220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E76F54D-3651-478D-B3D8-60D4F74E76E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6943855-CB70-46D5-A13E-C5B30EF2082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DF7EF22-3128-4FA4-9561-59A629AD3D8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C3C136-1102-4B31-A335-79BB73BA8A3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99F7571-17FE-4CC9-96C5-4F00A17DF8C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1753049-C101-4482-B35F-C459563C4BA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23ED2FD-0E51-480E-8C47-3E355EF5269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Beaugeard</dc:creator>
  <cp:lastModifiedBy>Nick Beaugeard</cp:lastModifiedBy>
  <cp:revision>3</cp:revision>
  <dcterms:created xsi:type="dcterms:W3CDTF">2012-07-16T03:34:06Z</dcterms:created>
  <dcterms:modified xsi:type="dcterms:W3CDTF">2012-07-16T23:14:01Z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