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00FF00"/>
    <a:srgbClr val="00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1CDC6-EBD3-47D3-A496-52672552136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DD3B-1212-400F-A508-5594C51D72E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09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1731-387B-4667-9D36-3F9AFDD6F2E3}" type="datetimeFigureOut">
              <a:rPr lang="en-AU" smtClean="0"/>
              <a:pPr/>
              <a:t>21/10/2015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7036-BFAC-43D6-BD2D-C7297D70D01C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7" y="1"/>
            <a:ext cx="9152757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http://stockarch.com/files/10/02/clouds_illustrated.jpg"/>
          <p:cNvSpPr>
            <a:spLocks noChangeAspect="1" noChangeArrowheads="1"/>
          </p:cNvSpPr>
          <p:nvPr/>
        </p:nvSpPr>
        <p:spPr bwMode="auto">
          <a:xfrm>
            <a:off x="63500" y="-136525"/>
            <a:ext cx="13087350" cy="706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0968"/>
            <a:ext cx="6192688" cy="3443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Sal\Desktop\Office 365\CEO-CF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08" y="1124744"/>
            <a:ext cx="8928992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9952" y="1052736"/>
            <a:ext cx="5004048" cy="532859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Collaborate openly on teams and projects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Create and contribute to shared content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Run effective meetings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Maximize your productivity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Share your identity and expertise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Engage with community and build a knowledge base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08520" y="0"/>
            <a:ext cx="4248472" cy="6858000"/>
          </a:xfrm>
          <a:solidFill>
            <a:srgbClr val="0066FF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chemeClr val="bg1"/>
                </a:solidFill>
                <a:latin typeface="Century Gothic" pitchFamily="34" charset="0"/>
              </a:rPr>
              <a:t>Office 365 will enable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bg1"/>
                </a:solidFill>
                <a:latin typeface="Century Gothic" pitchFamily="34" charset="0"/>
              </a:rPr>
              <a:t> you to: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9144000" cy="1268760"/>
          </a:xfrm>
          <a:solidFill>
            <a:srgbClr val="0066FF"/>
          </a:solidFill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0000" b="1" dirty="0" smtClean="0">
                <a:solidFill>
                  <a:schemeClr val="bg1"/>
                </a:solidFill>
                <a:latin typeface="Century Gothic" pitchFamily="34" charset="0"/>
              </a:rPr>
              <a:t>Why Office 365?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4172272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Store and share</a:t>
            </a:r>
          </a:p>
          <a:p>
            <a:pPr marL="0" indent="0">
              <a:buNone/>
            </a:pPr>
            <a:r>
              <a:rPr lang="en-US" sz="6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documents</a:t>
            </a:r>
          </a:p>
          <a:p>
            <a:pPr>
              <a:buNone/>
            </a:pPr>
            <a:endParaRPr lang="en-US" sz="20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3400" dirty="0" smtClean="0">
                <a:latin typeface="Century Gothic" pitchFamily="34" charset="0"/>
              </a:rPr>
              <a:t>	Share your own documents with others through Office 365, or upload documents to a team site to build a document library and a project history</a:t>
            </a:r>
          </a:p>
          <a:p>
            <a:pPr>
              <a:buNone/>
            </a:pPr>
            <a:endParaRPr lang="en-US" sz="2000" dirty="0">
              <a:latin typeface="Century Gothic" pitchFamily="34" charset="0"/>
            </a:endParaRPr>
          </a:p>
          <a:p>
            <a:pPr>
              <a:buNone/>
            </a:pPr>
            <a:endParaRPr lang="en-US" sz="2000" dirty="0" smtClean="0">
              <a:latin typeface="Century Gothic" pitchFamily="34" charset="0"/>
            </a:endParaRPr>
          </a:p>
          <a:p>
            <a:pPr>
              <a:buNone/>
            </a:pPr>
            <a:endParaRPr lang="en-US" sz="2000" dirty="0">
              <a:latin typeface="Century Gothic" pitchFamily="34" charset="0"/>
            </a:endParaRPr>
          </a:p>
          <a:p>
            <a:pPr>
              <a:buNone/>
            </a:pPr>
            <a:endParaRPr lang="en-US" sz="20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6700" spc="-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Get email, calendar,</a:t>
            </a:r>
          </a:p>
          <a:p>
            <a:pPr>
              <a:buNone/>
            </a:pPr>
            <a:r>
              <a:rPr lang="en-US" sz="6700" spc="-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and contacts</a:t>
            </a:r>
          </a:p>
          <a:p>
            <a:pPr>
              <a:buNone/>
            </a:pPr>
            <a:endParaRPr lang="en-US" sz="20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3400" dirty="0" smtClean="0">
                <a:latin typeface="Century Gothic" pitchFamily="34" charset="0"/>
              </a:rPr>
              <a:t>	Use Outlook and Outlook Web App to access your email, calendar, and contacts</a:t>
            </a:r>
          </a:p>
          <a:p>
            <a:pPr>
              <a:buNone/>
            </a:pPr>
            <a:endParaRPr lang="en-AU" sz="2000" dirty="0">
              <a:latin typeface="Century Gothic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88024" y="1628800"/>
            <a:ext cx="4244280" cy="50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Work collaboratively with teams</a:t>
            </a:r>
          </a:p>
          <a:p>
            <a:pPr lvl="1"/>
            <a:endParaRPr lang="en-US" sz="1600" dirty="0" smtClean="0">
              <a:latin typeface="Century Gothic" pitchFamily="34" charset="0"/>
            </a:endParaRPr>
          </a:p>
          <a:p>
            <a:pPr lvl="1"/>
            <a:r>
              <a:rPr lang="en-US" sz="1700" dirty="0" smtClean="0">
                <a:latin typeface="Century Gothic" pitchFamily="34" charset="0"/>
              </a:rPr>
              <a:t>Create a customized Office 365 site to collaborate with others</a:t>
            </a:r>
          </a:p>
          <a:p>
            <a:pPr lvl="1"/>
            <a:r>
              <a:rPr lang="en-US" sz="1700" dirty="0" smtClean="0">
                <a:latin typeface="Century Gothic" pitchFamily="34" charset="0"/>
              </a:rPr>
              <a:t>Create document libraries, add apps, and use community features to enhance sharing</a:t>
            </a:r>
          </a:p>
          <a:p>
            <a:pPr lvl="1"/>
            <a:endParaRPr lang="en-US" sz="1600" dirty="0" smtClean="0">
              <a:latin typeface="Century Gothic" pitchFamily="34" charset="0"/>
            </a:endParaRPr>
          </a:p>
          <a:p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  <a:p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Have interactive online meetings</a:t>
            </a:r>
          </a:p>
          <a:p>
            <a:pPr lvl="1"/>
            <a:endParaRPr lang="en-US" sz="1600" dirty="0" smtClean="0">
              <a:latin typeface="Century Gothic" pitchFamily="34" charset="0"/>
            </a:endParaRPr>
          </a:p>
          <a:p>
            <a:pPr lvl="1"/>
            <a:r>
              <a:rPr lang="en-US" sz="1700" dirty="0" smtClean="0">
                <a:latin typeface="Century Gothic" pitchFamily="34" charset="0"/>
              </a:rPr>
              <a:t>Use Lync for online meetings that have full web conferencing features, including audio, video, sharing, and presentations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66FF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9552" y="188641"/>
            <a:ext cx="8251293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Our Objectives for Office 365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29372"/>
              </p:ext>
            </p:extLst>
          </p:nvPr>
        </p:nvGraphicFramePr>
        <p:xfrm>
          <a:off x="107503" y="1485932"/>
          <a:ext cx="8928993" cy="51570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297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Collaborate openly on teams and projects</a:t>
                      </a:r>
                    </a:p>
                    <a:p>
                      <a:pPr algn="l"/>
                      <a:endParaRPr lang="en-AU" sz="1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Using a shared workspace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Building project history</a:t>
                      </a: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Attaching files in email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Using email for discussions</a:t>
                      </a: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370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Create and contribute to shared content</a:t>
                      </a:r>
                      <a:endParaRPr lang="en-A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Storing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 content centrally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Using collaboration tools</a:t>
                      </a: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Storing content locally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Sending revisions in email</a:t>
                      </a: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Run effective meetings</a:t>
                      </a:r>
                    </a:p>
                    <a:p>
                      <a:pPr algn="l"/>
                      <a:endParaRPr lang="en-A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Having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 online meetings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Using shared workspaces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Using pay-by-minute conferencing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Booking up conference rooms</a:t>
                      </a: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7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Maximize my productivity</a:t>
                      </a:r>
                    </a:p>
                    <a:p>
                      <a:pPr algn="l"/>
                      <a:endParaRPr lang="en-A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Using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 tasks and presence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Subscribing to feeds and finding experts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Relying on old tools and practices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Re-solving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 the same problems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Share my identity and expertise</a:t>
                      </a:r>
                    </a:p>
                    <a:p>
                      <a:pPr algn="l"/>
                      <a:endParaRPr lang="en-A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Maintaining my profile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Sharing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 my work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Sending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 updates through email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Storing my work locally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Engage with community and build a knowledge base</a:t>
                      </a:r>
                      <a:endParaRPr lang="en-US" sz="1400" b="1" u="none" strike="noStrike" kern="1200" dirty="0" smtClean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A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Using social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networks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Proactively sharing information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Limiting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</a:rPr>
                        <a:t> my network to my physical location</a:t>
                      </a:r>
                      <a:endParaRPr lang="en-A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74185"/>
              </p:ext>
            </p:extLst>
          </p:nvPr>
        </p:nvGraphicFramePr>
        <p:xfrm>
          <a:off x="179512" y="1160552"/>
          <a:ext cx="871296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sz="2000" b="0" dirty="0">
                        <a:latin typeface="Century Gothic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solidFill>
                            <a:srgbClr val="00FF00"/>
                          </a:solidFill>
                          <a:latin typeface="Century Gothic" pitchFamily="34" charset="0"/>
                        </a:rPr>
                        <a:t>Start…</a:t>
                      </a:r>
                      <a:endParaRPr lang="en-AU" sz="2000" b="1" dirty="0">
                        <a:solidFill>
                          <a:srgbClr val="00FF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solidFill>
                            <a:srgbClr val="FF3300"/>
                          </a:solidFill>
                          <a:latin typeface="Century Gothic" pitchFamily="34" charset="0"/>
                        </a:rPr>
                        <a:t>Stop…</a:t>
                      </a:r>
                      <a:endParaRPr lang="en-AU" sz="2000" b="1" dirty="0">
                        <a:solidFill>
                          <a:srgbClr val="FF33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228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</dc:creator>
  <cp:lastModifiedBy>Roland Leggat</cp:lastModifiedBy>
  <cp:revision>13</cp:revision>
  <dcterms:created xsi:type="dcterms:W3CDTF">2015-10-20T04:29:01Z</dcterms:created>
  <dcterms:modified xsi:type="dcterms:W3CDTF">2015-10-21T06:09:10Z</dcterms:modified>
</cp:coreProperties>
</file>