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5"/>
  </p:sldMasterIdLst>
  <p:notesMasterIdLst>
    <p:notesMasterId r:id="rId63"/>
  </p:notesMasterIdLst>
  <p:sldIdLst>
    <p:sldId id="256" r:id="rId6"/>
    <p:sldId id="335" r:id="rId7"/>
    <p:sldId id="257" r:id="rId8"/>
    <p:sldId id="258" r:id="rId9"/>
    <p:sldId id="330" r:id="rId10"/>
    <p:sldId id="268" r:id="rId11"/>
    <p:sldId id="259" r:id="rId12"/>
    <p:sldId id="264" r:id="rId13"/>
    <p:sldId id="260" r:id="rId14"/>
    <p:sldId id="261" r:id="rId15"/>
    <p:sldId id="262" r:id="rId16"/>
    <p:sldId id="265" r:id="rId17"/>
    <p:sldId id="266" r:id="rId18"/>
    <p:sldId id="267" r:id="rId19"/>
    <p:sldId id="269" r:id="rId20"/>
    <p:sldId id="274" r:id="rId21"/>
    <p:sldId id="270" r:id="rId22"/>
    <p:sldId id="271" r:id="rId23"/>
    <p:sldId id="331" r:id="rId24"/>
    <p:sldId id="273" r:id="rId25"/>
    <p:sldId id="275" r:id="rId26"/>
    <p:sldId id="276" r:id="rId27"/>
    <p:sldId id="277" r:id="rId28"/>
    <p:sldId id="278" r:id="rId29"/>
    <p:sldId id="279" r:id="rId30"/>
    <p:sldId id="282" r:id="rId31"/>
    <p:sldId id="281" r:id="rId32"/>
    <p:sldId id="284" r:id="rId33"/>
    <p:sldId id="309" r:id="rId34"/>
    <p:sldId id="292" r:id="rId35"/>
    <p:sldId id="328" r:id="rId36"/>
    <p:sldId id="310" r:id="rId37"/>
    <p:sldId id="327" r:id="rId38"/>
    <p:sldId id="311" r:id="rId39"/>
    <p:sldId id="326" r:id="rId40"/>
    <p:sldId id="313" r:id="rId41"/>
    <p:sldId id="324" r:id="rId42"/>
    <p:sldId id="314" r:id="rId43"/>
    <p:sldId id="323" r:id="rId44"/>
    <p:sldId id="315" r:id="rId45"/>
    <p:sldId id="322" r:id="rId46"/>
    <p:sldId id="316" r:id="rId47"/>
    <p:sldId id="321" r:id="rId48"/>
    <p:sldId id="286" r:id="rId49"/>
    <p:sldId id="287" r:id="rId50"/>
    <p:sldId id="320" r:id="rId51"/>
    <p:sldId id="332" r:id="rId52"/>
    <p:sldId id="333" r:id="rId53"/>
    <p:sldId id="334" r:id="rId54"/>
    <p:sldId id="288" r:id="rId55"/>
    <p:sldId id="289" r:id="rId56"/>
    <p:sldId id="317" r:id="rId57"/>
    <p:sldId id="318" r:id="rId58"/>
    <p:sldId id="319" r:id="rId59"/>
    <p:sldId id="290" r:id="rId60"/>
    <p:sldId id="329" r:id="rId61"/>
    <p:sldId id="29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s" id="{E12A2572-D2D0-4DBB-9AB8-73AA3923CC7D}">
          <p14:sldIdLst>
            <p14:sldId id="256"/>
            <p14:sldId id="335"/>
            <p14:sldId id="257"/>
            <p14:sldId id="258"/>
            <p14:sldId id="330"/>
            <p14:sldId id="268"/>
          </p14:sldIdLst>
        </p14:section>
        <p14:section name="The Core of Your Business" id="{5A832D95-3F55-4313-8D49-73ED479F3EE9}">
          <p14:sldIdLst>
            <p14:sldId id="259"/>
            <p14:sldId id="264"/>
            <p14:sldId id="260"/>
            <p14:sldId id="261"/>
            <p14:sldId id="262"/>
            <p14:sldId id="265"/>
            <p14:sldId id="266"/>
            <p14:sldId id="267"/>
            <p14:sldId id="269"/>
            <p14:sldId id="274"/>
            <p14:sldId id="270"/>
            <p14:sldId id="271"/>
            <p14:sldId id="331"/>
            <p14:sldId id="273"/>
            <p14:sldId id="275"/>
            <p14:sldId id="276"/>
            <p14:sldId id="277"/>
            <p14:sldId id="278"/>
            <p14:sldId id="279"/>
          </p14:sldIdLst>
        </p14:section>
        <p14:section name="Key Money Making Platform" id="{A5D4FA84-7AC0-42A1-B96F-0190869C93D5}">
          <p14:sldIdLst>
            <p14:sldId id="282"/>
            <p14:sldId id="281"/>
            <p14:sldId id="284"/>
            <p14:sldId id="309"/>
            <p14:sldId id="292"/>
            <p14:sldId id="328"/>
            <p14:sldId id="310"/>
            <p14:sldId id="327"/>
            <p14:sldId id="311"/>
            <p14:sldId id="326"/>
            <p14:sldId id="313"/>
            <p14:sldId id="324"/>
            <p14:sldId id="314"/>
            <p14:sldId id="323"/>
            <p14:sldId id="315"/>
            <p14:sldId id="322"/>
            <p14:sldId id="316"/>
            <p14:sldId id="321"/>
          </p14:sldIdLst>
        </p14:section>
        <p14:section name="Document Management" id="{AEBFBBA5-64CB-46FD-93CF-5FB8CEC19FDE}">
          <p14:sldIdLst>
            <p14:sldId id="286"/>
            <p14:sldId id="287"/>
            <p14:sldId id="320"/>
            <p14:sldId id="332"/>
            <p14:sldId id="333"/>
            <p14:sldId id="334"/>
          </p14:sldIdLst>
        </p14:section>
        <p14:section name="Other Pieces" id="{4109EFEA-670A-4E15-9EB0-A481A5C3F503}">
          <p14:sldIdLst>
            <p14:sldId id="288"/>
            <p14:sldId id="289"/>
            <p14:sldId id="317"/>
            <p14:sldId id="318"/>
            <p14:sldId id="319"/>
          </p14:sldIdLst>
        </p14:section>
        <p14:section name="Implementation" id="{BA259272-7191-45D5-9143-2AE0D17F1431}">
          <p14:sldIdLst>
            <p14:sldId id="290"/>
            <p14:sldId id="329"/>
          </p14:sldIdLst>
        </p14:section>
        <p14:section name="Thanks and QA" id="{FAEE81BA-39E7-4FE4-8B7A-425C7B94F5F4}">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asha Ginige" initials="TG" lastIdx="1" clrIdx="0">
    <p:extLst>
      <p:ext uri="{19B8F6BF-5375-455C-9EA6-DF929625EA0E}">
        <p15:presenceInfo xmlns:p15="http://schemas.microsoft.com/office/powerpoint/2012/main" userId="44374a266d4614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BD2"/>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34" autoAdjust="0"/>
  </p:normalViewPr>
  <p:slideViewPr>
    <p:cSldViewPr snapToGrid="0">
      <p:cViewPr varScale="1">
        <p:scale>
          <a:sx n="52" d="100"/>
          <a:sy n="52" d="100"/>
        </p:scale>
        <p:origin x="717" y="34"/>
      </p:cViewPr>
      <p:guideLst/>
    </p:cSldViewPr>
  </p:slideViewPr>
  <p:notesTextViewPr>
    <p:cViewPr>
      <p:scale>
        <a:sx n="1" d="1"/>
        <a:sy n="1" d="1"/>
      </p:scale>
      <p:origin x="0" y="-669"/>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35EAE-6194-4430-95A6-CCBEE08CC80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1CBF4981-3A18-4EEF-AFE7-4B04737C0DF4}">
      <dgm:prSet phldrT="[Text]"/>
      <dgm:spPr/>
      <dgm:t>
        <a:bodyPr/>
        <a:lstStyle/>
        <a:p>
          <a:r>
            <a:rPr lang="en-AU" dirty="0" smtClean="0"/>
            <a:t>Trevor Schoenmaekers</a:t>
          </a:r>
          <a:endParaRPr lang="en-AU" dirty="0"/>
        </a:p>
      </dgm:t>
    </dgm:pt>
    <dgm:pt modelId="{8D33E27A-BE98-4CCE-95A2-82E74C1CC879}" type="parTrans" cxnId="{90D9A3D7-AB88-4F9F-AF2F-FFF1097CB021}">
      <dgm:prSet/>
      <dgm:spPr/>
      <dgm:t>
        <a:bodyPr/>
        <a:lstStyle/>
        <a:p>
          <a:endParaRPr lang="en-AU"/>
        </a:p>
      </dgm:t>
    </dgm:pt>
    <dgm:pt modelId="{F138768F-2877-4DF5-A23C-CDD4FA95A1E4}" type="sibTrans" cxnId="{90D9A3D7-AB88-4F9F-AF2F-FFF1097CB021}">
      <dgm:prSet/>
      <dgm:spPr/>
      <dgm:t>
        <a:bodyPr/>
        <a:lstStyle/>
        <a:p>
          <a:endParaRPr lang="en-AU"/>
        </a:p>
      </dgm:t>
    </dgm:pt>
    <dgm:pt modelId="{2CA0D6BF-B850-4B48-97A6-DAFEA539D90E}">
      <dgm:prSet phldrT="[Text]"/>
      <dgm:spPr/>
      <dgm:t>
        <a:bodyPr/>
        <a:lstStyle/>
        <a:p>
          <a:r>
            <a:rPr lang="en-AU" dirty="0" smtClean="0"/>
            <a:t>Previously</a:t>
          </a:r>
          <a:endParaRPr lang="en-AU" dirty="0"/>
        </a:p>
      </dgm:t>
    </dgm:pt>
    <dgm:pt modelId="{C431C9AB-1279-46BE-B879-5B437090FACA}" type="parTrans" cxnId="{31ECD444-A62B-4803-B9C7-F3637AEB48C0}">
      <dgm:prSet/>
      <dgm:spPr/>
      <dgm:t>
        <a:bodyPr/>
        <a:lstStyle/>
        <a:p>
          <a:endParaRPr lang="en-AU"/>
        </a:p>
      </dgm:t>
    </dgm:pt>
    <dgm:pt modelId="{CF67B706-C2C5-4438-B599-EB5BE59846C4}" type="sibTrans" cxnId="{31ECD444-A62B-4803-B9C7-F3637AEB48C0}">
      <dgm:prSet/>
      <dgm:spPr/>
      <dgm:t>
        <a:bodyPr/>
        <a:lstStyle/>
        <a:p>
          <a:endParaRPr lang="en-AU"/>
        </a:p>
      </dgm:t>
    </dgm:pt>
    <dgm:pt modelId="{5433F4C1-3E07-4BE9-8739-84D887F9617E}">
      <dgm:prSet phldrT="[Text]"/>
      <dgm:spPr/>
      <dgm:t>
        <a:bodyPr/>
        <a:lstStyle/>
        <a:p>
          <a:r>
            <a:rPr lang="en-AU" dirty="0" smtClean="0"/>
            <a:t>Contact</a:t>
          </a:r>
          <a:endParaRPr lang="en-AU" dirty="0"/>
        </a:p>
      </dgm:t>
    </dgm:pt>
    <dgm:pt modelId="{C3F16AA2-C1E9-416F-9FDE-4C1EEB92698B}" type="parTrans" cxnId="{C9F249FE-A9BA-44A4-8114-2833605B2FF8}">
      <dgm:prSet/>
      <dgm:spPr/>
      <dgm:t>
        <a:bodyPr/>
        <a:lstStyle/>
        <a:p>
          <a:endParaRPr lang="en-AU"/>
        </a:p>
      </dgm:t>
    </dgm:pt>
    <dgm:pt modelId="{680B1CCF-1CFA-4638-8315-C9E2F193F71E}" type="sibTrans" cxnId="{C9F249FE-A9BA-44A4-8114-2833605B2FF8}">
      <dgm:prSet/>
      <dgm:spPr/>
      <dgm:t>
        <a:bodyPr/>
        <a:lstStyle/>
        <a:p>
          <a:endParaRPr lang="en-AU"/>
        </a:p>
      </dgm:t>
    </dgm:pt>
    <dgm:pt modelId="{97856A04-7B4F-4902-BDE6-23CFA188522A}">
      <dgm:prSet phldrT="[Text]"/>
      <dgm:spPr/>
      <dgm:t>
        <a:bodyPr/>
        <a:lstStyle/>
        <a:p>
          <a:r>
            <a:rPr lang="en-AU" dirty="0" smtClean="0"/>
            <a:t>CEO, HubOne</a:t>
          </a:r>
          <a:endParaRPr lang="en-AU" dirty="0"/>
        </a:p>
      </dgm:t>
    </dgm:pt>
    <dgm:pt modelId="{C0940E87-0F9E-4D3F-A981-63372C3FB7C2}" type="parTrans" cxnId="{37303438-A782-44C9-8369-2B38A0A04304}">
      <dgm:prSet/>
      <dgm:spPr/>
      <dgm:t>
        <a:bodyPr/>
        <a:lstStyle/>
        <a:p>
          <a:endParaRPr lang="en-AU"/>
        </a:p>
      </dgm:t>
    </dgm:pt>
    <dgm:pt modelId="{963B4590-7908-4EB1-8256-9369FEBB6E88}" type="sibTrans" cxnId="{37303438-A782-44C9-8369-2B38A0A04304}">
      <dgm:prSet/>
      <dgm:spPr/>
      <dgm:t>
        <a:bodyPr/>
        <a:lstStyle/>
        <a:p>
          <a:endParaRPr lang="en-AU"/>
        </a:p>
      </dgm:t>
    </dgm:pt>
    <dgm:pt modelId="{9FDF7F97-7186-4631-A43E-066C7E8B06E5}">
      <dgm:prSet phldrT="[Text]"/>
      <dgm:spPr/>
      <dgm:t>
        <a:bodyPr/>
        <a:lstStyle/>
        <a:p>
          <a:r>
            <a:rPr lang="en-AU" dirty="0" smtClean="0"/>
            <a:t>Partner in an accounting firm</a:t>
          </a:r>
          <a:endParaRPr lang="en-AU" dirty="0"/>
        </a:p>
      </dgm:t>
    </dgm:pt>
    <dgm:pt modelId="{ED2C1255-91F6-4FC5-8F70-70F80C638CA7}" type="parTrans" cxnId="{83805539-E1A1-4F67-8B98-624FA5571081}">
      <dgm:prSet/>
      <dgm:spPr/>
      <dgm:t>
        <a:bodyPr/>
        <a:lstStyle/>
        <a:p>
          <a:endParaRPr lang="en-AU"/>
        </a:p>
      </dgm:t>
    </dgm:pt>
    <dgm:pt modelId="{13AF0D0D-55A1-425C-A597-9BEDDB678B75}" type="sibTrans" cxnId="{83805539-E1A1-4F67-8B98-624FA5571081}">
      <dgm:prSet/>
      <dgm:spPr/>
      <dgm:t>
        <a:bodyPr/>
        <a:lstStyle/>
        <a:p>
          <a:endParaRPr lang="en-AU"/>
        </a:p>
      </dgm:t>
    </dgm:pt>
    <dgm:pt modelId="{0DC5121B-503A-4D8F-97B4-A24F5783EBAD}">
      <dgm:prSet phldrT="[Text]"/>
      <dgm:spPr/>
      <dgm:t>
        <a:bodyPr/>
        <a:lstStyle/>
        <a:p>
          <a:r>
            <a:rPr lang="en-AU" dirty="0" smtClean="0"/>
            <a:t>tjs@hubone.com; @</a:t>
          </a:r>
          <a:r>
            <a:rPr lang="en-AU" dirty="0" err="1" smtClean="0"/>
            <a:t>thexerohero</a:t>
          </a:r>
          <a:endParaRPr lang="en-AU" dirty="0"/>
        </a:p>
      </dgm:t>
    </dgm:pt>
    <dgm:pt modelId="{25E687A1-35C1-4827-AE27-82CF89198EBC}" type="parTrans" cxnId="{337921C8-61BF-403C-A24C-B5FDC419B74C}">
      <dgm:prSet/>
      <dgm:spPr/>
      <dgm:t>
        <a:bodyPr/>
        <a:lstStyle/>
        <a:p>
          <a:endParaRPr lang="en-AU"/>
        </a:p>
      </dgm:t>
    </dgm:pt>
    <dgm:pt modelId="{8405AD88-E7E1-4A5B-8075-5A341B6F086D}" type="sibTrans" cxnId="{337921C8-61BF-403C-A24C-B5FDC419B74C}">
      <dgm:prSet/>
      <dgm:spPr/>
      <dgm:t>
        <a:bodyPr/>
        <a:lstStyle/>
        <a:p>
          <a:endParaRPr lang="en-AU"/>
        </a:p>
      </dgm:t>
    </dgm:pt>
    <dgm:pt modelId="{BD97298E-8F4D-41C3-914E-86FCDCF4E4EB}" type="pres">
      <dgm:prSet presAssocID="{40A35EAE-6194-4430-95A6-CCBEE08CC80C}" presName="linear" presStyleCnt="0">
        <dgm:presLayoutVars>
          <dgm:dir/>
          <dgm:animLvl val="lvl"/>
          <dgm:resizeHandles val="exact"/>
        </dgm:presLayoutVars>
      </dgm:prSet>
      <dgm:spPr/>
      <dgm:t>
        <a:bodyPr/>
        <a:lstStyle/>
        <a:p>
          <a:endParaRPr lang="en-US"/>
        </a:p>
      </dgm:t>
    </dgm:pt>
    <dgm:pt modelId="{7FF0B5B5-E8B9-4E52-9423-D6B0A3C63A3D}" type="pres">
      <dgm:prSet presAssocID="{1CBF4981-3A18-4EEF-AFE7-4B04737C0DF4}" presName="parentLin" presStyleCnt="0"/>
      <dgm:spPr/>
    </dgm:pt>
    <dgm:pt modelId="{C962C5C8-2A88-4723-9D65-0AD895A80DDC}" type="pres">
      <dgm:prSet presAssocID="{1CBF4981-3A18-4EEF-AFE7-4B04737C0DF4}" presName="parentLeftMargin" presStyleLbl="node1" presStyleIdx="0" presStyleCnt="3"/>
      <dgm:spPr/>
      <dgm:t>
        <a:bodyPr/>
        <a:lstStyle/>
        <a:p>
          <a:endParaRPr lang="en-US"/>
        </a:p>
      </dgm:t>
    </dgm:pt>
    <dgm:pt modelId="{0FA0BF96-80C9-42C7-9994-539B788F8E5C}" type="pres">
      <dgm:prSet presAssocID="{1CBF4981-3A18-4EEF-AFE7-4B04737C0DF4}" presName="parentText" presStyleLbl="node1" presStyleIdx="0" presStyleCnt="3">
        <dgm:presLayoutVars>
          <dgm:chMax val="0"/>
          <dgm:bulletEnabled val="1"/>
        </dgm:presLayoutVars>
      </dgm:prSet>
      <dgm:spPr/>
      <dgm:t>
        <a:bodyPr/>
        <a:lstStyle/>
        <a:p>
          <a:endParaRPr lang="en-US"/>
        </a:p>
      </dgm:t>
    </dgm:pt>
    <dgm:pt modelId="{3A5B357D-FFBB-4979-A0DE-FDE02897EFFA}" type="pres">
      <dgm:prSet presAssocID="{1CBF4981-3A18-4EEF-AFE7-4B04737C0DF4}" presName="negativeSpace" presStyleCnt="0"/>
      <dgm:spPr/>
    </dgm:pt>
    <dgm:pt modelId="{ABB94C80-973B-413D-9910-4CB5574759C9}" type="pres">
      <dgm:prSet presAssocID="{1CBF4981-3A18-4EEF-AFE7-4B04737C0DF4}" presName="childText" presStyleLbl="conFgAcc1" presStyleIdx="0" presStyleCnt="3">
        <dgm:presLayoutVars>
          <dgm:bulletEnabled val="1"/>
        </dgm:presLayoutVars>
      </dgm:prSet>
      <dgm:spPr/>
      <dgm:t>
        <a:bodyPr/>
        <a:lstStyle/>
        <a:p>
          <a:endParaRPr lang="en-US"/>
        </a:p>
      </dgm:t>
    </dgm:pt>
    <dgm:pt modelId="{D0DFD7B3-C0F7-415D-A2FC-593455BF7A44}" type="pres">
      <dgm:prSet presAssocID="{F138768F-2877-4DF5-A23C-CDD4FA95A1E4}" presName="spaceBetweenRectangles" presStyleCnt="0"/>
      <dgm:spPr/>
    </dgm:pt>
    <dgm:pt modelId="{60A5F492-D6E7-46FF-A0BB-C0731CC163EC}" type="pres">
      <dgm:prSet presAssocID="{2CA0D6BF-B850-4B48-97A6-DAFEA539D90E}" presName="parentLin" presStyleCnt="0"/>
      <dgm:spPr/>
    </dgm:pt>
    <dgm:pt modelId="{8D10C006-F22A-432C-9026-5E3D560232C0}" type="pres">
      <dgm:prSet presAssocID="{2CA0D6BF-B850-4B48-97A6-DAFEA539D90E}" presName="parentLeftMargin" presStyleLbl="node1" presStyleIdx="0" presStyleCnt="3"/>
      <dgm:spPr/>
      <dgm:t>
        <a:bodyPr/>
        <a:lstStyle/>
        <a:p>
          <a:endParaRPr lang="en-US"/>
        </a:p>
      </dgm:t>
    </dgm:pt>
    <dgm:pt modelId="{76B3E6E5-4031-47FC-96BF-D012B1AC88BF}" type="pres">
      <dgm:prSet presAssocID="{2CA0D6BF-B850-4B48-97A6-DAFEA539D90E}" presName="parentText" presStyleLbl="node1" presStyleIdx="1" presStyleCnt="3">
        <dgm:presLayoutVars>
          <dgm:chMax val="0"/>
          <dgm:bulletEnabled val="1"/>
        </dgm:presLayoutVars>
      </dgm:prSet>
      <dgm:spPr/>
      <dgm:t>
        <a:bodyPr/>
        <a:lstStyle/>
        <a:p>
          <a:endParaRPr lang="en-US"/>
        </a:p>
      </dgm:t>
    </dgm:pt>
    <dgm:pt modelId="{8BFA44B3-E2FA-4155-A567-EDD79AE6F3DB}" type="pres">
      <dgm:prSet presAssocID="{2CA0D6BF-B850-4B48-97A6-DAFEA539D90E}" presName="negativeSpace" presStyleCnt="0"/>
      <dgm:spPr/>
    </dgm:pt>
    <dgm:pt modelId="{771C0A8E-757A-4B57-81E8-821094BC639A}" type="pres">
      <dgm:prSet presAssocID="{2CA0D6BF-B850-4B48-97A6-DAFEA539D90E}" presName="childText" presStyleLbl="conFgAcc1" presStyleIdx="1" presStyleCnt="3">
        <dgm:presLayoutVars>
          <dgm:bulletEnabled val="1"/>
        </dgm:presLayoutVars>
      </dgm:prSet>
      <dgm:spPr/>
      <dgm:t>
        <a:bodyPr/>
        <a:lstStyle/>
        <a:p>
          <a:endParaRPr lang="en-AU"/>
        </a:p>
      </dgm:t>
    </dgm:pt>
    <dgm:pt modelId="{935D8462-0FC0-416F-9F4C-A9F05FB7887F}" type="pres">
      <dgm:prSet presAssocID="{CF67B706-C2C5-4438-B599-EB5BE59846C4}" presName="spaceBetweenRectangles" presStyleCnt="0"/>
      <dgm:spPr/>
    </dgm:pt>
    <dgm:pt modelId="{83E19710-61A9-42E2-95CB-5715FF227EC5}" type="pres">
      <dgm:prSet presAssocID="{5433F4C1-3E07-4BE9-8739-84D887F9617E}" presName="parentLin" presStyleCnt="0"/>
      <dgm:spPr/>
    </dgm:pt>
    <dgm:pt modelId="{EF42BEB3-8DBF-4FEB-90CB-BEB2151370AD}" type="pres">
      <dgm:prSet presAssocID="{5433F4C1-3E07-4BE9-8739-84D887F9617E}" presName="parentLeftMargin" presStyleLbl="node1" presStyleIdx="1" presStyleCnt="3"/>
      <dgm:spPr/>
      <dgm:t>
        <a:bodyPr/>
        <a:lstStyle/>
        <a:p>
          <a:endParaRPr lang="en-US"/>
        </a:p>
      </dgm:t>
    </dgm:pt>
    <dgm:pt modelId="{41E3F521-C567-4565-BE09-18F4ED302056}" type="pres">
      <dgm:prSet presAssocID="{5433F4C1-3E07-4BE9-8739-84D887F9617E}" presName="parentText" presStyleLbl="node1" presStyleIdx="2" presStyleCnt="3">
        <dgm:presLayoutVars>
          <dgm:chMax val="0"/>
          <dgm:bulletEnabled val="1"/>
        </dgm:presLayoutVars>
      </dgm:prSet>
      <dgm:spPr/>
      <dgm:t>
        <a:bodyPr/>
        <a:lstStyle/>
        <a:p>
          <a:endParaRPr lang="en-US"/>
        </a:p>
      </dgm:t>
    </dgm:pt>
    <dgm:pt modelId="{FC9ACC61-25B8-4B56-AB52-E58C8C7559AA}" type="pres">
      <dgm:prSet presAssocID="{5433F4C1-3E07-4BE9-8739-84D887F9617E}" presName="negativeSpace" presStyleCnt="0"/>
      <dgm:spPr/>
    </dgm:pt>
    <dgm:pt modelId="{593FA35B-51D1-47B6-BED1-0E9942B22AFC}" type="pres">
      <dgm:prSet presAssocID="{5433F4C1-3E07-4BE9-8739-84D887F9617E}" presName="childText" presStyleLbl="conFgAcc1" presStyleIdx="2" presStyleCnt="3">
        <dgm:presLayoutVars>
          <dgm:bulletEnabled val="1"/>
        </dgm:presLayoutVars>
      </dgm:prSet>
      <dgm:spPr/>
      <dgm:t>
        <a:bodyPr/>
        <a:lstStyle/>
        <a:p>
          <a:endParaRPr lang="en-US"/>
        </a:p>
      </dgm:t>
    </dgm:pt>
  </dgm:ptLst>
  <dgm:cxnLst>
    <dgm:cxn modelId="{37303438-A782-44C9-8369-2B38A0A04304}" srcId="{1CBF4981-3A18-4EEF-AFE7-4B04737C0DF4}" destId="{97856A04-7B4F-4902-BDE6-23CFA188522A}" srcOrd="0" destOrd="0" parTransId="{C0940E87-0F9E-4D3F-A981-63372C3FB7C2}" sibTransId="{963B4590-7908-4EB1-8256-9369FEBB6E88}"/>
    <dgm:cxn modelId="{09B13C32-29DB-494F-B122-83CCF04687A3}" type="presOf" srcId="{9FDF7F97-7186-4631-A43E-066C7E8B06E5}" destId="{771C0A8E-757A-4B57-81E8-821094BC639A}" srcOrd="0" destOrd="0" presId="urn:microsoft.com/office/officeart/2005/8/layout/list1"/>
    <dgm:cxn modelId="{9AFA416F-B014-4234-8B54-EC1322598D02}" type="presOf" srcId="{1CBF4981-3A18-4EEF-AFE7-4B04737C0DF4}" destId="{0FA0BF96-80C9-42C7-9994-539B788F8E5C}" srcOrd="1" destOrd="0" presId="urn:microsoft.com/office/officeart/2005/8/layout/list1"/>
    <dgm:cxn modelId="{4C0B76A6-446B-47A8-AD27-61A28C53DE44}" type="presOf" srcId="{97856A04-7B4F-4902-BDE6-23CFA188522A}" destId="{ABB94C80-973B-413D-9910-4CB5574759C9}" srcOrd="0" destOrd="0" presId="urn:microsoft.com/office/officeart/2005/8/layout/list1"/>
    <dgm:cxn modelId="{0EA84CF9-1368-4E84-82AF-753EB21F0634}" type="presOf" srcId="{1CBF4981-3A18-4EEF-AFE7-4B04737C0DF4}" destId="{C962C5C8-2A88-4723-9D65-0AD895A80DDC}" srcOrd="0" destOrd="0" presId="urn:microsoft.com/office/officeart/2005/8/layout/list1"/>
    <dgm:cxn modelId="{31ECD444-A62B-4803-B9C7-F3637AEB48C0}" srcId="{40A35EAE-6194-4430-95A6-CCBEE08CC80C}" destId="{2CA0D6BF-B850-4B48-97A6-DAFEA539D90E}" srcOrd="1" destOrd="0" parTransId="{C431C9AB-1279-46BE-B879-5B437090FACA}" sibTransId="{CF67B706-C2C5-4438-B599-EB5BE59846C4}"/>
    <dgm:cxn modelId="{B255495E-24F8-42C3-95F0-813AD005741E}" type="presOf" srcId="{40A35EAE-6194-4430-95A6-CCBEE08CC80C}" destId="{BD97298E-8F4D-41C3-914E-86FCDCF4E4EB}" srcOrd="0" destOrd="0" presId="urn:microsoft.com/office/officeart/2005/8/layout/list1"/>
    <dgm:cxn modelId="{C9F249FE-A9BA-44A4-8114-2833605B2FF8}" srcId="{40A35EAE-6194-4430-95A6-CCBEE08CC80C}" destId="{5433F4C1-3E07-4BE9-8739-84D887F9617E}" srcOrd="2" destOrd="0" parTransId="{C3F16AA2-C1E9-416F-9FDE-4C1EEB92698B}" sibTransId="{680B1CCF-1CFA-4638-8315-C9E2F193F71E}"/>
    <dgm:cxn modelId="{161C5A67-4760-430F-AF98-93AC41E62CB6}" type="presOf" srcId="{5433F4C1-3E07-4BE9-8739-84D887F9617E}" destId="{EF42BEB3-8DBF-4FEB-90CB-BEB2151370AD}" srcOrd="0" destOrd="0" presId="urn:microsoft.com/office/officeart/2005/8/layout/list1"/>
    <dgm:cxn modelId="{D87BF34C-FD96-45D5-B229-510C9C26CD2E}" type="presOf" srcId="{5433F4C1-3E07-4BE9-8739-84D887F9617E}" destId="{41E3F521-C567-4565-BE09-18F4ED302056}" srcOrd="1" destOrd="0" presId="urn:microsoft.com/office/officeart/2005/8/layout/list1"/>
    <dgm:cxn modelId="{6E40193E-FAFA-46E4-AF7C-715F7D90FA45}" type="presOf" srcId="{0DC5121B-503A-4D8F-97B4-A24F5783EBAD}" destId="{593FA35B-51D1-47B6-BED1-0E9942B22AFC}" srcOrd="0" destOrd="0" presId="urn:microsoft.com/office/officeart/2005/8/layout/list1"/>
    <dgm:cxn modelId="{90D9A3D7-AB88-4F9F-AF2F-FFF1097CB021}" srcId="{40A35EAE-6194-4430-95A6-CCBEE08CC80C}" destId="{1CBF4981-3A18-4EEF-AFE7-4B04737C0DF4}" srcOrd="0" destOrd="0" parTransId="{8D33E27A-BE98-4CCE-95A2-82E74C1CC879}" sibTransId="{F138768F-2877-4DF5-A23C-CDD4FA95A1E4}"/>
    <dgm:cxn modelId="{52EA5914-CB05-41E3-AC69-242ED40AD407}" type="presOf" srcId="{2CA0D6BF-B850-4B48-97A6-DAFEA539D90E}" destId="{76B3E6E5-4031-47FC-96BF-D012B1AC88BF}" srcOrd="1" destOrd="0" presId="urn:microsoft.com/office/officeart/2005/8/layout/list1"/>
    <dgm:cxn modelId="{337921C8-61BF-403C-A24C-B5FDC419B74C}" srcId="{5433F4C1-3E07-4BE9-8739-84D887F9617E}" destId="{0DC5121B-503A-4D8F-97B4-A24F5783EBAD}" srcOrd="0" destOrd="0" parTransId="{25E687A1-35C1-4827-AE27-82CF89198EBC}" sibTransId="{8405AD88-E7E1-4A5B-8075-5A341B6F086D}"/>
    <dgm:cxn modelId="{83805539-E1A1-4F67-8B98-624FA5571081}" srcId="{2CA0D6BF-B850-4B48-97A6-DAFEA539D90E}" destId="{9FDF7F97-7186-4631-A43E-066C7E8B06E5}" srcOrd="0" destOrd="0" parTransId="{ED2C1255-91F6-4FC5-8F70-70F80C638CA7}" sibTransId="{13AF0D0D-55A1-425C-A597-9BEDDB678B75}"/>
    <dgm:cxn modelId="{F5838598-CB86-47A2-8EB2-69E3E273680E}" type="presOf" srcId="{2CA0D6BF-B850-4B48-97A6-DAFEA539D90E}" destId="{8D10C006-F22A-432C-9026-5E3D560232C0}" srcOrd="0" destOrd="0" presId="urn:microsoft.com/office/officeart/2005/8/layout/list1"/>
    <dgm:cxn modelId="{FC77710C-7B13-4B84-A017-62D38C50A6C0}" type="presParOf" srcId="{BD97298E-8F4D-41C3-914E-86FCDCF4E4EB}" destId="{7FF0B5B5-E8B9-4E52-9423-D6B0A3C63A3D}" srcOrd="0" destOrd="0" presId="urn:microsoft.com/office/officeart/2005/8/layout/list1"/>
    <dgm:cxn modelId="{D1A8E818-BFDB-4F68-8089-A9E4BD14D941}" type="presParOf" srcId="{7FF0B5B5-E8B9-4E52-9423-D6B0A3C63A3D}" destId="{C962C5C8-2A88-4723-9D65-0AD895A80DDC}" srcOrd="0" destOrd="0" presId="urn:microsoft.com/office/officeart/2005/8/layout/list1"/>
    <dgm:cxn modelId="{D50DDE2F-8218-4C31-96FE-5A8F59C9792E}" type="presParOf" srcId="{7FF0B5B5-E8B9-4E52-9423-D6B0A3C63A3D}" destId="{0FA0BF96-80C9-42C7-9994-539B788F8E5C}" srcOrd="1" destOrd="0" presId="urn:microsoft.com/office/officeart/2005/8/layout/list1"/>
    <dgm:cxn modelId="{EC2E9107-84D9-4DB2-AE72-3FBC5E12AAF5}" type="presParOf" srcId="{BD97298E-8F4D-41C3-914E-86FCDCF4E4EB}" destId="{3A5B357D-FFBB-4979-A0DE-FDE02897EFFA}" srcOrd="1" destOrd="0" presId="urn:microsoft.com/office/officeart/2005/8/layout/list1"/>
    <dgm:cxn modelId="{FE3C8122-0CF9-4516-88C1-324AB5806D2C}" type="presParOf" srcId="{BD97298E-8F4D-41C3-914E-86FCDCF4E4EB}" destId="{ABB94C80-973B-413D-9910-4CB5574759C9}" srcOrd="2" destOrd="0" presId="urn:microsoft.com/office/officeart/2005/8/layout/list1"/>
    <dgm:cxn modelId="{1B0D3BA6-D363-4458-95AF-33A8DCDEA6C3}" type="presParOf" srcId="{BD97298E-8F4D-41C3-914E-86FCDCF4E4EB}" destId="{D0DFD7B3-C0F7-415D-A2FC-593455BF7A44}" srcOrd="3" destOrd="0" presId="urn:microsoft.com/office/officeart/2005/8/layout/list1"/>
    <dgm:cxn modelId="{87BD3E59-7688-4FFF-8363-2EAE0DC090D4}" type="presParOf" srcId="{BD97298E-8F4D-41C3-914E-86FCDCF4E4EB}" destId="{60A5F492-D6E7-46FF-A0BB-C0731CC163EC}" srcOrd="4" destOrd="0" presId="urn:microsoft.com/office/officeart/2005/8/layout/list1"/>
    <dgm:cxn modelId="{FAD6E0F2-8D91-423B-BCB3-3CE2F315D824}" type="presParOf" srcId="{60A5F492-D6E7-46FF-A0BB-C0731CC163EC}" destId="{8D10C006-F22A-432C-9026-5E3D560232C0}" srcOrd="0" destOrd="0" presId="urn:microsoft.com/office/officeart/2005/8/layout/list1"/>
    <dgm:cxn modelId="{AA7FCCD0-888B-42F7-8EA6-390D78BD1959}" type="presParOf" srcId="{60A5F492-D6E7-46FF-A0BB-C0731CC163EC}" destId="{76B3E6E5-4031-47FC-96BF-D012B1AC88BF}" srcOrd="1" destOrd="0" presId="urn:microsoft.com/office/officeart/2005/8/layout/list1"/>
    <dgm:cxn modelId="{392E4C5A-9118-4DAE-A49B-4CF5DDD74D05}" type="presParOf" srcId="{BD97298E-8F4D-41C3-914E-86FCDCF4E4EB}" destId="{8BFA44B3-E2FA-4155-A567-EDD79AE6F3DB}" srcOrd="5" destOrd="0" presId="urn:microsoft.com/office/officeart/2005/8/layout/list1"/>
    <dgm:cxn modelId="{EB2746DB-6869-4FBD-B919-0694FFF0174C}" type="presParOf" srcId="{BD97298E-8F4D-41C3-914E-86FCDCF4E4EB}" destId="{771C0A8E-757A-4B57-81E8-821094BC639A}" srcOrd="6" destOrd="0" presId="urn:microsoft.com/office/officeart/2005/8/layout/list1"/>
    <dgm:cxn modelId="{D43E5DBF-514F-4467-9BBE-3DB105A5E769}" type="presParOf" srcId="{BD97298E-8F4D-41C3-914E-86FCDCF4E4EB}" destId="{935D8462-0FC0-416F-9F4C-A9F05FB7887F}" srcOrd="7" destOrd="0" presId="urn:microsoft.com/office/officeart/2005/8/layout/list1"/>
    <dgm:cxn modelId="{066A6AF8-1E49-47E6-8975-D883926CBA66}" type="presParOf" srcId="{BD97298E-8F4D-41C3-914E-86FCDCF4E4EB}" destId="{83E19710-61A9-42E2-95CB-5715FF227EC5}" srcOrd="8" destOrd="0" presId="urn:microsoft.com/office/officeart/2005/8/layout/list1"/>
    <dgm:cxn modelId="{83D08150-49DD-4D95-AFE3-D02ADB8BC006}" type="presParOf" srcId="{83E19710-61A9-42E2-95CB-5715FF227EC5}" destId="{EF42BEB3-8DBF-4FEB-90CB-BEB2151370AD}" srcOrd="0" destOrd="0" presId="urn:microsoft.com/office/officeart/2005/8/layout/list1"/>
    <dgm:cxn modelId="{BDA7CA37-A7DA-4BCE-AD17-F3E99636036E}" type="presParOf" srcId="{83E19710-61A9-42E2-95CB-5715FF227EC5}" destId="{41E3F521-C567-4565-BE09-18F4ED302056}" srcOrd="1" destOrd="0" presId="urn:microsoft.com/office/officeart/2005/8/layout/list1"/>
    <dgm:cxn modelId="{20466602-6681-44F3-BA64-415F88EBF882}" type="presParOf" srcId="{BD97298E-8F4D-41C3-914E-86FCDCF4E4EB}" destId="{FC9ACC61-25B8-4B56-AB52-E58C8C7559AA}" srcOrd="9" destOrd="0" presId="urn:microsoft.com/office/officeart/2005/8/layout/list1"/>
    <dgm:cxn modelId="{81961004-EF46-4777-92D1-5188224BACA3}" type="presParOf" srcId="{BD97298E-8F4D-41C3-914E-86FCDCF4E4EB}" destId="{593FA35B-51D1-47B6-BED1-0E9942B22AF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1716A6-5195-47F0-97B0-9A6F322232D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4CB06341-C133-4062-B17F-05F71681A5B5}">
      <dgm:prSet phldrT="[Text]"/>
      <dgm:spPr/>
      <dgm:t>
        <a:bodyPr/>
        <a:lstStyle/>
        <a:p>
          <a:r>
            <a:rPr lang="en-AU" dirty="0" smtClean="0"/>
            <a:t>Send and Receive Emails</a:t>
          </a:r>
          <a:endParaRPr lang="en-AU" dirty="0"/>
        </a:p>
      </dgm:t>
    </dgm:pt>
    <dgm:pt modelId="{31E2055A-0FCD-4573-969B-461B3EDFB26C}" type="parTrans" cxnId="{F6EE40F4-9A11-4018-8FED-6DD606F1DF81}">
      <dgm:prSet/>
      <dgm:spPr/>
      <dgm:t>
        <a:bodyPr/>
        <a:lstStyle/>
        <a:p>
          <a:endParaRPr lang="en-AU"/>
        </a:p>
      </dgm:t>
    </dgm:pt>
    <dgm:pt modelId="{16FD1208-BE44-430A-904E-0F9CD303F7DD}" type="sibTrans" cxnId="{F6EE40F4-9A11-4018-8FED-6DD606F1DF81}">
      <dgm:prSet/>
      <dgm:spPr/>
      <dgm:t>
        <a:bodyPr/>
        <a:lstStyle/>
        <a:p>
          <a:endParaRPr lang="en-AU"/>
        </a:p>
      </dgm:t>
    </dgm:pt>
    <dgm:pt modelId="{4E7D83A8-0A6B-4E61-99FD-E7DE46E0C552}">
      <dgm:prSet phldrT="[Text]"/>
      <dgm:spPr/>
      <dgm:t>
        <a:bodyPr/>
        <a:lstStyle/>
        <a:p>
          <a:r>
            <a:rPr lang="en-AU" dirty="0" smtClean="0"/>
            <a:t>Shared Calendars</a:t>
          </a:r>
          <a:endParaRPr lang="en-AU" dirty="0"/>
        </a:p>
      </dgm:t>
    </dgm:pt>
    <dgm:pt modelId="{60E02253-8AE1-40FA-9AAE-86F1D54F6BEA}" type="parTrans" cxnId="{C2F26E83-ECEE-4E65-ACF3-EB403E55F11C}">
      <dgm:prSet/>
      <dgm:spPr/>
      <dgm:t>
        <a:bodyPr/>
        <a:lstStyle/>
        <a:p>
          <a:endParaRPr lang="en-AU"/>
        </a:p>
      </dgm:t>
    </dgm:pt>
    <dgm:pt modelId="{CABFF48F-490E-42C9-BF75-DD842C7BAE06}" type="sibTrans" cxnId="{C2F26E83-ECEE-4E65-ACF3-EB403E55F11C}">
      <dgm:prSet/>
      <dgm:spPr/>
      <dgm:t>
        <a:bodyPr/>
        <a:lstStyle/>
        <a:p>
          <a:endParaRPr lang="en-AU"/>
        </a:p>
      </dgm:t>
    </dgm:pt>
    <dgm:pt modelId="{0AA81AFF-D4BD-45EE-97BE-273700904B96}">
      <dgm:prSet phldrT="[Text]"/>
      <dgm:spPr/>
      <dgm:t>
        <a:bodyPr/>
        <a:lstStyle/>
        <a:p>
          <a:r>
            <a:rPr lang="en-AU" dirty="0" smtClean="0"/>
            <a:t>Shared Contacts</a:t>
          </a:r>
          <a:endParaRPr lang="en-AU" dirty="0"/>
        </a:p>
      </dgm:t>
    </dgm:pt>
    <dgm:pt modelId="{6840968F-ED1A-4A9C-83DE-350D9FDE366D}" type="parTrans" cxnId="{E0ADB40D-8C09-4842-9784-4602D5049951}">
      <dgm:prSet/>
      <dgm:spPr/>
      <dgm:t>
        <a:bodyPr/>
        <a:lstStyle/>
        <a:p>
          <a:endParaRPr lang="en-AU"/>
        </a:p>
      </dgm:t>
    </dgm:pt>
    <dgm:pt modelId="{00146350-01A0-4F51-B921-7E1707314028}" type="sibTrans" cxnId="{E0ADB40D-8C09-4842-9784-4602D5049951}">
      <dgm:prSet/>
      <dgm:spPr/>
      <dgm:t>
        <a:bodyPr/>
        <a:lstStyle/>
        <a:p>
          <a:endParaRPr lang="en-AU"/>
        </a:p>
      </dgm:t>
    </dgm:pt>
    <dgm:pt modelId="{8E00FF63-72F3-4E48-A051-8F1AFC8720D4}">
      <dgm:prSet phldrT="[Text]"/>
      <dgm:spPr/>
      <dgm:t>
        <a:bodyPr/>
        <a:lstStyle/>
        <a:p>
          <a:r>
            <a:rPr lang="en-AU" dirty="0" smtClean="0"/>
            <a:t>Shared Tasks</a:t>
          </a:r>
          <a:endParaRPr lang="en-AU" dirty="0"/>
        </a:p>
      </dgm:t>
    </dgm:pt>
    <dgm:pt modelId="{82C0E332-9A26-4337-BBF7-7DACBC668C81}" type="parTrans" cxnId="{7D526292-2F3E-4A20-BA8B-5AF78C7613A0}">
      <dgm:prSet/>
      <dgm:spPr/>
    </dgm:pt>
    <dgm:pt modelId="{9F0637ED-0C74-4C28-9E87-43C790D849D0}" type="sibTrans" cxnId="{7D526292-2F3E-4A20-BA8B-5AF78C7613A0}">
      <dgm:prSet/>
      <dgm:spPr/>
    </dgm:pt>
    <dgm:pt modelId="{996F53F3-2CEC-463B-85AC-F71C535E2B5A}">
      <dgm:prSet phldrT="[Text]"/>
      <dgm:spPr/>
      <dgm:t>
        <a:bodyPr/>
        <a:lstStyle/>
        <a:p>
          <a:r>
            <a:rPr lang="en-AU" dirty="0" smtClean="0"/>
            <a:t>Always available, available anywhere</a:t>
          </a:r>
          <a:endParaRPr lang="en-AU" dirty="0"/>
        </a:p>
      </dgm:t>
    </dgm:pt>
    <dgm:pt modelId="{D669331C-7CAE-4D94-AFD3-71296CF8B14A}" type="parTrans" cxnId="{B908FC0C-4878-44E8-91BC-78CFC7D33776}">
      <dgm:prSet/>
      <dgm:spPr/>
    </dgm:pt>
    <dgm:pt modelId="{9C1B553D-B6F5-4BB7-997C-FBA28E283715}" type="sibTrans" cxnId="{B908FC0C-4878-44E8-91BC-78CFC7D33776}">
      <dgm:prSet/>
      <dgm:spPr/>
    </dgm:pt>
    <dgm:pt modelId="{AC9F00DC-6730-43BD-A34C-ED21C945B607}" type="pres">
      <dgm:prSet presAssocID="{CF1716A6-5195-47F0-97B0-9A6F322232DA}" presName="linear" presStyleCnt="0">
        <dgm:presLayoutVars>
          <dgm:dir/>
          <dgm:animLvl val="lvl"/>
          <dgm:resizeHandles val="exact"/>
        </dgm:presLayoutVars>
      </dgm:prSet>
      <dgm:spPr/>
      <dgm:t>
        <a:bodyPr/>
        <a:lstStyle/>
        <a:p>
          <a:endParaRPr lang="en-AU"/>
        </a:p>
      </dgm:t>
    </dgm:pt>
    <dgm:pt modelId="{77E0CD12-B796-4346-B569-5D4607626CE4}" type="pres">
      <dgm:prSet presAssocID="{4CB06341-C133-4062-B17F-05F71681A5B5}" presName="parentLin" presStyleCnt="0"/>
      <dgm:spPr/>
    </dgm:pt>
    <dgm:pt modelId="{D25E4749-FFE1-4A1A-BB7E-2D335DB55A0C}" type="pres">
      <dgm:prSet presAssocID="{4CB06341-C133-4062-B17F-05F71681A5B5}" presName="parentLeftMargin" presStyleLbl="node1" presStyleIdx="0" presStyleCnt="5"/>
      <dgm:spPr/>
      <dgm:t>
        <a:bodyPr/>
        <a:lstStyle/>
        <a:p>
          <a:endParaRPr lang="en-AU"/>
        </a:p>
      </dgm:t>
    </dgm:pt>
    <dgm:pt modelId="{DDE3A893-78F8-4D29-A7FC-F69F58636160}" type="pres">
      <dgm:prSet presAssocID="{4CB06341-C133-4062-B17F-05F71681A5B5}" presName="parentText" presStyleLbl="node1" presStyleIdx="0" presStyleCnt="5">
        <dgm:presLayoutVars>
          <dgm:chMax val="0"/>
          <dgm:bulletEnabled val="1"/>
        </dgm:presLayoutVars>
      </dgm:prSet>
      <dgm:spPr/>
      <dgm:t>
        <a:bodyPr/>
        <a:lstStyle/>
        <a:p>
          <a:endParaRPr lang="en-AU"/>
        </a:p>
      </dgm:t>
    </dgm:pt>
    <dgm:pt modelId="{646415E9-067E-4302-9296-013071092A76}" type="pres">
      <dgm:prSet presAssocID="{4CB06341-C133-4062-B17F-05F71681A5B5}" presName="negativeSpace" presStyleCnt="0"/>
      <dgm:spPr/>
    </dgm:pt>
    <dgm:pt modelId="{E4DF0B08-7659-439A-BC1F-FE87A5F817CD}" type="pres">
      <dgm:prSet presAssocID="{4CB06341-C133-4062-B17F-05F71681A5B5}" presName="childText" presStyleLbl="conFgAcc1" presStyleIdx="0" presStyleCnt="5">
        <dgm:presLayoutVars>
          <dgm:bulletEnabled val="1"/>
        </dgm:presLayoutVars>
      </dgm:prSet>
      <dgm:spPr/>
    </dgm:pt>
    <dgm:pt modelId="{1E224329-6683-4E20-95FD-F8988C2DE479}" type="pres">
      <dgm:prSet presAssocID="{16FD1208-BE44-430A-904E-0F9CD303F7DD}" presName="spaceBetweenRectangles" presStyleCnt="0"/>
      <dgm:spPr/>
    </dgm:pt>
    <dgm:pt modelId="{DF79F4EB-C499-40C3-A249-CD765D1727CD}" type="pres">
      <dgm:prSet presAssocID="{4E7D83A8-0A6B-4E61-99FD-E7DE46E0C552}" presName="parentLin" presStyleCnt="0"/>
      <dgm:spPr/>
    </dgm:pt>
    <dgm:pt modelId="{391507EE-2BDA-4B39-8929-F67F288A5914}" type="pres">
      <dgm:prSet presAssocID="{4E7D83A8-0A6B-4E61-99FD-E7DE46E0C552}" presName="parentLeftMargin" presStyleLbl="node1" presStyleIdx="0" presStyleCnt="5"/>
      <dgm:spPr/>
      <dgm:t>
        <a:bodyPr/>
        <a:lstStyle/>
        <a:p>
          <a:endParaRPr lang="en-AU"/>
        </a:p>
      </dgm:t>
    </dgm:pt>
    <dgm:pt modelId="{CF73BD9D-A201-4DAA-805C-08F16812A46D}" type="pres">
      <dgm:prSet presAssocID="{4E7D83A8-0A6B-4E61-99FD-E7DE46E0C552}" presName="parentText" presStyleLbl="node1" presStyleIdx="1" presStyleCnt="5">
        <dgm:presLayoutVars>
          <dgm:chMax val="0"/>
          <dgm:bulletEnabled val="1"/>
        </dgm:presLayoutVars>
      </dgm:prSet>
      <dgm:spPr/>
      <dgm:t>
        <a:bodyPr/>
        <a:lstStyle/>
        <a:p>
          <a:endParaRPr lang="en-AU"/>
        </a:p>
      </dgm:t>
    </dgm:pt>
    <dgm:pt modelId="{75B7AB3A-7E9E-4B4C-83E3-7373C1C7FC8C}" type="pres">
      <dgm:prSet presAssocID="{4E7D83A8-0A6B-4E61-99FD-E7DE46E0C552}" presName="negativeSpace" presStyleCnt="0"/>
      <dgm:spPr/>
    </dgm:pt>
    <dgm:pt modelId="{E10428A4-19B3-4D4D-879D-30B0B9C407BB}" type="pres">
      <dgm:prSet presAssocID="{4E7D83A8-0A6B-4E61-99FD-E7DE46E0C552}" presName="childText" presStyleLbl="conFgAcc1" presStyleIdx="1" presStyleCnt="5">
        <dgm:presLayoutVars>
          <dgm:bulletEnabled val="1"/>
        </dgm:presLayoutVars>
      </dgm:prSet>
      <dgm:spPr/>
    </dgm:pt>
    <dgm:pt modelId="{AA18619A-2B59-49C6-BEFF-BE29D4B44BB0}" type="pres">
      <dgm:prSet presAssocID="{CABFF48F-490E-42C9-BF75-DD842C7BAE06}" presName="spaceBetweenRectangles" presStyleCnt="0"/>
      <dgm:spPr/>
    </dgm:pt>
    <dgm:pt modelId="{ADF9FC67-CFBE-4DFE-9E4C-4C8BB1174D4E}" type="pres">
      <dgm:prSet presAssocID="{0AA81AFF-D4BD-45EE-97BE-273700904B96}" presName="parentLin" presStyleCnt="0"/>
      <dgm:spPr/>
    </dgm:pt>
    <dgm:pt modelId="{018B5392-D695-4C06-B7C8-47F94C279652}" type="pres">
      <dgm:prSet presAssocID="{0AA81AFF-D4BD-45EE-97BE-273700904B96}" presName="parentLeftMargin" presStyleLbl="node1" presStyleIdx="1" presStyleCnt="5"/>
      <dgm:spPr/>
      <dgm:t>
        <a:bodyPr/>
        <a:lstStyle/>
        <a:p>
          <a:endParaRPr lang="en-AU"/>
        </a:p>
      </dgm:t>
    </dgm:pt>
    <dgm:pt modelId="{EB11A0CC-741A-44E2-8C40-67B7DAB63980}" type="pres">
      <dgm:prSet presAssocID="{0AA81AFF-D4BD-45EE-97BE-273700904B96}" presName="parentText" presStyleLbl="node1" presStyleIdx="2" presStyleCnt="5">
        <dgm:presLayoutVars>
          <dgm:chMax val="0"/>
          <dgm:bulletEnabled val="1"/>
        </dgm:presLayoutVars>
      </dgm:prSet>
      <dgm:spPr/>
      <dgm:t>
        <a:bodyPr/>
        <a:lstStyle/>
        <a:p>
          <a:endParaRPr lang="en-AU"/>
        </a:p>
      </dgm:t>
    </dgm:pt>
    <dgm:pt modelId="{899F3367-E8F0-4B72-BA26-CCFCA970B07E}" type="pres">
      <dgm:prSet presAssocID="{0AA81AFF-D4BD-45EE-97BE-273700904B96}" presName="negativeSpace" presStyleCnt="0"/>
      <dgm:spPr/>
    </dgm:pt>
    <dgm:pt modelId="{2C180BEF-A726-455B-BF75-2C5B610877CD}" type="pres">
      <dgm:prSet presAssocID="{0AA81AFF-D4BD-45EE-97BE-273700904B96}" presName="childText" presStyleLbl="conFgAcc1" presStyleIdx="2" presStyleCnt="5">
        <dgm:presLayoutVars>
          <dgm:bulletEnabled val="1"/>
        </dgm:presLayoutVars>
      </dgm:prSet>
      <dgm:spPr/>
    </dgm:pt>
    <dgm:pt modelId="{09C1EA8C-1125-481B-8E78-C68E79375034}" type="pres">
      <dgm:prSet presAssocID="{00146350-01A0-4F51-B921-7E1707314028}" presName="spaceBetweenRectangles" presStyleCnt="0"/>
      <dgm:spPr/>
    </dgm:pt>
    <dgm:pt modelId="{962F5B87-57DD-4624-8248-34700BEB6A6A}" type="pres">
      <dgm:prSet presAssocID="{8E00FF63-72F3-4E48-A051-8F1AFC8720D4}" presName="parentLin" presStyleCnt="0"/>
      <dgm:spPr/>
    </dgm:pt>
    <dgm:pt modelId="{8EFFAF89-9460-4B02-AB31-5FF919F04AB0}" type="pres">
      <dgm:prSet presAssocID="{8E00FF63-72F3-4E48-A051-8F1AFC8720D4}" presName="parentLeftMargin" presStyleLbl="node1" presStyleIdx="2" presStyleCnt="5"/>
      <dgm:spPr/>
      <dgm:t>
        <a:bodyPr/>
        <a:lstStyle/>
        <a:p>
          <a:endParaRPr lang="en-AU"/>
        </a:p>
      </dgm:t>
    </dgm:pt>
    <dgm:pt modelId="{DE4FF961-07D7-4728-9BE1-5F11AAD5A74D}" type="pres">
      <dgm:prSet presAssocID="{8E00FF63-72F3-4E48-A051-8F1AFC8720D4}" presName="parentText" presStyleLbl="node1" presStyleIdx="3" presStyleCnt="5">
        <dgm:presLayoutVars>
          <dgm:chMax val="0"/>
          <dgm:bulletEnabled val="1"/>
        </dgm:presLayoutVars>
      </dgm:prSet>
      <dgm:spPr/>
      <dgm:t>
        <a:bodyPr/>
        <a:lstStyle/>
        <a:p>
          <a:endParaRPr lang="en-AU"/>
        </a:p>
      </dgm:t>
    </dgm:pt>
    <dgm:pt modelId="{81E17D67-A685-4911-8F06-F58065FBAC01}" type="pres">
      <dgm:prSet presAssocID="{8E00FF63-72F3-4E48-A051-8F1AFC8720D4}" presName="negativeSpace" presStyleCnt="0"/>
      <dgm:spPr/>
    </dgm:pt>
    <dgm:pt modelId="{9BA16D06-D476-415C-AD5F-DD89FA85F422}" type="pres">
      <dgm:prSet presAssocID="{8E00FF63-72F3-4E48-A051-8F1AFC8720D4}" presName="childText" presStyleLbl="conFgAcc1" presStyleIdx="3" presStyleCnt="5">
        <dgm:presLayoutVars>
          <dgm:bulletEnabled val="1"/>
        </dgm:presLayoutVars>
      </dgm:prSet>
      <dgm:spPr/>
    </dgm:pt>
    <dgm:pt modelId="{82A3416A-8785-4D67-B14D-962A0C5B43F6}" type="pres">
      <dgm:prSet presAssocID="{9F0637ED-0C74-4C28-9E87-43C790D849D0}" presName="spaceBetweenRectangles" presStyleCnt="0"/>
      <dgm:spPr/>
    </dgm:pt>
    <dgm:pt modelId="{C93E1C12-15AF-4314-AFFE-86B2179870F5}" type="pres">
      <dgm:prSet presAssocID="{996F53F3-2CEC-463B-85AC-F71C535E2B5A}" presName="parentLin" presStyleCnt="0"/>
      <dgm:spPr/>
    </dgm:pt>
    <dgm:pt modelId="{D55D1C4D-B989-44EB-B4B0-DB747EC98CFD}" type="pres">
      <dgm:prSet presAssocID="{996F53F3-2CEC-463B-85AC-F71C535E2B5A}" presName="parentLeftMargin" presStyleLbl="node1" presStyleIdx="3" presStyleCnt="5"/>
      <dgm:spPr/>
      <dgm:t>
        <a:bodyPr/>
        <a:lstStyle/>
        <a:p>
          <a:endParaRPr lang="en-AU"/>
        </a:p>
      </dgm:t>
    </dgm:pt>
    <dgm:pt modelId="{051D9908-8319-409A-BD0B-CDF9A236961E}" type="pres">
      <dgm:prSet presAssocID="{996F53F3-2CEC-463B-85AC-F71C535E2B5A}" presName="parentText" presStyleLbl="node1" presStyleIdx="4" presStyleCnt="5">
        <dgm:presLayoutVars>
          <dgm:chMax val="0"/>
          <dgm:bulletEnabled val="1"/>
        </dgm:presLayoutVars>
      </dgm:prSet>
      <dgm:spPr/>
      <dgm:t>
        <a:bodyPr/>
        <a:lstStyle/>
        <a:p>
          <a:endParaRPr lang="en-AU"/>
        </a:p>
      </dgm:t>
    </dgm:pt>
    <dgm:pt modelId="{892EDA50-E78B-4BCE-8C1D-94CD13D0420A}" type="pres">
      <dgm:prSet presAssocID="{996F53F3-2CEC-463B-85AC-F71C535E2B5A}" presName="negativeSpace" presStyleCnt="0"/>
      <dgm:spPr/>
    </dgm:pt>
    <dgm:pt modelId="{3B0ECD1F-3BDE-4B34-B78B-35E21EE3DE99}" type="pres">
      <dgm:prSet presAssocID="{996F53F3-2CEC-463B-85AC-F71C535E2B5A}" presName="childText" presStyleLbl="conFgAcc1" presStyleIdx="4" presStyleCnt="5">
        <dgm:presLayoutVars>
          <dgm:bulletEnabled val="1"/>
        </dgm:presLayoutVars>
      </dgm:prSet>
      <dgm:spPr/>
    </dgm:pt>
  </dgm:ptLst>
  <dgm:cxnLst>
    <dgm:cxn modelId="{2575CF26-6B30-4463-882C-BA6966FE0444}" type="presOf" srcId="{4E7D83A8-0A6B-4E61-99FD-E7DE46E0C552}" destId="{CF73BD9D-A201-4DAA-805C-08F16812A46D}" srcOrd="1" destOrd="0" presId="urn:microsoft.com/office/officeart/2005/8/layout/list1"/>
    <dgm:cxn modelId="{3C223144-289F-444C-87DA-D8A53E90C687}" type="presOf" srcId="{CF1716A6-5195-47F0-97B0-9A6F322232DA}" destId="{AC9F00DC-6730-43BD-A34C-ED21C945B607}" srcOrd="0" destOrd="0" presId="urn:microsoft.com/office/officeart/2005/8/layout/list1"/>
    <dgm:cxn modelId="{C2F26E83-ECEE-4E65-ACF3-EB403E55F11C}" srcId="{CF1716A6-5195-47F0-97B0-9A6F322232DA}" destId="{4E7D83A8-0A6B-4E61-99FD-E7DE46E0C552}" srcOrd="1" destOrd="0" parTransId="{60E02253-8AE1-40FA-9AAE-86F1D54F6BEA}" sibTransId="{CABFF48F-490E-42C9-BF75-DD842C7BAE06}"/>
    <dgm:cxn modelId="{F6EE40F4-9A11-4018-8FED-6DD606F1DF81}" srcId="{CF1716A6-5195-47F0-97B0-9A6F322232DA}" destId="{4CB06341-C133-4062-B17F-05F71681A5B5}" srcOrd="0" destOrd="0" parTransId="{31E2055A-0FCD-4573-969B-461B3EDFB26C}" sibTransId="{16FD1208-BE44-430A-904E-0F9CD303F7DD}"/>
    <dgm:cxn modelId="{B908FC0C-4878-44E8-91BC-78CFC7D33776}" srcId="{CF1716A6-5195-47F0-97B0-9A6F322232DA}" destId="{996F53F3-2CEC-463B-85AC-F71C535E2B5A}" srcOrd="4" destOrd="0" parTransId="{D669331C-7CAE-4D94-AFD3-71296CF8B14A}" sibTransId="{9C1B553D-B6F5-4BB7-997C-FBA28E283715}"/>
    <dgm:cxn modelId="{655E81BD-4F68-4BE5-915F-416C9DC40B6C}" type="presOf" srcId="{4E7D83A8-0A6B-4E61-99FD-E7DE46E0C552}" destId="{391507EE-2BDA-4B39-8929-F67F288A5914}" srcOrd="0" destOrd="0" presId="urn:microsoft.com/office/officeart/2005/8/layout/list1"/>
    <dgm:cxn modelId="{9F5A5BB2-CA08-42D6-9FC6-AFE45C153DC6}" type="presOf" srcId="{4CB06341-C133-4062-B17F-05F71681A5B5}" destId="{D25E4749-FFE1-4A1A-BB7E-2D335DB55A0C}" srcOrd="0" destOrd="0" presId="urn:microsoft.com/office/officeart/2005/8/layout/list1"/>
    <dgm:cxn modelId="{0281D821-065D-4A58-A901-E94B65FA8133}" type="presOf" srcId="{8E00FF63-72F3-4E48-A051-8F1AFC8720D4}" destId="{DE4FF961-07D7-4728-9BE1-5F11AAD5A74D}" srcOrd="1" destOrd="0" presId="urn:microsoft.com/office/officeart/2005/8/layout/list1"/>
    <dgm:cxn modelId="{E0ADB40D-8C09-4842-9784-4602D5049951}" srcId="{CF1716A6-5195-47F0-97B0-9A6F322232DA}" destId="{0AA81AFF-D4BD-45EE-97BE-273700904B96}" srcOrd="2" destOrd="0" parTransId="{6840968F-ED1A-4A9C-83DE-350D9FDE366D}" sibTransId="{00146350-01A0-4F51-B921-7E1707314028}"/>
    <dgm:cxn modelId="{88F5F95C-1B3B-498B-861A-3951EE3EC1CA}" type="presOf" srcId="{996F53F3-2CEC-463B-85AC-F71C535E2B5A}" destId="{051D9908-8319-409A-BD0B-CDF9A236961E}" srcOrd="1" destOrd="0" presId="urn:microsoft.com/office/officeart/2005/8/layout/list1"/>
    <dgm:cxn modelId="{F1B9D9F7-24C9-4941-A22A-180291E5798F}" type="presOf" srcId="{8E00FF63-72F3-4E48-A051-8F1AFC8720D4}" destId="{8EFFAF89-9460-4B02-AB31-5FF919F04AB0}" srcOrd="0" destOrd="0" presId="urn:microsoft.com/office/officeart/2005/8/layout/list1"/>
    <dgm:cxn modelId="{0C12AC49-D128-4AF4-A232-1E24A8AD168A}" type="presOf" srcId="{0AA81AFF-D4BD-45EE-97BE-273700904B96}" destId="{EB11A0CC-741A-44E2-8C40-67B7DAB63980}" srcOrd="1" destOrd="0" presId="urn:microsoft.com/office/officeart/2005/8/layout/list1"/>
    <dgm:cxn modelId="{459D50A9-64D9-4F54-8808-BD07453606EC}" type="presOf" srcId="{4CB06341-C133-4062-B17F-05F71681A5B5}" destId="{DDE3A893-78F8-4D29-A7FC-F69F58636160}" srcOrd="1" destOrd="0" presId="urn:microsoft.com/office/officeart/2005/8/layout/list1"/>
    <dgm:cxn modelId="{B0ECD09C-77BE-435C-A913-2C2268CD18A0}" type="presOf" srcId="{996F53F3-2CEC-463B-85AC-F71C535E2B5A}" destId="{D55D1C4D-B989-44EB-B4B0-DB747EC98CFD}" srcOrd="0" destOrd="0" presId="urn:microsoft.com/office/officeart/2005/8/layout/list1"/>
    <dgm:cxn modelId="{BFF58282-C1D4-4943-AF72-8B17590E9489}" type="presOf" srcId="{0AA81AFF-D4BD-45EE-97BE-273700904B96}" destId="{018B5392-D695-4C06-B7C8-47F94C279652}" srcOrd="0" destOrd="0" presId="urn:microsoft.com/office/officeart/2005/8/layout/list1"/>
    <dgm:cxn modelId="{7D526292-2F3E-4A20-BA8B-5AF78C7613A0}" srcId="{CF1716A6-5195-47F0-97B0-9A6F322232DA}" destId="{8E00FF63-72F3-4E48-A051-8F1AFC8720D4}" srcOrd="3" destOrd="0" parTransId="{82C0E332-9A26-4337-BBF7-7DACBC668C81}" sibTransId="{9F0637ED-0C74-4C28-9E87-43C790D849D0}"/>
    <dgm:cxn modelId="{BE6E1942-5BFF-400A-AE4B-345F700857DF}" type="presParOf" srcId="{AC9F00DC-6730-43BD-A34C-ED21C945B607}" destId="{77E0CD12-B796-4346-B569-5D4607626CE4}" srcOrd="0" destOrd="0" presId="urn:microsoft.com/office/officeart/2005/8/layout/list1"/>
    <dgm:cxn modelId="{F0C6D8C7-57D8-4AFD-8F64-ECE6E392E05A}" type="presParOf" srcId="{77E0CD12-B796-4346-B569-5D4607626CE4}" destId="{D25E4749-FFE1-4A1A-BB7E-2D335DB55A0C}" srcOrd="0" destOrd="0" presId="urn:microsoft.com/office/officeart/2005/8/layout/list1"/>
    <dgm:cxn modelId="{11B79D76-4ADD-403F-9816-3FC99F2AB353}" type="presParOf" srcId="{77E0CD12-B796-4346-B569-5D4607626CE4}" destId="{DDE3A893-78F8-4D29-A7FC-F69F58636160}" srcOrd="1" destOrd="0" presId="urn:microsoft.com/office/officeart/2005/8/layout/list1"/>
    <dgm:cxn modelId="{2ECC20FD-65CE-4D55-94E8-EE235A87C9EE}" type="presParOf" srcId="{AC9F00DC-6730-43BD-A34C-ED21C945B607}" destId="{646415E9-067E-4302-9296-013071092A76}" srcOrd="1" destOrd="0" presId="urn:microsoft.com/office/officeart/2005/8/layout/list1"/>
    <dgm:cxn modelId="{C1B53150-24C9-4BF3-89EF-77CDC49B0DBB}" type="presParOf" srcId="{AC9F00DC-6730-43BD-A34C-ED21C945B607}" destId="{E4DF0B08-7659-439A-BC1F-FE87A5F817CD}" srcOrd="2" destOrd="0" presId="urn:microsoft.com/office/officeart/2005/8/layout/list1"/>
    <dgm:cxn modelId="{CDDCF234-BF2C-438F-8211-4E7AAC6B6354}" type="presParOf" srcId="{AC9F00DC-6730-43BD-A34C-ED21C945B607}" destId="{1E224329-6683-4E20-95FD-F8988C2DE479}" srcOrd="3" destOrd="0" presId="urn:microsoft.com/office/officeart/2005/8/layout/list1"/>
    <dgm:cxn modelId="{5B7D94DF-7B15-4A02-B9F7-0F6B78B47B24}" type="presParOf" srcId="{AC9F00DC-6730-43BD-A34C-ED21C945B607}" destId="{DF79F4EB-C499-40C3-A249-CD765D1727CD}" srcOrd="4" destOrd="0" presId="urn:microsoft.com/office/officeart/2005/8/layout/list1"/>
    <dgm:cxn modelId="{4132DBD0-1A03-48E7-A438-AE256A115906}" type="presParOf" srcId="{DF79F4EB-C499-40C3-A249-CD765D1727CD}" destId="{391507EE-2BDA-4B39-8929-F67F288A5914}" srcOrd="0" destOrd="0" presId="urn:microsoft.com/office/officeart/2005/8/layout/list1"/>
    <dgm:cxn modelId="{181022C2-990B-48A4-84DE-5AA57B46B8F9}" type="presParOf" srcId="{DF79F4EB-C499-40C3-A249-CD765D1727CD}" destId="{CF73BD9D-A201-4DAA-805C-08F16812A46D}" srcOrd="1" destOrd="0" presId="urn:microsoft.com/office/officeart/2005/8/layout/list1"/>
    <dgm:cxn modelId="{2B297CC7-027A-4B6D-890F-560E9E29DCBD}" type="presParOf" srcId="{AC9F00DC-6730-43BD-A34C-ED21C945B607}" destId="{75B7AB3A-7E9E-4B4C-83E3-7373C1C7FC8C}" srcOrd="5" destOrd="0" presId="urn:microsoft.com/office/officeart/2005/8/layout/list1"/>
    <dgm:cxn modelId="{FD9DE7E3-4492-4D87-8611-33433C5D2D51}" type="presParOf" srcId="{AC9F00DC-6730-43BD-A34C-ED21C945B607}" destId="{E10428A4-19B3-4D4D-879D-30B0B9C407BB}" srcOrd="6" destOrd="0" presId="urn:microsoft.com/office/officeart/2005/8/layout/list1"/>
    <dgm:cxn modelId="{0CAA5DA9-2929-45A3-A9EB-D1009DAC63CC}" type="presParOf" srcId="{AC9F00DC-6730-43BD-A34C-ED21C945B607}" destId="{AA18619A-2B59-49C6-BEFF-BE29D4B44BB0}" srcOrd="7" destOrd="0" presId="urn:microsoft.com/office/officeart/2005/8/layout/list1"/>
    <dgm:cxn modelId="{EBADF6DA-0C5B-4BA9-8091-256F25517CA0}" type="presParOf" srcId="{AC9F00DC-6730-43BD-A34C-ED21C945B607}" destId="{ADF9FC67-CFBE-4DFE-9E4C-4C8BB1174D4E}" srcOrd="8" destOrd="0" presId="urn:microsoft.com/office/officeart/2005/8/layout/list1"/>
    <dgm:cxn modelId="{965A56ED-B037-42CE-AB87-4DE401208635}" type="presParOf" srcId="{ADF9FC67-CFBE-4DFE-9E4C-4C8BB1174D4E}" destId="{018B5392-D695-4C06-B7C8-47F94C279652}" srcOrd="0" destOrd="0" presId="urn:microsoft.com/office/officeart/2005/8/layout/list1"/>
    <dgm:cxn modelId="{74D19A3B-3070-4518-9AE4-C1A23BBE421E}" type="presParOf" srcId="{ADF9FC67-CFBE-4DFE-9E4C-4C8BB1174D4E}" destId="{EB11A0CC-741A-44E2-8C40-67B7DAB63980}" srcOrd="1" destOrd="0" presId="urn:microsoft.com/office/officeart/2005/8/layout/list1"/>
    <dgm:cxn modelId="{2F229309-4AE7-4D50-8AB6-FBCFC3B06269}" type="presParOf" srcId="{AC9F00DC-6730-43BD-A34C-ED21C945B607}" destId="{899F3367-E8F0-4B72-BA26-CCFCA970B07E}" srcOrd="9" destOrd="0" presId="urn:microsoft.com/office/officeart/2005/8/layout/list1"/>
    <dgm:cxn modelId="{D6528D81-CA43-482A-B31E-AEB5B1CA742D}" type="presParOf" srcId="{AC9F00DC-6730-43BD-A34C-ED21C945B607}" destId="{2C180BEF-A726-455B-BF75-2C5B610877CD}" srcOrd="10" destOrd="0" presId="urn:microsoft.com/office/officeart/2005/8/layout/list1"/>
    <dgm:cxn modelId="{6F628463-711A-4287-9F33-B39FE60F65B9}" type="presParOf" srcId="{AC9F00DC-6730-43BD-A34C-ED21C945B607}" destId="{09C1EA8C-1125-481B-8E78-C68E79375034}" srcOrd="11" destOrd="0" presId="urn:microsoft.com/office/officeart/2005/8/layout/list1"/>
    <dgm:cxn modelId="{AE0A4089-0A2F-41D5-A0AF-D65625F7C152}" type="presParOf" srcId="{AC9F00DC-6730-43BD-A34C-ED21C945B607}" destId="{962F5B87-57DD-4624-8248-34700BEB6A6A}" srcOrd="12" destOrd="0" presId="urn:microsoft.com/office/officeart/2005/8/layout/list1"/>
    <dgm:cxn modelId="{EAF2D0A2-6BD3-49ED-95E0-AE78814FD1D8}" type="presParOf" srcId="{962F5B87-57DD-4624-8248-34700BEB6A6A}" destId="{8EFFAF89-9460-4B02-AB31-5FF919F04AB0}" srcOrd="0" destOrd="0" presId="urn:microsoft.com/office/officeart/2005/8/layout/list1"/>
    <dgm:cxn modelId="{9015D61B-8E45-4205-8DFC-5BB73BD057A7}" type="presParOf" srcId="{962F5B87-57DD-4624-8248-34700BEB6A6A}" destId="{DE4FF961-07D7-4728-9BE1-5F11AAD5A74D}" srcOrd="1" destOrd="0" presId="urn:microsoft.com/office/officeart/2005/8/layout/list1"/>
    <dgm:cxn modelId="{52075800-6123-48F1-B496-015D0AB92851}" type="presParOf" srcId="{AC9F00DC-6730-43BD-A34C-ED21C945B607}" destId="{81E17D67-A685-4911-8F06-F58065FBAC01}" srcOrd="13" destOrd="0" presId="urn:microsoft.com/office/officeart/2005/8/layout/list1"/>
    <dgm:cxn modelId="{48B31911-B543-4465-A46D-F8C50C796940}" type="presParOf" srcId="{AC9F00DC-6730-43BD-A34C-ED21C945B607}" destId="{9BA16D06-D476-415C-AD5F-DD89FA85F422}" srcOrd="14" destOrd="0" presId="urn:microsoft.com/office/officeart/2005/8/layout/list1"/>
    <dgm:cxn modelId="{457D6D8E-3E07-4FF8-8F9C-983BA6C49CCC}" type="presParOf" srcId="{AC9F00DC-6730-43BD-A34C-ED21C945B607}" destId="{82A3416A-8785-4D67-B14D-962A0C5B43F6}" srcOrd="15" destOrd="0" presId="urn:microsoft.com/office/officeart/2005/8/layout/list1"/>
    <dgm:cxn modelId="{60741E53-EB75-45FB-B58F-1C088148C036}" type="presParOf" srcId="{AC9F00DC-6730-43BD-A34C-ED21C945B607}" destId="{C93E1C12-15AF-4314-AFFE-86B2179870F5}" srcOrd="16" destOrd="0" presId="urn:microsoft.com/office/officeart/2005/8/layout/list1"/>
    <dgm:cxn modelId="{CFF7D406-0168-4E93-87F5-ABAF2DCA5265}" type="presParOf" srcId="{C93E1C12-15AF-4314-AFFE-86B2179870F5}" destId="{D55D1C4D-B989-44EB-B4B0-DB747EC98CFD}" srcOrd="0" destOrd="0" presId="urn:microsoft.com/office/officeart/2005/8/layout/list1"/>
    <dgm:cxn modelId="{568E1AD6-AC74-487A-9313-8027C182E265}" type="presParOf" srcId="{C93E1C12-15AF-4314-AFFE-86B2179870F5}" destId="{051D9908-8319-409A-BD0B-CDF9A236961E}" srcOrd="1" destOrd="0" presId="urn:microsoft.com/office/officeart/2005/8/layout/list1"/>
    <dgm:cxn modelId="{A921175C-9C7B-4DAB-9E02-0A9E54ED6B36}" type="presParOf" srcId="{AC9F00DC-6730-43BD-A34C-ED21C945B607}" destId="{892EDA50-E78B-4BCE-8C1D-94CD13D0420A}" srcOrd="17" destOrd="0" presId="urn:microsoft.com/office/officeart/2005/8/layout/list1"/>
    <dgm:cxn modelId="{A7839047-3305-4A2D-BED4-9F744E701CCB}" type="presParOf" srcId="{AC9F00DC-6730-43BD-A34C-ED21C945B607}" destId="{3B0ECD1F-3BDE-4B34-B78B-35E21EE3DE9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rgbClr val="90C226"/>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1AF139D9-1647-4632-9593-ABC90ACF90BD}" type="presOf" srcId="{445064EA-AA84-419B-B6E4-0F3F23E9D7E2}" destId="{4A7CD5C4-8691-42D3-8875-131F9B8BB150}"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79CCE048-23C2-429D-802E-89E865677839}" type="presOf" srcId="{F5B1A6B4-0702-4689-9038-0675827D7BCE}" destId="{3E590FBC-3D60-4854-BD01-09C235D5A49D}"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85FA6E1F-50D7-46C5-BA72-643C33BFD6B2}" srcId="{8A349E93-DDEB-4B38-9CF9-81F530B6DCF8}" destId="{DFA3573C-7012-4B12-BC62-293EE3D37CE9}" srcOrd="2" destOrd="0" parTransId="{41B350C4-FFD1-483E-97A0-E98ECA6A2286}" sibTransId="{CED493F9-0E9D-47E1-A912-7B05006897D4}"/>
    <dgm:cxn modelId="{F0F3615F-1939-4768-82B8-71A9D2B0478D}" type="presOf" srcId="{9E7E1558-B370-46DB-9F4D-F2EE9CFB5408}" destId="{8C54DC16-3B18-4352-BEEF-53185B4C29F7}"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CE462E5D-335D-4535-BD3A-E91FEBACE1A4}" type="presOf" srcId="{F361D24A-871B-43C1-BC57-23D0C0E259D0}" destId="{5841D0AF-FF35-4018-9BE2-3F3FB0E98EF6}" srcOrd="0" destOrd="0" presId="urn:microsoft.com/office/officeart/2005/8/layout/default"/>
    <dgm:cxn modelId="{D87172DF-351C-4975-A838-937D30824808}" type="presOf" srcId="{315D3981-10CD-4B08-A41D-D6EDBAC9352A}" destId="{5B7BB9D8-575E-496B-983E-2B4490D4DDB8}" srcOrd="0" destOrd="0" presId="urn:microsoft.com/office/officeart/2005/8/layout/default"/>
    <dgm:cxn modelId="{AB576F3D-B153-40C6-AB68-552BD853FB3D}" type="presOf" srcId="{32D62452-C16B-42A9-A1A6-535373CE144A}" destId="{F90DCB6D-19BB-45BE-AC33-F480E3368707}" srcOrd="0" destOrd="0" presId="urn:microsoft.com/office/officeart/2005/8/layout/default"/>
    <dgm:cxn modelId="{B93F9E46-1745-4DF1-8808-A9CB8B858347}" type="presOf" srcId="{9DC96F83-E434-45BC-823B-AF799394D120}" destId="{1BABBED0-D808-4FE6-AC59-311A0E215EA5}"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23F49947-721F-4F70-A5D6-AB9729958163}" type="presOf" srcId="{8A349E93-DDEB-4B38-9CF9-81F530B6DCF8}" destId="{BE2BE02F-7345-4DA7-B77E-64454B51AC0E}" srcOrd="0" destOrd="0" presId="urn:microsoft.com/office/officeart/2005/8/layout/default"/>
    <dgm:cxn modelId="{30E8D40D-ACD1-4023-9D82-58E58A3D6776}" type="presOf" srcId="{D296EE9D-F23A-462B-913F-49CA1849442C}" destId="{54AD9D9E-FADC-41D1-9F51-CC21DE6441FB}" srcOrd="0" destOrd="0" presId="urn:microsoft.com/office/officeart/2005/8/layout/default"/>
    <dgm:cxn modelId="{6EECDFCA-82BF-4C87-9106-7C656CF16621}" type="presOf" srcId="{DFA3573C-7012-4B12-BC62-293EE3D37CE9}" destId="{D637C16B-48E7-4FD6-B97E-5FF308F68EDE}"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B5B213CD-6483-4CA7-9951-DDC679666F77}" type="presOf" srcId="{40458E17-B869-44DD-9A08-CBC5A8079C18}" destId="{2AD938B8-51AA-4847-8F1A-40773E4950F2}" srcOrd="0" destOrd="0" presId="urn:microsoft.com/office/officeart/2005/8/layout/default"/>
    <dgm:cxn modelId="{7ED10D56-7B76-4FC6-83B1-DA0EF6BD0A64}" type="presOf" srcId="{1727315C-5396-484F-993D-9FD035546BE7}" destId="{18438861-AAFC-45EE-A508-B3A0FEC08B07}" srcOrd="0" destOrd="0" presId="urn:microsoft.com/office/officeart/2005/8/layout/default"/>
    <dgm:cxn modelId="{D0D3C035-A852-457F-AA18-8E4F9B714473}" type="presOf" srcId="{B3CE1FC4-68D4-45C8-94B7-457D22BF8313}" destId="{746348AE-EC5F-4C3D-B4E7-570D5F4AC8D3}"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A5F850B0-08BF-473D-9D68-3F7B41598859}" type="presParOf" srcId="{BE2BE02F-7345-4DA7-B77E-64454B51AC0E}" destId="{746348AE-EC5F-4C3D-B4E7-570D5F4AC8D3}" srcOrd="0" destOrd="0" presId="urn:microsoft.com/office/officeart/2005/8/layout/default"/>
    <dgm:cxn modelId="{4FF88B1C-BD7A-4B64-B7FC-E0E780B76BE3}" type="presParOf" srcId="{BE2BE02F-7345-4DA7-B77E-64454B51AC0E}" destId="{80AF5AD3-AFC1-4984-BD18-C1C3A33931FF}" srcOrd="1" destOrd="0" presId="urn:microsoft.com/office/officeart/2005/8/layout/default"/>
    <dgm:cxn modelId="{89C7BF7A-F205-48CC-BAD5-FF41C0612023}" type="presParOf" srcId="{BE2BE02F-7345-4DA7-B77E-64454B51AC0E}" destId="{1BABBED0-D808-4FE6-AC59-311A0E215EA5}" srcOrd="2" destOrd="0" presId="urn:microsoft.com/office/officeart/2005/8/layout/default"/>
    <dgm:cxn modelId="{9F953B05-F622-4787-89F6-D46B4021E86C}" type="presParOf" srcId="{BE2BE02F-7345-4DA7-B77E-64454B51AC0E}" destId="{4AC0DCF9-0870-4AD9-A12E-5611D3474189}" srcOrd="3" destOrd="0" presId="urn:microsoft.com/office/officeart/2005/8/layout/default"/>
    <dgm:cxn modelId="{DD849A24-0671-4E80-956F-E033205E0BC2}" type="presParOf" srcId="{BE2BE02F-7345-4DA7-B77E-64454B51AC0E}" destId="{D637C16B-48E7-4FD6-B97E-5FF308F68EDE}" srcOrd="4" destOrd="0" presId="urn:microsoft.com/office/officeart/2005/8/layout/default"/>
    <dgm:cxn modelId="{27C7E938-C1BA-4215-9C1F-D02A50BE51D0}" type="presParOf" srcId="{BE2BE02F-7345-4DA7-B77E-64454B51AC0E}" destId="{28E5E88A-A841-4830-8C57-9ACB4B6AA671}" srcOrd="5" destOrd="0" presId="urn:microsoft.com/office/officeart/2005/8/layout/default"/>
    <dgm:cxn modelId="{E10DD714-B406-486C-8B86-C4D30E93ABAB}" type="presParOf" srcId="{BE2BE02F-7345-4DA7-B77E-64454B51AC0E}" destId="{5B7BB9D8-575E-496B-983E-2B4490D4DDB8}" srcOrd="6" destOrd="0" presId="urn:microsoft.com/office/officeart/2005/8/layout/default"/>
    <dgm:cxn modelId="{89C77633-0625-4ECE-BC3C-2EBF3839045A}" type="presParOf" srcId="{BE2BE02F-7345-4DA7-B77E-64454B51AC0E}" destId="{4D180B26-8EFB-4867-B838-5BD7E81EE1F6}" srcOrd="7" destOrd="0" presId="urn:microsoft.com/office/officeart/2005/8/layout/default"/>
    <dgm:cxn modelId="{BD41FC77-4AA8-4D72-A207-6D418895A8CF}" type="presParOf" srcId="{BE2BE02F-7345-4DA7-B77E-64454B51AC0E}" destId="{54AD9D9E-FADC-41D1-9F51-CC21DE6441FB}" srcOrd="8" destOrd="0" presId="urn:microsoft.com/office/officeart/2005/8/layout/default"/>
    <dgm:cxn modelId="{05638AB1-F3BD-457E-A666-E50A9C6AE541}" type="presParOf" srcId="{BE2BE02F-7345-4DA7-B77E-64454B51AC0E}" destId="{44D778D0-65C5-4A1D-B90D-68A42D67C871}" srcOrd="9" destOrd="0" presId="urn:microsoft.com/office/officeart/2005/8/layout/default"/>
    <dgm:cxn modelId="{4B0444A2-259D-4963-82F0-BF910944D082}" type="presParOf" srcId="{BE2BE02F-7345-4DA7-B77E-64454B51AC0E}" destId="{4A7CD5C4-8691-42D3-8875-131F9B8BB150}" srcOrd="10" destOrd="0" presId="urn:microsoft.com/office/officeart/2005/8/layout/default"/>
    <dgm:cxn modelId="{890E5E3B-7D86-402B-9DEF-B583AC86E253}" type="presParOf" srcId="{BE2BE02F-7345-4DA7-B77E-64454B51AC0E}" destId="{12D5E446-4C39-4F45-B790-865919291FB9}" srcOrd="11" destOrd="0" presId="urn:microsoft.com/office/officeart/2005/8/layout/default"/>
    <dgm:cxn modelId="{ED1DDE6C-2D79-4A6B-AF1F-838FAC9E62E1}" type="presParOf" srcId="{BE2BE02F-7345-4DA7-B77E-64454B51AC0E}" destId="{5841D0AF-FF35-4018-9BE2-3F3FB0E98EF6}" srcOrd="12" destOrd="0" presId="urn:microsoft.com/office/officeart/2005/8/layout/default"/>
    <dgm:cxn modelId="{B273CECC-8616-4335-8F8D-EB566718667F}" type="presParOf" srcId="{BE2BE02F-7345-4DA7-B77E-64454B51AC0E}" destId="{A3BACD9B-54C7-4DCD-986F-3401A28F8DD6}" srcOrd="13" destOrd="0" presId="urn:microsoft.com/office/officeart/2005/8/layout/default"/>
    <dgm:cxn modelId="{757D5286-F278-4BFD-B8C6-5CE1D72E569B}" type="presParOf" srcId="{BE2BE02F-7345-4DA7-B77E-64454B51AC0E}" destId="{2AD938B8-51AA-4847-8F1A-40773E4950F2}" srcOrd="14" destOrd="0" presId="urn:microsoft.com/office/officeart/2005/8/layout/default"/>
    <dgm:cxn modelId="{72AC4DAD-B06F-4A99-AFEC-F7D2F2F7EC84}" type="presParOf" srcId="{BE2BE02F-7345-4DA7-B77E-64454B51AC0E}" destId="{20A8934F-61E1-4D64-BACF-2825B1607767}" srcOrd="15" destOrd="0" presId="urn:microsoft.com/office/officeart/2005/8/layout/default"/>
    <dgm:cxn modelId="{3220EC76-E120-4959-AB2F-0CC520B1A556}" type="presParOf" srcId="{BE2BE02F-7345-4DA7-B77E-64454B51AC0E}" destId="{18438861-AAFC-45EE-A508-B3A0FEC08B07}" srcOrd="16" destOrd="0" presId="urn:microsoft.com/office/officeart/2005/8/layout/default"/>
    <dgm:cxn modelId="{D7D1E8B4-3F2D-4BF3-A653-874E5FA5B7D5}" type="presParOf" srcId="{BE2BE02F-7345-4DA7-B77E-64454B51AC0E}" destId="{A8BC9E89-5ABC-4FCB-B663-6370CD3EF07F}" srcOrd="17" destOrd="0" presId="urn:microsoft.com/office/officeart/2005/8/layout/default"/>
    <dgm:cxn modelId="{88E7DBFD-D24A-4AC9-B41D-D43C6A87FE05}" type="presParOf" srcId="{BE2BE02F-7345-4DA7-B77E-64454B51AC0E}" destId="{F90DCB6D-19BB-45BE-AC33-F480E3368707}" srcOrd="18" destOrd="0" presId="urn:microsoft.com/office/officeart/2005/8/layout/default"/>
    <dgm:cxn modelId="{5C2ABF50-4A03-4AC6-9AE8-FF45A15669F8}" type="presParOf" srcId="{BE2BE02F-7345-4DA7-B77E-64454B51AC0E}" destId="{AF6A1C91-0B1C-4D08-811E-CF0B5F4FBA31}" srcOrd="19" destOrd="0" presId="urn:microsoft.com/office/officeart/2005/8/layout/default"/>
    <dgm:cxn modelId="{6C80C7D9-82E2-4FC0-BC8F-6EBF27CD68FB}" type="presParOf" srcId="{BE2BE02F-7345-4DA7-B77E-64454B51AC0E}" destId="{3E590FBC-3D60-4854-BD01-09C235D5A49D}" srcOrd="20" destOrd="0" presId="urn:microsoft.com/office/officeart/2005/8/layout/default"/>
    <dgm:cxn modelId="{574023F8-0E47-4284-9D68-C036D3C4034D}" type="presParOf" srcId="{BE2BE02F-7345-4DA7-B77E-64454B51AC0E}" destId="{A42CD414-2808-4C8B-A0A9-418577462860}" srcOrd="21" destOrd="0" presId="urn:microsoft.com/office/officeart/2005/8/layout/default"/>
    <dgm:cxn modelId="{28BBEC8B-5E8C-45B0-9008-AE676AB1F4AE}"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rgbClr val="90C226"/>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47046FBF-BBC2-48C8-BC9C-1217A0AE50CE}" type="presOf" srcId="{40458E17-B869-44DD-9A08-CBC5A8079C18}" destId="{2AD938B8-51AA-4847-8F1A-40773E4950F2}"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C416FFBB-665E-4759-B8C2-87360333F43B}" type="presOf" srcId="{9E7E1558-B370-46DB-9F4D-F2EE9CFB5408}" destId="{8C54DC16-3B18-4352-BEEF-53185B4C29F7}"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EB37575A-6BC9-4F11-A053-5918187639B5}" type="presOf" srcId="{DFA3573C-7012-4B12-BC62-293EE3D37CE9}" destId="{D637C16B-48E7-4FD6-B97E-5FF308F68EDE}"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FA08399D-280F-4085-B2BB-34D13D21B9DE}" type="presOf" srcId="{B3CE1FC4-68D4-45C8-94B7-457D22BF8313}" destId="{746348AE-EC5F-4C3D-B4E7-570D5F4AC8D3}" srcOrd="0" destOrd="0" presId="urn:microsoft.com/office/officeart/2005/8/layout/default"/>
    <dgm:cxn modelId="{E91199BA-0676-4207-AC44-5D1F56ADFC81}" type="presOf" srcId="{D296EE9D-F23A-462B-913F-49CA1849442C}" destId="{54AD9D9E-FADC-41D1-9F51-CC21DE6441FB}"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94A4BCC7-A866-4C7F-9329-AEA8DEFF3C1E}" type="presOf" srcId="{8A349E93-DDEB-4B38-9CF9-81F530B6DCF8}" destId="{BE2BE02F-7345-4DA7-B77E-64454B51AC0E}"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9ECD52DF-2EE3-4116-8B0B-643624F8CC8E}" type="presOf" srcId="{F361D24A-871B-43C1-BC57-23D0C0E259D0}" destId="{5841D0AF-FF35-4018-9BE2-3F3FB0E98EF6}" srcOrd="0" destOrd="0" presId="urn:microsoft.com/office/officeart/2005/8/layout/default"/>
    <dgm:cxn modelId="{04EA393D-3CB5-42AC-B204-9064D6080B49}" type="presOf" srcId="{1727315C-5396-484F-993D-9FD035546BE7}" destId="{18438861-AAFC-45EE-A508-B3A0FEC08B07}" srcOrd="0" destOrd="0" presId="urn:microsoft.com/office/officeart/2005/8/layout/default"/>
    <dgm:cxn modelId="{8426AA0D-6954-4126-93FA-398A8ECB90E9}"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D1ACC56A-C90E-410C-B7D1-B5D88486D5E6}" type="presOf" srcId="{445064EA-AA84-419B-B6E4-0F3F23E9D7E2}" destId="{4A7CD5C4-8691-42D3-8875-131F9B8BB150}" srcOrd="0" destOrd="0" presId="urn:microsoft.com/office/officeart/2005/8/layout/default"/>
    <dgm:cxn modelId="{D3D98E17-83FB-4614-8BA3-44614ED7CE0E}" type="presOf" srcId="{F5B1A6B4-0702-4689-9038-0675827D7BCE}" destId="{3E590FBC-3D60-4854-BD01-09C235D5A49D}"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75311F69-8F23-4C44-9D13-BE8E8CD3BEC6}" type="presOf" srcId="{315D3981-10CD-4B08-A41D-D6EDBAC9352A}" destId="{5B7BB9D8-575E-496B-983E-2B4490D4DDB8}" srcOrd="0" destOrd="0" presId="urn:microsoft.com/office/officeart/2005/8/layout/default"/>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ECFFCE76-818A-4329-BC61-F4FD81A00D40}" type="presOf" srcId="{32D62452-C16B-42A9-A1A6-535373CE144A}" destId="{F90DCB6D-19BB-45BE-AC33-F480E3368707}" srcOrd="0" destOrd="0" presId="urn:microsoft.com/office/officeart/2005/8/layout/default"/>
    <dgm:cxn modelId="{5B8A791D-07A4-4590-BB24-8B4087E27496}" type="presParOf" srcId="{BE2BE02F-7345-4DA7-B77E-64454B51AC0E}" destId="{746348AE-EC5F-4C3D-B4E7-570D5F4AC8D3}" srcOrd="0" destOrd="0" presId="urn:microsoft.com/office/officeart/2005/8/layout/default"/>
    <dgm:cxn modelId="{708D59D3-4FC5-4393-BB1B-B341D9F00A6B}" type="presParOf" srcId="{BE2BE02F-7345-4DA7-B77E-64454B51AC0E}" destId="{80AF5AD3-AFC1-4984-BD18-C1C3A33931FF}" srcOrd="1" destOrd="0" presId="urn:microsoft.com/office/officeart/2005/8/layout/default"/>
    <dgm:cxn modelId="{EDB6936E-0A8C-4581-8DDA-C384E55B384E}" type="presParOf" srcId="{BE2BE02F-7345-4DA7-B77E-64454B51AC0E}" destId="{1BABBED0-D808-4FE6-AC59-311A0E215EA5}" srcOrd="2" destOrd="0" presId="urn:microsoft.com/office/officeart/2005/8/layout/default"/>
    <dgm:cxn modelId="{F5C524B2-AB57-4157-89A3-49788F31B949}" type="presParOf" srcId="{BE2BE02F-7345-4DA7-B77E-64454B51AC0E}" destId="{4AC0DCF9-0870-4AD9-A12E-5611D3474189}" srcOrd="3" destOrd="0" presId="urn:microsoft.com/office/officeart/2005/8/layout/default"/>
    <dgm:cxn modelId="{56097D5E-55AA-4E64-9E45-40AD8CF692B9}" type="presParOf" srcId="{BE2BE02F-7345-4DA7-B77E-64454B51AC0E}" destId="{D637C16B-48E7-4FD6-B97E-5FF308F68EDE}" srcOrd="4" destOrd="0" presId="urn:microsoft.com/office/officeart/2005/8/layout/default"/>
    <dgm:cxn modelId="{5EC40B59-AE6C-4569-9016-C87347A07943}" type="presParOf" srcId="{BE2BE02F-7345-4DA7-B77E-64454B51AC0E}" destId="{28E5E88A-A841-4830-8C57-9ACB4B6AA671}" srcOrd="5" destOrd="0" presId="urn:microsoft.com/office/officeart/2005/8/layout/default"/>
    <dgm:cxn modelId="{CEDAAF9E-70AC-4A3F-B663-1FA3A6AD81AE}" type="presParOf" srcId="{BE2BE02F-7345-4DA7-B77E-64454B51AC0E}" destId="{5B7BB9D8-575E-496B-983E-2B4490D4DDB8}" srcOrd="6" destOrd="0" presId="urn:microsoft.com/office/officeart/2005/8/layout/default"/>
    <dgm:cxn modelId="{40B4ED59-68FA-4A3B-A137-E54D36DABDF7}" type="presParOf" srcId="{BE2BE02F-7345-4DA7-B77E-64454B51AC0E}" destId="{4D180B26-8EFB-4867-B838-5BD7E81EE1F6}" srcOrd="7" destOrd="0" presId="urn:microsoft.com/office/officeart/2005/8/layout/default"/>
    <dgm:cxn modelId="{1BAFDF5B-8567-4086-844B-2881845115FB}" type="presParOf" srcId="{BE2BE02F-7345-4DA7-B77E-64454B51AC0E}" destId="{54AD9D9E-FADC-41D1-9F51-CC21DE6441FB}" srcOrd="8" destOrd="0" presId="urn:microsoft.com/office/officeart/2005/8/layout/default"/>
    <dgm:cxn modelId="{F301CC8F-1AF2-46DA-89EE-AB9C506C0FF3}" type="presParOf" srcId="{BE2BE02F-7345-4DA7-B77E-64454B51AC0E}" destId="{44D778D0-65C5-4A1D-B90D-68A42D67C871}" srcOrd="9" destOrd="0" presId="urn:microsoft.com/office/officeart/2005/8/layout/default"/>
    <dgm:cxn modelId="{E933EE41-6C99-4103-B93C-A790B78CF0FF}" type="presParOf" srcId="{BE2BE02F-7345-4DA7-B77E-64454B51AC0E}" destId="{4A7CD5C4-8691-42D3-8875-131F9B8BB150}" srcOrd="10" destOrd="0" presId="urn:microsoft.com/office/officeart/2005/8/layout/default"/>
    <dgm:cxn modelId="{C77867A2-DCDA-4D15-AE83-73F4E349110D}" type="presParOf" srcId="{BE2BE02F-7345-4DA7-B77E-64454B51AC0E}" destId="{12D5E446-4C39-4F45-B790-865919291FB9}" srcOrd="11" destOrd="0" presId="urn:microsoft.com/office/officeart/2005/8/layout/default"/>
    <dgm:cxn modelId="{1C3D6E2D-0753-4C5E-9493-D3ED55E6B0A8}" type="presParOf" srcId="{BE2BE02F-7345-4DA7-B77E-64454B51AC0E}" destId="{5841D0AF-FF35-4018-9BE2-3F3FB0E98EF6}" srcOrd="12" destOrd="0" presId="urn:microsoft.com/office/officeart/2005/8/layout/default"/>
    <dgm:cxn modelId="{BE2EAB70-1AAE-4432-83DF-63740A0A1BAD}" type="presParOf" srcId="{BE2BE02F-7345-4DA7-B77E-64454B51AC0E}" destId="{A3BACD9B-54C7-4DCD-986F-3401A28F8DD6}" srcOrd="13" destOrd="0" presId="urn:microsoft.com/office/officeart/2005/8/layout/default"/>
    <dgm:cxn modelId="{74544B07-A044-4516-BFA8-2C78CBFF3738}" type="presParOf" srcId="{BE2BE02F-7345-4DA7-B77E-64454B51AC0E}" destId="{2AD938B8-51AA-4847-8F1A-40773E4950F2}" srcOrd="14" destOrd="0" presId="urn:microsoft.com/office/officeart/2005/8/layout/default"/>
    <dgm:cxn modelId="{6E8B2124-943C-446A-848C-BDEDABCAC848}" type="presParOf" srcId="{BE2BE02F-7345-4DA7-B77E-64454B51AC0E}" destId="{20A8934F-61E1-4D64-BACF-2825B1607767}" srcOrd="15" destOrd="0" presId="urn:microsoft.com/office/officeart/2005/8/layout/default"/>
    <dgm:cxn modelId="{E2D55171-D0C5-4F9F-BEF5-45CD2A31BE3F}" type="presParOf" srcId="{BE2BE02F-7345-4DA7-B77E-64454B51AC0E}" destId="{18438861-AAFC-45EE-A508-B3A0FEC08B07}" srcOrd="16" destOrd="0" presId="urn:microsoft.com/office/officeart/2005/8/layout/default"/>
    <dgm:cxn modelId="{E4B3D1DD-242D-44C8-A7DF-808A72FA862C}" type="presParOf" srcId="{BE2BE02F-7345-4DA7-B77E-64454B51AC0E}" destId="{A8BC9E89-5ABC-4FCB-B663-6370CD3EF07F}" srcOrd="17" destOrd="0" presId="urn:microsoft.com/office/officeart/2005/8/layout/default"/>
    <dgm:cxn modelId="{0107FF6E-1C90-491F-8806-EEA8B2DE6C64}" type="presParOf" srcId="{BE2BE02F-7345-4DA7-B77E-64454B51AC0E}" destId="{F90DCB6D-19BB-45BE-AC33-F480E3368707}" srcOrd="18" destOrd="0" presId="urn:microsoft.com/office/officeart/2005/8/layout/default"/>
    <dgm:cxn modelId="{AE07DFB8-B794-4DFC-8C7E-4BC331B31E51}" type="presParOf" srcId="{BE2BE02F-7345-4DA7-B77E-64454B51AC0E}" destId="{AF6A1C91-0B1C-4D08-811E-CF0B5F4FBA31}" srcOrd="19" destOrd="0" presId="urn:microsoft.com/office/officeart/2005/8/layout/default"/>
    <dgm:cxn modelId="{9C3A9A43-0EEB-47DF-B1ED-F75503C060DB}" type="presParOf" srcId="{BE2BE02F-7345-4DA7-B77E-64454B51AC0E}" destId="{3E590FBC-3D60-4854-BD01-09C235D5A49D}" srcOrd="20" destOrd="0" presId="urn:microsoft.com/office/officeart/2005/8/layout/default"/>
    <dgm:cxn modelId="{E31B6943-1516-4B22-BD9D-F5AF66B8964C}" type="presParOf" srcId="{BE2BE02F-7345-4DA7-B77E-64454B51AC0E}" destId="{A42CD414-2808-4C8B-A0A9-418577462860}" srcOrd="21" destOrd="0" presId="urn:microsoft.com/office/officeart/2005/8/layout/default"/>
    <dgm:cxn modelId="{15BF3AD2-08F8-4649-A748-D088D40E1990}"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2CA4EDD-4B11-4C16-BD9F-60B0FC270AAF}"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AU"/>
        </a:p>
      </dgm:t>
    </dgm:pt>
    <dgm:pt modelId="{5BD690C1-5712-4FE0-8537-915888F31E2C}">
      <dgm:prSet phldrT="[Text]"/>
      <dgm:spPr/>
      <dgm:t>
        <a:bodyPr/>
        <a:lstStyle/>
        <a:p>
          <a:r>
            <a:rPr lang="en-AU" dirty="0" smtClean="0"/>
            <a:t>Desktops</a:t>
          </a:r>
          <a:endParaRPr lang="en-AU" dirty="0"/>
        </a:p>
      </dgm:t>
    </dgm:pt>
    <dgm:pt modelId="{C36BE5B8-2EF1-45E8-9D10-FA00662D4071}" type="parTrans" cxnId="{21378FAB-BDF1-48EC-B815-2600CC943829}">
      <dgm:prSet/>
      <dgm:spPr/>
      <dgm:t>
        <a:bodyPr/>
        <a:lstStyle/>
        <a:p>
          <a:endParaRPr lang="en-AU"/>
        </a:p>
      </dgm:t>
    </dgm:pt>
    <dgm:pt modelId="{36B03C18-9904-4222-8D27-5C083C9C74E9}" type="sibTrans" cxnId="{21378FAB-BDF1-48EC-B815-2600CC943829}">
      <dgm:prSet/>
      <dgm:spPr/>
      <dgm:t>
        <a:bodyPr/>
        <a:lstStyle/>
        <a:p>
          <a:endParaRPr lang="en-AU"/>
        </a:p>
      </dgm:t>
    </dgm:pt>
    <dgm:pt modelId="{9AD7415D-44DF-43C3-8C5A-E63482B3357F}">
      <dgm:prSet phldrT="[Text]"/>
      <dgm:spPr/>
      <dgm:t>
        <a:bodyPr/>
        <a:lstStyle/>
        <a:p>
          <a:r>
            <a:rPr lang="en-AU" dirty="0" smtClean="0"/>
            <a:t>Anti Malware</a:t>
          </a:r>
          <a:endParaRPr lang="en-AU" dirty="0"/>
        </a:p>
      </dgm:t>
    </dgm:pt>
    <dgm:pt modelId="{FE7745F4-16D0-45B1-833C-D9F63A605BED}" type="parTrans" cxnId="{58FE64CA-057E-4B03-8DE7-4770E1EA08A9}">
      <dgm:prSet/>
      <dgm:spPr/>
      <dgm:t>
        <a:bodyPr/>
        <a:lstStyle/>
        <a:p>
          <a:endParaRPr lang="en-AU"/>
        </a:p>
      </dgm:t>
    </dgm:pt>
    <dgm:pt modelId="{1237F931-04D0-4C83-98BE-8F5EA1344341}" type="sibTrans" cxnId="{58FE64CA-057E-4B03-8DE7-4770E1EA08A9}">
      <dgm:prSet/>
      <dgm:spPr/>
      <dgm:t>
        <a:bodyPr/>
        <a:lstStyle/>
        <a:p>
          <a:endParaRPr lang="en-AU"/>
        </a:p>
      </dgm:t>
    </dgm:pt>
    <dgm:pt modelId="{E872B547-DAE7-4B4C-9CF9-0C73614D114E}">
      <dgm:prSet phldrT="[Text]"/>
      <dgm:spPr/>
      <dgm:t>
        <a:bodyPr/>
        <a:lstStyle/>
        <a:p>
          <a:r>
            <a:rPr lang="en-AU" dirty="0" smtClean="0"/>
            <a:t>Patch Management</a:t>
          </a:r>
          <a:endParaRPr lang="en-AU" dirty="0"/>
        </a:p>
      </dgm:t>
    </dgm:pt>
    <dgm:pt modelId="{F0163073-808A-4A7C-8FEC-A897582F9EDA}" type="parTrans" cxnId="{EFB3F17E-AEA5-401F-BFFC-9EE9FDB4F3D9}">
      <dgm:prSet/>
      <dgm:spPr/>
      <dgm:t>
        <a:bodyPr/>
        <a:lstStyle/>
        <a:p>
          <a:endParaRPr lang="en-AU"/>
        </a:p>
      </dgm:t>
    </dgm:pt>
    <dgm:pt modelId="{35358BC9-E9D2-4745-87BD-BCD91CAC6137}" type="sibTrans" cxnId="{EFB3F17E-AEA5-401F-BFFC-9EE9FDB4F3D9}">
      <dgm:prSet/>
      <dgm:spPr/>
      <dgm:t>
        <a:bodyPr/>
        <a:lstStyle/>
        <a:p>
          <a:endParaRPr lang="en-AU"/>
        </a:p>
      </dgm:t>
    </dgm:pt>
    <dgm:pt modelId="{D2082E8A-6415-4157-8A21-5CA8FB17B4F7}">
      <dgm:prSet phldrT="[Text]"/>
      <dgm:spPr/>
      <dgm:t>
        <a:bodyPr/>
        <a:lstStyle/>
        <a:p>
          <a:r>
            <a:rPr lang="en-AU" dirty="0" smtClean="0"/>
            <a:t>Inventory</a:t>
          </a:r>
          <a:endParaRPr lang="en-AU" dirty="0"/>
        </a:p>
      </dgm:t>
    </dgm:pt>
    <dgm:pt modelId="{D44C551C-2888-470F-BEF2-6945785F2E02}" type="parTrans" cxnId="{4500A402-7F79-464A-82A6-87FB0E364AAC}">
      <dgm:prSet/>
      <dgm:spPr/>
      <dgm:t>
        <a:bodyPr/>
        <a:lstStyle/>
        <a:p>
          <a:endParaRPr lang="en-AU"/>
        </a:p>
      </dgm:t>
    </dgm:pt>
    <dgm:pt modelId="{6DDC1D03-729F-4831-95A5-935D16ADFFBC}" type="sibTrans" cxnId="{4500A402-7F79-464A-82A6-87FB0E364AAC}">
      <dgm:prSet/>
      <dgm:spPr/>
      <dgm:t>
        <a:bodyPr/>
        <a:lstStyle/>
        <a:p>
          <a:endParaRPr lang="en-AU"/>
        </a:p>
      </dgm:t>
    </dgm:pt>
    <dgm:pt modelId="{9C83479F-1F63-4837-88AF-4169A4BC99D7}">
      <dgm:prSet phldrT="[Text]"/>
      <dgm:spPr/>
      <dgm:t>
        <a:bodyPr/>
        <a:lstStyle/>
        <a:p>
          <a:r>
            <a:rPr lang="en-AU" dirty="0" smtClean="0"/>
            <a:t>Remote Control</a:t>
          </a:r>
          <a:endParaRPr lang="en-AU" dirty="0"/>
        </a:p>
      </dgm:t>
    </dgm:pt>
    <dgm:pt modelId="{EF39005B-3437-4836-A217-2D219C7220BE}" type="parTrans" cxnId="{3BEADCD5-BFB1-4B37-BEEE-C59E30B2A885}">
      <dgm:prSet/>
      <dgm:spPr/>
      <dgm:t>
        <a:bodyPr/>
        <a:lstStyle/>
        <a:p>
          <a:endParaRPr lang="en-AU"/>
        </a:p>
      </dgm:t>
    </dgm:pt>
    <dgm:pt modelId="{B6039C38-6606-49EE-A343-DCE43BB0D3FF}" type="sibTrans" cxnId="{3BEADCD5-BFB1-4B37-BEEE-C59E30B2A885}">
      <dgm:prSet/>
      <dgm:spPr/>
      <dgm:t>
        <a:bodyPr/>
        <a:lstStyle/>
        <a:p>
          <a:endParaRPr lang="en-AU"/>
        </a:p>
      </dgm:t>
    </dgm:pt>
    <dgm:pt modelId="{B70DDA07-88A5-412B-904B-42D2B675131D}">
      <dgm:prSet phldrT="[Text]"/>
      <dgm:spPr/>
      <dgm:t>
        <a:bodyPr/>
        <a:lstStyle/>
        <a:p>
          <a:r>
            <a:rPr lang="en-AU" dirty="0" smtClean="0"/>
            <a:t>Software Asset Management</a:t>
          </a:r>
          <a:endParaRPr lang="en-AU" dirty="0"/>
        </a:p>
      </dgm:t>
    </dgm:pt>
    <dgm:pt modelId="{A2FE1712-90C0-48BB-BE22-14CA9B3A07C1}" type="parTrans" cxnId="{6A968B3F-BF4B-46BD-85AA-A9F61A4E4FC7}">
      <dgm:prSet/>
      <dgm:spPr/>
      <dgm:t>
        <a:bodyPr/>
        <a:lstStyle/>
        <a:p>
          <a:endParaRPr lang="en-AU"/>
        </a:p>
      </dgm:t>
    </dgm:pt>
    <dgm:pt modelId="{8300A586-B55F-4AA5-9559-CC6BE97D0376}" type="sibTrans" cxnId="{6A968B3F-BF4B-46BD-85AA-A9F61A4E4FC7}">
      <dgm:prSet/>
      <dgm:spPr/>
      <dgm:t>
        <a:bodyPr/>
        <a:lstStyle/>
        <a:p>
          <a:endParaRPr lang="en-AU"/>
        </a:p>
      </dgm:t>
    </dgm:pt>
    <dgm:pt modelId="{D2043AE3-413A-43CE-A4A3-E29CD901644B}">
      <dgm:prSet phldrT="[Text]"/>
      <dgm:spPr/>
      <dgm:t>
        <a:bodyPr/>
        <a:lstStyle/>
        <a:p>
          <a:r>
            <a:rPr lang="en-AU" dirty="0" smtClean="0"/>
            <a:t>Telemetry</a:t>
          </a:r>
          <a:endParaRPr lang="en-AU" dirty="0"/>
        </a:p>
      </dgm:t>
    </dgm:pt>
    <dgm:pt modelId="{A30F15A9-EB04-4767-8BC4-6A5BF61DB99F}" type="parTrans" cxnId="{64197167-617C-497B-933F-2E447D174407}">
      <dgm:prSet/>
      <dgm:spPr/>
      <dgm:t>
        <a:bodyPr/>
        <a:lstStyle/>
        <a:p>
          <a:endParaRPr lang="en-AU"/>
        </a:p>
      </dgm:t>
    </dgm:pt>
    <dgm:pt modelId="{83FAD06A-9B2C-4BA2-A2EB-FA7A9766AFF2}" type="sibTrans" cxnId="{64197167-617C-497B-933F-2E447D174407}">
      <dgm:prSet/>
      <dgm:spPr/>
      <dgm:t>
        <a:bodyPr/>
        <a:lstStyle/>
        <a:p>
          <a:endParaRPr lang="en-AU"/>
        </a:p>
      </dgm:t>
    </dgm:pt>
    <dgm:pt modelId="{DD3CEE1A-AF27-4E8F-9D51-620354E84CDD}" type="pres">
      <dgm:prSet presAssocID="{52CA4EDD-4B11-4C16-BD9F-60B0FC270AAF}" presName="cycle" presStyleCnt="0">
        <dgm:presLayoutVars>
          <dgm:chMax val="1"/>
          <dgm:dir/>
          <dgm:animLvl val="ctr"/>
          <dgm:resizeHandles val="exact"/>
        </dgm:presLayoutVars>
      </dgm:prSet>
      <dgm:spPr/>
      <dgm:t>
        <a:bodyPr/>
        <a:lstStyle/>
        <a:p>
          <a:endParaRPr lang="en-AU"/>
        </a:p>
      </dgm:t>
    </dgm:pt>
    <dgm:pt modelId="{26D05EC9-5E04-4532-B786-C885922FEA29}" type="pres">
      <dgm:prSet presAssocID="{5BD690C1-5712-4FE0-8537-915888F31E2C}" presName="centerShape" presStyleLbl="node0" presStyleIdx="0" presStyleCnt="1"/>
      <dgm:spPr/>
      <dgm:t>
        <a:bodyPr/>
        <a:lstStyle/>
        <a:p>
          <a:endParaRPr lang="en-AU"/>
        </a:p>
      </dgm:t>
    </dgm:pt>
    <dgm:pt modelId="{759F3DBE-8EFD-4AB0-BA20-48BFECCDBFA4}" type="pres">
      <dgm:prSet presAssocID="{FE7745F4-16D0-45B1-833C-D9F63A605BED}" presName="Name9" presStyleLbl="parChTrans1D2" presStyleIdx="0" presStyleCnt="6"/>
      <dgm:spPr/>
      <dgm:t>
        <a:bodyPr/>
        <a:lstStyle/>
        <a:p>
          <a:endParaRPr lang="en-AU"/>
        </a:p>
      </dgm:t>
    </dgm:pt>
    <dgm:pt modelId="{9615AD10-29DD-441C-A700-E79E14CD10E5}" type="pres">
      <dgm:prSet presAssocID="{FE7745F4-16D0-45B1-833C-D9F63A605BED}" presName="connTx" presStyleLbl="parChTrans1D2" presStyleIdx="0" presStyleCnt="6"/>
      <dgm:spPr/>
      <dgm:t>
        <a:bodyPr/>
        <a:lstStyle/>
        <a:p>
          <a:endParaRPr lang="en-AU"/>
        </a:p>
      </dgm:t>
    </dgm:pt>
    <dgm:pt modelId="{A2F414B2-1378-432A-8BBD-A090788611BA}" type="pres">
      <dgm:prSet presAssocID="{9AD7415D-44DF-43C3-8C5A-E63482B3357F}" presName="node" presStyleLbl="node1" presStyleIdx="0" presStyleCnt="6">
        <dgm:presLayoutVars>
          <dgm:bulletEnabled val="1"/>
        </dgm:presLayoutVars>
      </dgm:prSet>
      <dgm:spPr/>
      <dgm:t>
        <a:bodyPr/>
        <a:lstStyle/>
        <a:p>
          <a:endParaRPr lang="en-AU"/>
        </a:p>
      </dgm:t>
    </dgm:pt>
    <dgm:pt modelId="{A0BF6933-D5C6-4CD9-B22A-677F94F278CC}" type="pres">
      <dgm:prSet presAssocID="{F0163073-808A-4A7C-8FEC-A897582F9EDA}" presName="Name9" presStyleLbl="parChTrans1D2" presStyleIdx="1" presStyleCnt="6"/>
      <dgm:spPr/>
      <dgm:t>
        <a:bodyPr/>
        <a:lstStyle/>
        <a:p>
          <a:endParaRPr lang="en-AU"/>
        </a:p>
      </dgm:t>
    </dgm:pt>
    <dgm:pt modelId="{EFF1709C-FF3D-4CD9-A4E6-4FA711898138}" type="pres">
      <dgm:prSet presAssocID="{F0163073-808A-4A7C-8FEC-A897582F9EDA}" presName="connTx" presStyleLbl="parChTrans1D2" presStyleIdx="1" presStyleCnt="6"/>
      <dgm:spPr/>
      <dgm:t>
        <a:bodyPr/>
        <a:lstStyle/>
        <a:p>
          <a:endParaRPr lang="en-AU"/>
        </a:p>
      </dgm:t>
    </dgm:pt>
    <dgm:pt modelId="{7248BE77-C8B1-4FBA-8701-E7D1EDA4C0B3}" type="pres">
      <dgm:prSet presAssocID="{E872B547-DAE7-4B4C-9CF9-0C73614D114E}" presName="node" presStyleLbl="node1" presStyleIdx="1" presStyleCnt="6">
        <dgm:presLayoutVars>
          <dgm:bulletEnabled val="1"/>
        </dgm:presLayoutVars>
      </dgm:prSet>
      <dgm:spPr/>
      <dgm:t>
        <a:bodyPr/>
        <a:lstStyle/>
        <a:p>
          <a:endParaRPr lang="en-AU"/>
        </a:p>
      </dgm:t>
    </dgm:pt>
    <dgm:pt modelId="{5E5863A3-7EB7-46CB-AEA1-4E4D58201542}" type="pres">
      <dgm:prSet presAssocID="{D44C551C-2888-470F-BEF2-6945785F2E02}" presName="Name9" presStyleLbl="parChTrans1D2" presStyleIdx="2" presStyleCnt="6"/>
      <dgm:spPr/>
      <dgm:t>
        <a:bodyPr/>
        <a:lstStyle/>
        <a:p>
          <a:endParaRPr lang="en-AU"/>
        </a:p>
      </dgm:t>
    </dgm:pt>
    <dgm:pt modelId="{B187DB2A-5276-4D49-820E-E8E4C604B6DD}" type="pres">
      <dgm:prSet presAssocID="{D44C551C-2888-470F-BEF2-6945785F2E02}" presName="connTx" presStyleLbl="parChTrans1D2" presStyleIdx="2" presStyleCnt="6"/>
      <dgm:spPr/>
      <dgm:t>
        <a:bodyPr/>
        <a:lstStyle/>
        <a:p>
          <a:endParaRPr lang="en-AU"/>
        </a:p>
      </dgm:t>
    </dgm:pt>
    <dgm:pt modelId="{B3E8DE55-2BF5-48A1-9614-A26EA4963474}" type="pres">
      <dgm:prSet presAssocID="{D2082E8A-6415-4157-8A21-5CA8FB17B4F7}" presName="node" presStyleLbl="node1" presStyleIdx="2" presStyleCnt="6">
        <dgm:presLayoutVars>
          <dgm:bulletEnabled val="1"/>
        </dgm:presLayoutVars>
      </dgm:prSet>
      <dgm:spPr/>
      <dgm:t>
        <a:bodyPr/>
        <a:lstStyle/>
        <a:p>
          <a:endParaRPr lang="en-AU"/>
        </a:p>
      </dgm:t>
    </dgm:pt>
    <dgm:pt modelId="{98A46D28-CC86-4740-A365-F32D2838A8D2}" type="pres">
      <dgm:prSet presAssocID="{EF39005B-3437-4836-A217-2D219C7220BE}" presName="Name9" presStyleLbl="parChTrans1D2" presStyleIdx="3" presStyleCnt="6"/>
      <dgm:spPr/>
      <dgm:t>
        <a:bodyPr/>
        <a:lstStyle/>
        <a:p>
          <a:endParaRPr lang="en-AU"/>
        </a:p>
      </dgm:t>
    </dgm:pt>
    <dgm:pt modelId="{D8C241AB-1843-4635-9DA0-92CC6FD492E6}" type="pres">
      <dgm:prSet presAssocID="{EF39005B-3437-4836-A217-2D219C7220BE}" presName="connTx" presStyleLbl="parChTrans1D2" presStyleIdx="3" presStyleCnt="6"/>
      <dgm:spPr/>
      <dgm:t>
        <a:bodyPr/>
        <a:lstStyle/>
        <a:p>
          <a:endParaRPr lang="en-AU"/>
        </a:p>
      </dgm:t>
    </dgm:pt>
    <dgm:pt modelId="{125439A2-D09D-48C6-9264-96B662802CA4}" type="pres">
      <dgm:prSet presAssocID="{9C83479F-1F63-4837-88AF-4169A4BC99D7}" presName="node" presStyleLbl="node1" presStyleIdx="3" presStyleCnt="6">
        <dgm:presLayoutVars>
          <dgm:bulletEnabled val="1"/>
        </dgm:presLayoutVars>
      </dgm:prSet>
      <dgm:spPr/>
      <dgm:t>
        <a:bodyPr/>
        <a:lstStyle/>
        <a:p>
          <a:endParaRPr lang="en-AU"/>
        </a:p>
      </dgm:t>
    </dgm:pt>
    <dgm:pt modelId="{0580D138-06DC-4FFF-9BC1-64B945999C19}" type="pres">
      <dgm:prSet presAssocID="{A2FE1712-90C0-48BB-BE22-14CA9B3A07C1}" presName="Name9" presStyleLbl="parChTrans1D2" presStyleIdx="4" presStyleCnt="6"/>
      <dgm:spPr/>
      <dgm:t>
        <a:bodyPr/>
        <a:lstStyle/>
        <a:p>
          <a:endParaRPr lang="en-AU"/>
        </a:p>
      </dgm:t>
    </dgm:pt>
    <dgm:pt modelId="{F09F83E7-D8C0-487C-AFB7-28BBCB9A76F2}" type="pres">
      <dgm:prSet presAssocID="{A2FE1712-90C0-48BB-BE22-14CA9B3A07C1}" presName="connTx" presStyleLbl="parChTrans1D2" presStyleIdx="4" presStyleCnt="6"/>
      <dgm:spPr/>
      <dgm:t>
        <a:bodyPr/>
        <a:lstStyle/>
        <a:p>
          <a:endParaRPr lang="en-AU"/>
        </a:p>
      </dgm:t>
    </dgm:pt>
    <dgm:pt modelId="{9C17D177-E918-4F94-B178-074E736571FE}" type="pres">
      <dgm:prSet presAssocID="{B70DDA07-88A5-412B-904B-42D2B675131D}" presName="node" presStyleLbl="node1" presStyleIdx="4" presStyleCnt="6">
        <dgm:presLayoutVars>
          <dgm:bulletEnabled val="1"/>
        </dgm:presLayoutVars>
      </dgm:prSet>
      <dgm:spPr/>
      <dgm:t>
        <a:bodyPr/>
        <a:lstStyle/>
        <a:p>
          <a:endParaRPr lang="en-AU"/>
        </a:p>
      </dgm:t>
    </dgm:pt>
    <dgm:pt modelId="{879C4E9F-A90F-4628-9697-21D514797A93}" type="pres">
      <dgm:prSet presAssocID="{A30F15A9-EB04-4767-8BC4-6A5BF61DB99F}" presName="Name9" presStyleLbl="parChTrans1D2" presStyleIdx="5" presStyleCnt="6"/>
      <dgm:spPr/>
      <dgm:t>
        <a:bodyPr/>
        <a:lstStyle/>
        <a:p>
          <a:endParaRPr lang="en-AU"/>
        </a:p>
      </dgm:t>
    </dgm:pt>
    <dgm:pt modelId="{530250F7-FEDB-4B7D-8340-9A021F654664}" type="pres">
      <dgm:prSet presAssocID="{A30F15A9-EB04-4767-8BC4-6A5BF61DB99F}" presName="connTx" presStyleLbl="parChTrans1D2" presStyleIdx="5" presStyleCnt="6"/>
      <dgm:spPr/>
      <dgm:t>
        <a:bodyPr/>
        <a:lstStyle/>
        <a:p>
          <a:endParaRPr lang="en-AU"/>
        </a:p>
      </dgm:t>
    </dgm:pt>
    <dgm:pt modelId="{FB351DF6-B4DD-4466-A548-71A8CD019FFD}" type="pres">
      <dgm:prSet presAssocID="{D2043AE3-413A-43CE-A4A3-E29CD901644B}" presName="node" presStyleLbl="node1" presStyleIdx="5" presStyleCnt="6">
        <dgm:presLayoutVars>
          <dgm:bulletEnabled val="1"/>
        </dgm:presLayoutVars>
      </dgm:prSet>
      <dgm:spPr/>
      <dgm:t>
        <a:bodyPr/>
        <a:lstStyle/>
        <a:p>
          <a:endParaRPr lang="en-AU"/>
        </a:p>
      </dgm:t>
    </dgm:pt>
  </dgm:ptLst>
  <dgm:cxnLst>
    <dgm:cxn modelId="{CE84ECCA-E0DF-4FFE-930E-BD47398DC091}" type="presOf" srcId="{FE7745F4-16D0-45B1-833C-D9F63A605BED}" destId="{9615AD10-29DD-441C-A700-E79E14CD10E5}" srcOrd="1" destOrd="0" presId="urn:microsoft.com/office/officeart/2005/8/layout/radial1"/>
    <dgm:cxn modelId="{64197167-617C-497B-933F-2E447D174407}" srcId="{5BD690C1-5712-4FE0-8537-915888F31E2C}" destId="{D2043AE3-413A-43CE-A4A3-E29CD901644B}" srcOrd="5" destOrd="0" parTransId="{A30F15A9-EB04-4767-8BC4-6A5BF61DB99F}" sibTransId="{83FAD06A-9B2C-4BA2-A2EB-FA7A9766AFF2}"/>
    <dgm:cxn modelId="{21378FAB-BDF1-48EC-B815-2600CC943829}" srcId="{52CA4EDD-4B11-4C16-BD9F-60B0FC270AAF}" destId="{5BD690C1-5712-4FE0-8537-915888F31E2C}" srcOrd="0" destOrd="0" parTransId="{C36BE5B8-2EF1-45E8-9D10-FA00662D4071}" sibTransId="{36B03C18-9904-4222-8D27-5C083C9C74E9}"/>
    <dgm:cxn modelId="{1D7BA74B-6B92-4FB5-A99F-D12EDDD80D9E}" type="presOf" srcId="{F0163073-808A-4A7C-8FEC-A897582F9EDA}" destId="{EFF1709C-FF3D-4CD9-A4E6-4FA711898138}" srcOrd="1" destOrd="0" presId="urn:microsoft.com/office/officeart/2005/8/layout/radial1"/>
    <dgm:cxn modelId="{C81EA762-690A-4CD1-902B-1449E312D6B7}" type="presOf" srcId="{52CA4EDD-4B11-4C16-BD9F-60B0FC270AAF}" destId="{DD3CEE1A-AF27-4E8F-9D51-620354E84CDD}" srcOrd="0" destOrd="0" presId="urn:microsoft.com/office/officeart/2005/8/layout/radial1"/>
    <dgm:cxn modelId="{B01F51F7-657C-49D6-B4A6-B72A3F504E2D}" type="presOf" srcId="{D2043AE3-413A-43CE-A4A3-E29CD901644B}" destId="{FB351DF6-B4DD-4466-A548-71A8CD019FFD}" srcOrd="0" destOrd="0" presId="urn:microsoft.com/office/officeart/2005/8/layout/radial1"/>
    <dgm:cxn modelId="{C4B4AC4A-4433-4349-B6A0-5478BF815FF4}" type="presOf" srcId="{EF39005B-3437-4836-A217-2D219C7220BE}" destId="{98A46D28-CC86-4740-A365-F32D2838A8D2}" srcOrd="0" destOrd="0" presId="urn:microsoft.com/office/officeart/2005/8/layout/radial1"/>
    <dgm:cxn modelId="{810B3325-D053-4096-B415-850907E65E8B}" type="presOf" srcId="{FE7745F4-16D0-45B1-833C-D9F63A605BED}" destId="{759F3DBE-8EFD-4AB0-BA20-48BFECCDBFA4}" srcOrd="0" destOrd="0" presId="urn:microsoft.com/office/officeart/2005/8/layout/radial1"/>
    <dgm:cxn modelId="{EFB3F17E-AEA5-401F-BFFC-9EE9FDB4F3D9}" srcId="{5BD690C1-5712-4FE0-8537-915888F31E2C}" destId="{E872B547-DAE7-4B4C-9CF9-0C73614D114E}" srcOrd="1" destOrd="0" parTransId="{F0163073-808A-4A7C-8FEC-A897582F9EDA}" sibTransId="{35358BC9-E9D2-4745-87BD-BCD91CAC6137}"/>
    <dgm:cxn modelId="{1819E509-3479-41C6-BD43-FEB729EF18CE}" type="presOf" srcId="{D44C551C-2888-470F-BEF2-6945785F2E02}" destId="{5E5863A3-7EB7-46CB-AEA1-4E4D58201542}" srcOrd="0" destOrd="0" presId="urn:microsoft.com/office/officeart/2005/8/layout/radial1"/>
    <dgm:cxn modelId="{591F7822-9A0C-4AE2-98EB-6F113997C5ED}" type="presOf" srcId="{B70DDA07-88A5-412B-904B-42D2B675131D}" destId="{9C17D177-E918-4F94-B178-074E736571FE}" srcOrd="0" destOrd="0" presId="urn:microsoft.com/office/officeart/2005/8/layout/radial1"/>
    <dgm:cxn modelId="{D4A5F27C-0B29-4DE9-ADEE-ED8082CBD141}" type="presOf" srcId="{A30F15A9-EB04-4767-8BC4-6A5BF61DB99F}" destId="{530250F7-FEDB-4B7D-8340-9A021F654664}" srcOrd="1" destOrd="0" presId="urn:microsoft.com/office/officeart/2005/8/layout/radial1"/>
    <dgm:cxn modelId="{4500A402-7F79-464A-82A6-87FB0E364AAC}" srcId="{5BD690C1-5712-4FE0-8537-915888F31E2C}" destId="{D2082E8A-6415-4157-8A21-5CA8FB17B4F7}" srcOrd="2" destOrd="0" parTransId="{D44C551C-2888-470F-BEF2-6945785F2E02}" sibTransId="{6DDC1D03-729F-4831-95A5-935D16ADFFBC}"/>
    <dgm:cxn modelId="{00372501-2A2F-4CD2-A086-FD66E2098A88}" type="presOf" srcId="{A2FE1712-90C0-48BB-BE22-14CA9B3A07C1}" destId="{0580D138-06DC-4FFF-9BC1-64B945999C19}" srcOrd="0" destOrd="0" presId="urn:microsoft.com/office/officeart/2005/8/layout/radial1"/>
    <dgm:cxn modelId="{A3DE9F72-F841-4973-97BA-DEC79349A703}" type="presOf" srcId="{D44C551C-2888-470F-BEF2-6945785F2E02}" destId="{B187DB2A-5276-4D49-820E-E8E4C604B6DD}" srcOrd="1" destOrd="0" presId="urn:microsoft.com/office/officeart/2005/8/layout/radial1"/>
    <dgm:cxn modelId="{FDFD684C-DFC8-4B43-A64D-A0EBA3695776}" type="presOf" srcId="{9AD7415D-44DF-43C3-8C5A-E63482B3357F}" destId="{A2F414B2-1378-432A-8BBD-A090788611BA}" srcOrd="0" destOrd="0" presId="urn:microsoft.com/office/officeart/2005/8/layout/radial1"/>
    <dgm:cxn modelId="{5B4EA2ED-4CE2-4936-BCEA-C318344101D4}" type="presOf" srcId="{E872B547-DAE7-4B4C-9CF9-0C73614D114E}" destId="{7248BE77-C8B1-4FBA-8701-E7D1EDA4C0B3}" srcOrd="0" destOrd="0" presId="urn:microsoft.com/office/officeart/2005/8/layout/radial1"/>
    <dgm:cxn modelId="{63C7EF08-D1A0-4D98-974F-8C2BB6BEA755}" type="presOf" srcId="{EF39005B-3437-4836-A217-2D219C7220BE}" destId="{D8C241AB-1843-4635-9DA0-92CC6FD492E6}" srcOrd="1" destOrd="0" presId="urn:microsoft.com/office/officeart/2005/8/layout/radial1"/>
    <dgm:cxn modelId="{92A26712-0C20-4BE2-9043-54F973884B1C}" type="presOf" srcId="{9C83479F-1F63-4837-88AF-4169A4BC99D7}" destId="{125439A2-D09D-48C6-9264-96B662802CA4}" srcOrd="0" destOrd="0" presId="urn:microsoft.com/office/officeart/2005/8/layout/radial1"/>
    <dgm:cxn modelId="{3BEADCD5-BFB1-4B37-BEEE-C59E30B2A885}" srcId="{5BD690C1-5712-4FE0-8537-915888F31E2C}" destId="{9C83479F-1F63-4837-88AF-4169A4BC99D7}" srcOrd="3" destOrd="0" parTransId="{EF39005B-3437-4836-A217-2D219C7220BE}" sibTransId="{B6039C38-6606-49EE-A343-DCE43BB0D3FF}"/>
    <dgm:cxn modelId="{B7871A8F-1A50-46A2-B1B7-30D5DB7FB183}" type="presOf" srcId="{5BD690C1-5712-4FE0-8537-915888F31E2C}" destId="{26D05EC9-5E04-4532-B786-C885922FEA29}" srcOrd="0" destOrd="0" presId="urn:microsoft.com/office/officeart/2005/8/layout/radial1"/>
    <dgm:cxn modelId="{58FE64CA-057E-4B03-8DE7-4770E1EA08A9}" srcId="{5BD690C1-5712-4FE0-8537-915888F31E2C}" destId="{9AD7415D-44DF-43C3-8C5A-E63482B3357F}" srcOrd="0" destOrd="0" parTransId="{FE7745F4-16D0-45B1-833C-D9F63A605BED}" sibTransId="{1237F931-04D0-4C83-98BE-8F5EA1344341}"/>
    <dgm:cxn modelId="{50D603B5-FCE6-413A-80DC-FA349BBF3560}" type="presOf" srcId="{D2082E8A-6415-4157-8A21-5CA8FB17B4F7}" destId="{B3E8DE55-2BF5-48A1-9614-A26EA4963474}" srcOrd="0" destOrd="0" presId="urn:microsoft.com/office/officeart/2005/8/layout/radial1"/>
    <dgm:cxn modelId="{6BF33264-4CB5-48E4-A9D4-BD54357ADF2E}" type="presOf" srcId="{A30F15A9-EB04-4767-8BC4-6A5BF61DB99F}" destId="{879C4E9F-A90F-4628-9697-21D514797A93}" srcOrd="0" destOrd="0" presId="urn:microsoft.com/office/officeart/2005/8/layout/radial1"/>
    <dgm:cxn modelId="{A0CBC8BE-346C-41FB-A424-C9059CE3BA98}" type="presOf" srcId="{F0163073-808A-4A7C-8FEC-A897582F9EDA}" destId="{A0BF6933-D5C6-4CD9-B22A-677F94F278CC}" srcOrd="0" destOrd="0" presId="urn:microsoft.com/office/officeart/2005/8/layout/radial1"/>
    <dgm:cxn modelId="{6A968B3F-BF4B-46BD-85AA-A9F61A4E4FC7}" srcId="{5BD690C1-5712-4FE0-8537-915888F31E2C}" destId="{B70DDA07-88A5-412B-904B-42D2B675131D}" srcOrd="4" destOrd="0" parTransId="{A2FE1712-90C0-48BB-BE22-14CA9B3A07C1}" sibTransId="{8300A586-B55F-4AA5-9559-CC6BE97D0376}"/>
    <dgm:cxn modelId="{179D9A79-6A7D-4EEC-8966-5EFB281E1D60}" type="presOf" srcId="{A2FE1712-90C0-48BB-BE22-14CA9B3A07C1}" destId="{F09F83E7-D8C0-487C-AFB7-28BBCB9A76F2}" srcOrd="1" destOrd="0" presId="urn:microsoft.com/office/officeart/2005/8/layout/radial1"/>
    <dgm:cxn modelId="{D9F60056-B26B-4A5A-BF8A-20C0D7EAA677}" type="presParOf" srcId="{DD3CEE1A-AF27-4E8F-9D51-620354E84CDD}" destId="{26D05EC9-5E04-4532-B786-C885922FEA29}" srcOrd="0" destOrd="0" presId="urn:microsoft.com/office/officeart/2005/8/layout/radial1"/>
    <dgm:cxn modelId="{728BFE4A-6359-4015-9D5E-81083709D59B}" type="presParOf" srcId="{DD3CEE1A-AF27-4E8F-9D51-620354E84CDD}" destId="{759F3DBE-8EFD-4AB0-BA20-48BFECCDBFA4}" srcOrd="1" destOrd="0" presId="urn:microsoft.com/office/officeart/2005/8/layout/radial1"/>
    <dgm:cxn modelId="{5048711C-BEBB-4E3A-BF52-7F7E4DB67639}" type="presParOf" srcId="{759F3DBE-8EFD-4AB0-BA20-48BFECCDBFA4}" destId="{9615AD10-29DD-441C-A700-E79E14CD10E5}" srcOrd="0" destOrd="0" presId="urn:microsoft.com/office/officeart/2005/8/layout/radial1"/>
    <dgm:cxn modelId="{270C4FC1-FE0B-4A2F-A1E0-B0A4FB01DE23}" type="presParOf" srcId="{DD3CEE1A-AF27-4E8F-9D51-620354E84CDD}" destId="{A2F414B2-1378-432A-8BBD-A090788611BA}" srcOrd="2" destOrd="0" presId="urn:microsoft.com/office/officeart/2005/8/layout/radial1"/>
    <dgm:cxn modelId="{F7922684-50DF-44EB-988A-103F120F78EA}" type="presParOf" srcId="{DD3CEE1A-AF27-4E8F-9D51-620354E84CDD}" destId="{A0BF6933-D5C6-4CD9-B22A-677F94F278CC}" srcOrd="3" destOrd="0" presId="urn:microsoft.com/office/officeart/2005/8/layout/radial1"/>
    <dgm:cxn modelId="{1AB55E5A-5404-4AA5-A978-045645A7E00E}" type="presParOf" srcId="{A0BF6933-D5C6-4CD9-B22A-677F94F278CC}" destId="{EFF1709C-FF3D-4CD9-A4E6-4FA711898138}" srcOrd="0" destOrd="0" presId="urn:microsoft.com/office/officeart/2005/8/layout/radial1"/>
    <dgm:cxn modelId="{25D3314A-4705-439F-9BFB-B965D1502D59}" type="presParOf" srcId="{DD3CEE1A-AF27-4E8F-9D51-620354E84CDD}" destId="{7248BE77-C8B1-4FBA-8701-E7D1EDA4C0B3}" srcOrd="4" destOrd="0" presId="urn:microsoft.com/office/officeart/2005/8/layout/radial1"/>
    <dgm:cxn modelId="{F40AB55A-EC00-4651-BE8C-963FBDBCFA29}" type="presParOf" srcId="{DD3CEE1A-AF27-4E8F-9D51-620354E84CDD}" destId="{5E5863A3-7EB7-46CB-AEA1-4E4D58201542}" srcOrd="5" destOrd="0" presId="urn:microsoft.com/office/officeart/2005/8/layout/radial1"/>
    <dgm:cxn modelId="{0C3541D1-479A-4DA6-AC39-C275FF361542}" type="presParOf" srcId="{5E5863A3-7EB7-46CB-AEA1-4E4D58201542}" destId="{B187DB2A-5276-4D49-820E-E8E4C604B6DD}" srcOrd="0" destOrd="0" presId="urn:microsoft.com/office/officeart/2005/8/layout/radial1"/>
    <dgm:cxn modelId="{27B81A56-89E9-43AC-B002-79877F61982B}" type="presParOf" srcId="{DD3CEE1A-AF27-4E8F-9D51-620354E84CDD}" destId="{B3E8DE55-2BF5-48A1-9614-A26EA4963474}" srcOrd="6" destOrd="0" presId="urn:microsoft.com/office/officeart/2005/8/layout/radial1"/>
    <dgm:cxn modelId="{30B27FAF-8B3B-4E3D-B731-D4CD6B600AB8}" type="presParOf" srcId="{DD3CEE1A-AF27-4E8F-9D51-620354E84CDD}" destId="{98A46D28-CC86-4740-A365-F32D2838A8D2}" srcOrd="7" destOrd="0" presId="urn:microsoft.com/office/officeart/2005/8/layout/radial1"/>
    <dgm:cxn modelId="{ED7E0B52-67FE-4325-9586-3E28B26480CB}" type="presParOf" srcId="{98A46D28-CC86-4740-A365-F32D2838A8D2}" destId="{D8C241AB-1843-4635-9DA0-92CC6FD492E6}" srcOrd="0" destOrd="0" presId="urn:microsoft.com/office/officeart/2005/8/layout/radial1"/>
    <dgm:cxn modelId="{C3F5BD3A-1935-49FB-B85E-BCA6ACCC4E7A}" type="presParOf" srcId="{DD3CEE1A-AF27-4E8F-9D51-620354E84CDD}" destId="{125439A2-D09D-48C6-9264-96B662802CA4}" srcOrd="8" destOrd="0" presId="urn:microsoft.com/office/officeart/2005/8/layout/radial1"/>
    <dgm:cxn modelId="{C00EE53E-B237-4B3F-951D-19C2DBD9D6E8}" type="presParOf" srcId="{DD3CEE1A-AF27-4E8F-9D51-620354E84CDD}" destId="{0580D138-06DC-4FFF-9BC1-64B945999C19}" srcOrd="9" destOrd="0" presId="urn:microsoft.com/office/officeart/2005/8/layout/radial1"/>
    <dgm:cxn modelId="{28C0C1F9-337C-4A0C-95A5-C1FC19BB6EEA}" type="presParOf" srcId="{0580D138-06DC-4FFF-9BC1-64B945999C19}" destId="{F09F83E7-D8C0-487C-AFB7-28BBCB9A76F2}" srcOrd="0" destOrd="0" presId="urn:microsoft.com/office/officeart/2005/8/layout/radial1"/>
    <dgm:cxn modelId="{5F1D7AD6-7237-4718-BFD0-E992EA6D19DD}" type="presParOf" srcId="{DD3CEE1A-AF27-4E8F-9D51-620354E84CDD}" destId="{9C17D177-E918-4F94-B178-074E736571FE}" srcOrd="10" destOrd="0" presId="urn:microsoft.com/office/officeart/2005/8/layout/radial1"/>
    <dgm:cxn modelId="{2E0CEDDF-2B02-426E-AD73-9C93A5845B8B}" type="presParOf" srcId="{DD3CEE1A-AF27-4E8F-9D51-620354E84CDD}" destId="{879C4E9F-A90F-4628-9697-21D514797A93}" srcOrd="11" destOrd="0" presId="urn:microsoft.com/office/officeart/2005/8/layout/radial1"/>
    <dgm:cxn modelId="{300EDBA4-A718-4699-BDB1-A9C8760C400C}" type="presParOf" srcId="{879C4E9F-A90F-4628-9697-21D514797A93}" destId="{530250F7-FEDB-4B7D-8340-9A021F654664}" srcOrd="0" destOrd="0" presId="urn:microsoft.com/office/officeart/2005/8/layout/radial1"/>
    <dgm:cxn modelId="{5A6F0EC4-78C5-40D7-B280-C7417EEDE766}" type="presParOf" srcId="{DD3CEE1A-AF27-4E8F-9D51-620354E84CDD}" destId="{FB351DF6-B4DD-4466-A548-71A8CD019FFD}" srcOrd="12" destOrd="0" presId="urn:microsoft.com/office/officeart/2005/8/layout/radia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rgbClr val="90C226"/>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0A25E455-B01A-456A-ACAC-69B5B73BDF32}" type="presOf" srcId="{F5B1A6B4-0702-4689-9038-0675827D7BCE}" destId="{3E590FBC-3D60-4854-BD01-09C235D5A49D}" srcOrd="0" destOrd="0" presId="urn:microsoft.com/office/officeart/2005/8/layout/default"/>
    <dgm:cxn modelId="{73FBDE02-DDDC-4BE0-8FBC-9245FC908518}" type="presOf" srcId="{9DC96F83-E434-45BC-823B-AF799394D120}" destId="{1BABBED0-D808-4FE6-AC59-311A0E215EA5}" srcOrd="0" destOrd="0" presId="urn:microsoft.com/office/officeart/2005/8/layout/default"/>
    <dgm:cxn modelId="{4AF13AA2-2824-40D5-8B93-F470A551B401}" type="presOf" srcId="{DFA3573C-7012-4B12-BC62-293EE3D37CE9}" destId="{D637C16B-48E7-4FD6-B97E-5FF308F68EDE}" srcOrd="0" destOrd="0" presId="urn:microsoft.com/office/officeart/2005/8/layout/default"/>
    <dgm:cxn modelId="{69872936-8471-4DB5-9263-06D078BA81C4}" type="presOf" srcId="{B3CE1FC4-68D4-45C8-94B7-457D22BF8313}" destId="{746348AE-EC5F-4C3D-B4E7-570D5F4AC8D3}"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D5342268-61C3-4A15-A8C3-ADB9C6D7808B}" type="presOf" srcId="{9E7E1558-B370-46DB-9F4D-F2EE9CFB5408}" destId="{8C54DC16-3B18-4352-BEEF-53185B4C29F7}"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15BE75ED-A7E2-42CD-90A9-DAB58CC7E3A1}"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47FE6F69-9AA5-48EA-BC94-09E84E407F91}" type="presOf" srcId="{32D62452-C16B-42A9-A1A6-535373CE144A}" destId="{F90DCB6D-19BB-45BE-AC33-F480E336870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FA8E4C18-B1E2-44F3-B281-035CA99B0DB6}" type="presOf" srcId="{F361D24A-871B-43C1-BC57-23D0C0E259D0}" destId="{5841D0AF-FF35-4018-9BE2-3F3FB0E98EF6}" srcOrd="0" destOrd="0" presId="urn:microsoft.com/office/officeart/2005/8/layout/default"/>
    <dgm:cxn modelId="{B53B6E2D-0DB7-4DC9-BDFC-C3DFE62B3A71}" type="presOf" srcId="{1727315C-5396-484F-993D-9FD035546BE7}" destId="{18438861-AAFC-45EE-A508-B3A0FEC08B07}" srcOrd="0" destOrd="0" presId="urn:microsoft.com/office/officeart/2005/8/layout/default"/>
    <dgm:cxn modelId="{618BEEAB-4071-4CFE-94DB-82A7F49B73BF}" type="presOf" srcId="{445064EA-AA84-419B-B6E4-0F3F23E9D7E2}" destId="{4A7CD5C4-8691-42D3-8875-131F9B8BB150}" srcOrd="0" destOrd="0" presId="urn:microsoft.com/office/officeart/2005/8/layout/default"/>
    <dgm:cxn modelId="{7EEFB92B-624E-4181-B118-7A303C793264}" type="presOf" srcId="{D296EE9D-F23A-462B-913F-49CA1849442C}" destId="{54AD9D9E-FADC-41D1-9F51-CC21DE6441FB}"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F727DE8A-E544-459E-8BA4-60A0EB62BFE0}" type="presOf" srcId="{315D3981-10CD-4B08-A41D-D6EDBAC9352A}" destId="{5B7BB9D8-575E-496B-983E-2B4490D4DDB8}" srcOrd="0" destOrd="0" presId="urn:microsoft.com/office/officeart/2005/8/layout/default"/>
    <dgm:cxn modelId="{03E9DA6E-7A51-4CC3-A39C-BB4B8DBD34DC}" type="presOf" srcId="{8A349E93-DDEB-4B38-9CF9-81F530B6DCF8}" destId="{BE2BE02F-7345-4DA7-B77E-64454B51AC0E}"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39FAECA5-1528-4EF7-8C08-89617A2FB271}" type="presParOf" srcId="{BE2BE02F-7345-4DA7-B77E-64454B51AC0E}" destId="{746348AE-EC5F-4C3D-B4E7-570D5F4AC8D3}" srcOrd="0" destOrd="0" presId="urn:microsoft.com/office/officeart/2005/8/layout/default"/>
    <dgm:cxn modelId="{C3830495-B682-44C1-AFB2-D5229308510E}" type="presParOf" srcId="{BE2BE02F-7345-4DA7-B77E-64454B51AC0E}" destId="{80AF5AD3-AFC1-4984-BD18-C1C3A33931FF}" srcOrd="1" destOrd="0" presId="urn:microsoft.com/office/officeart/2005/8/layout/default"/>
    <dgm:cxn modelId="{497DD76E-A429-4D09-8C98-FACBF5FD083E}" type="presParOf" srcId="{BE2BE02F-7345-4DA7-B77E-64454B51AC0E}" destId="{1BABBED0-D808-4FE6-AC59-311A0E215EA5}" srcOrd="2" destOrd="0" presId="urn:microsoft.com/office/officeart/2005/8/layout/default"/>
    <dgm:cxn modelId="{BAD1509C-EC88-43D9-85E7-E6556043DC09}" type="presParOf" srcId="{BE2BE02F-7345-4DA7-B77E-64454B51AC0E}" destId="{4AC0DCF9-0870-4AD9-A12E-5611D3474189}" srcOrd="3" destOrd="0" presId="urn:microsoft.com/office/officeart/2005/8/layout/default"/>
    <dgm:cxn modelId="{D44D40A7-482C-46B0-B8AD-1B7D1528E73E}" type="presParOf" srcId="{BE2BE02F-7345-4DA7-B77E-64454B51AC0E}" destId="{D637C16B-48E7-4FD6-B97E-5FF308F68EDE}" srcOrd="4" destOrd="0" presId="urn:microsoft.com/office/officeart/2005/8/layout/default"/>
    <dgm:cxn modelId="{3C33A811-4494-46C6-8757-61E488D2FC0E}" type="presParOf" srcId="{BE2BE02F-7345-4DA7-B77E-64454B51AC0E}" destId="{28E5E88A-A841-4830-8C57-9ACB4B6AA671}" srcOrd="5" destOrd="0" presId="urn:microsoft.com/office/officeart/2005/8/layout/default"/>
    <dgm:cxn modelId="{03BB2492-438C-427E-B54E-C726B5F5C867}" type="presParOf" srcId="{BE2BE02F-7345-4DA7-B77E-64454B51AC0E}" destId="{5B7BB9D8-575E-496B-983E-2B4490D4DDB8}" srcOrd="6" destOrd="0" presId="urn:microsoft.com/office/officeart/2005/8/layout/default"/>
    <dgm:cxn modelId="{E94E8AA8-3D31-438F-8526-6BD72EC69094}" type="presParOf" srcId="{BE2BE02F-7345-4DA7-B77E-64454B51AC0E}" destId="{4D180B26-8EFB-4867-B838-5BD7E81EE1F6}" srcOrd="7" destOrd="0" presId="urn:microsoft.com/office/officeart/2005/8/layout/default"/>
    <dgm:cxn modelId="{B0FA3DB9-EBC1-4C79-83BC-C02C47031103}" type="presParOf" srcId="{BE2BE02F-7345-4DA7-B77E-64454B51AC0E}" destId="{54AD9D9E-FADC-41D1-9F51-CC21DE6441FB}" srcOrd="8" destOrd="0" presId="urn:microsoft.com/office/officeart/2005/8/layout/default"/>
    <dgm:cxn modelId="{111E86FB-7889-4633-B137-068612CF3610}" type="presParOf" srcId="{BE2BE02F-7345-4DA7-B77E-64454B51AC0E}" destId="{44D778D0-65C5-4A1D-B90D-68A42D67C871}" srcOrd="9" destOrd="0" presId="urn:microsoft.com/office/officeart/2005/8/layout/default"/>
    <dgm:cxn modelId="{D0C7B854-24F5-46E9-A1C2-25276E8AD842}" type="presParOf" srcId="{BE2BE02F-7345-4DA7-B77E-64454B51AC0E}" destId="{4A7CD5C4-8691-42D3-8875-131F9B8BB150}" srcOrd="10" destOrd="0" presId="urn:microsoft.com/office/officeart/2005/8/layout/default"/>
    <dgm:cxn modelId="{C928378E-9E1B-4F0A-976F-6C718177DB49}" type="presParOf" srcId="{BE2BE02F-7345-4DA7-B77E-64454B51AC0E}" destId="{12D5E446-4C39-4F45-B790-865919291FB9}" srcOrd="11" destOrd="0" presId="urn:microsoft.com/office/officeart/2005/8/layout/default"/>
    <dgm:cxn modelId="{1EB4E37D-F478-47A1-882E-860B8A375565}" type="presParOf" srcId="{BE2BE02F-7345-4DA7-B77E-64454B51AC0E}" destId="{5841D0AF-FF35-4018-9BE2-3F3FB0E98EF6}" srcOrd="12" destOrd="0" presId="urn:microsoft.com/office/officeart/2005/8/layout/default"/>
    <dgm:cxn modelId="{B003310C-BE1C-4B7B-B9A8-AD42BF05279B}" type="presParOf" srcId="{BE2BE02F-7345-4DA7-B77E-64454B51AC0E}" destId="{A3BACD9B-54C7-4DCD-986F-3401A28F8DD6}" srcOrd="13" destOrd="0" presId="urn:microsoft.com/office/officeart/2005/8/layout/default"/>
    <dgm:cxn modelId="{C1388749-4414-4186-A2EC-D912F173C8B6}" type="presParOf" srcId="{BE2BE02F-7345-4DA7-B77E-64454B51AC0E}" destId="{2AD938B8-51AA-4847-8F1A-40773E4950F2}" srcOrd="14" destOrd="0" presId="urn:microsoft.com/office/officeart/2005/8/layout/default"/>
    <dgm:cxn modelId="{6C85ACEC-24B9-438A-B391-018B6BB361BB}" type="presParOf" srcId="{BE2BE02F-7345-4DA7-B77E-64454B51AC0E}" destId="{20A8934F-61E1-4D64-BACF-2825B1607767}" srcOrd="15" destOrd="0" presId="urn:microsoft.com/office/officeart/2005/8/layout/default"/>
    <dgm:cxn modelId="{1D9E4942-7D1E-485F-AE40-6A3418F656C1}" type="presParOf" srcId="{BE2BE02F-7345-4DA7-B77E-64454B51AC0E}" destId="{18438861-AAFC-45EE-A508-B3A0FEC08B07}" srcOrd="16" destOrd="0" presId="urn:microsoft.com/office/officeart/2005/8/layout/default"/>
    <dgm:cxn modelId="{246D66C2-3CE5-4604-B48E-4A6BF461D2D4}" type="presParOf" srcId="{BE2BE02F-7345-4DA7-B77E-64454B51AC0E}" destId="{A8BC9E89-5ABC-4FCB-B663-6370CD3EF07F}" srcOrd="17" destOrd="0" presId="urn:microsoft.com/office/officeart/2005/8/layout/default"/>
    <dgm:cxn modelId="{12BF8C25-200D-477A-A459-34839DA922A7}" type="presParOf" srcId="{BE2BE02F-7345-4DA7-B77E-64454B51AC0E}" destId="{F90DCB6D-19BB-45BE-AC33-F480E3368707}" srcOrd="18" destOrd="0" presId="urn:microsoft.com/office/officeart/2005/8/layout/default"/>
    <dgm:cxn modelId="{93655C85-0C28-4249-AF75-391F178FAB67}" type="presParOf" srcId="{BE2BE02F-7345-4DA7-B77E-64454B51AC0E}" destId="{AF6A1C91-0B1C-4D08-811E-CF0B5F4FBA31}" srcOrd="19" destOrd="0" presId="urn:microsoft.com/office/officeart/2005/8/layout/default"/>
    <dgm:cxn modelId="{7A6FFD13-8DA2-4B8A-AB18-8724B144F751}" type="presParOf" srcId="{BE2BE02F-7345-4DA7-B77E-64454B51AC0E}" destId="{3E590FBC-3D60-4854-BD01-09C235D5A49D}" srcOrd="20" destOrd="0" presId="urn:microsoft.com/office/officeart/2005/8/layout/default"/>
    <dgm:cxn modelId="{06D5872C-39B2-4FD4-B4E6-8B3898CDA655}" type="presParOf" srcId="{BE2BE02F-7345-4DA7-B77E-64454B51AC0E}" destId="{A42CD414-2808-4C8B-A0A9-418577462860}" srcOrd="21" destOrd="0" presId="urn:microsoft.com/office/officeart/2005/8/layout/default"/>
    <dgm:cxn modelId="{2021BE82-CF54-4819-926C-50AF24CB53DE}"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7F782C-4E79-4746-A9F5-CD5C396121C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F3C0C409-E3AA-4048-AE6A-1236B168CD64}">
      <dgm:prSet phldrT="[Text]"/>
      <dgm:spPr/>
      <dgm:t>
        <a:bodyPr/>
        <a:lstStyle/>
        <a:p>
          <a:r>
            <a:rPr lang="en-AU" dirty="0" smtClean="0"/>
            <a:t>Work Online, Save Client Time</a:t>
          </a:r>
          <a:endParaRPr lang="en-AU" dirty="0"/>
        </a:p>
      </dgm:t>
    </dgm:pt>
    <dgm:pt modelId="{666AFDFD-8E5E-44E9-A3AB-A9CC7FB0AF09}" type="parTrans" cxnId="{5D8F6CC7-31EA-46E6-8069-72405099CDFC}">
      <dgm:prSet/>
      <dgm:spPr/>
      <dgm:t>
        <a:bodyPr/>
        <a:lstStyle/>
        <a:p>
          <a:endParaRPr lang="en-AU"/>
        </a:p>
      </dgm:t>
    </dgm:pt>
    <dgm:pt modelId="{BCF1F676-706D-402D-B5DB-F7E43B351337}" type="sibTrans" cxnId="{5D8F6CC7-31EA-46E6-8069-72405099CDFC}">
      <dgm:prSet/>
      <dgm:spPr/>
      <dgm:t>
        <a:bodyPr/>
        <a:lstStyle/>
        <a:p>
          <a:endParaRPr lang="en-AU"/>
        </a:p>
      </dgm:t>
    </dgm:pt>
    <dgm:pt modelId="{4F3C2288-4657-45E3-B13E-D9DA133994A9}">
      <dgm:prSet phldrT="[Text]"/>
      <dgm:spPr/>
      <dgm:t>
        <a:bodyPr/>
        <a:lstStyle/>
        <a:p>
          <a:r>
            <a:rPr lang="en-AU" dirty="0" smtClean="0"/>
            <a:t>Record and Present 1:1 or 1:many</a:t>
          </a:r>
          <a:endParaRPr lang="en-AU" dirty="0"/>
        </a:p>
      </dgm:t>
    </dgm:pt>
    <dgm:pt modelId="{601D5281-002F-45C1-8230-7E94D5F9F45E}" type="parTrans" cxnId="{2D799055-9DC8-4E7B-9D80-67E579F11E90}">
      <dgm:prSet/>
      <dgm:spPr/>
      <dgm:t>
        <a:bodyPr/>
        <a:lstStyle/>
        <a:p>
          <a:endParaRPr lang="en-AU"/>
        </a:p>
      </dgm:t>
    </dgm:pt>
    <dgm:pt modelId="{DE5255EB-12AA-4889-AB95-645CB9F18579}" type="sibTrans" cxnId="{2D799055-9DC8-4E7B-9D80-67E579F11E90}">
      <dgm:prSet/>
      <dgm:spPr/>
      <dgm:t>
        <a:bodyPr/>
        <a:lstStyle/>
        <a:p>
          <a:endParaRPr lang="en-AU"/>
        </a:p>
      </dgm:t>
    </dgm:pt>
    <dgm:pt modelId="{4F40117B-FF89-4382-9990-D3F062A4AB56}">
      <dgm:prSet phldrT="[Text]"/>
      <dgm:spPr/>
      <dgm:t>
        <a:bodyPr/>
        <a:lstStyle/>
        <a:p>
          <a:r>
            <a:rPr lang="en-AU" dirty="0" smtClean="0"/>
            <a:t>Text, Voice, Video and More</a:t>
          </a:r>
          <a:endParaRPr lang="en-AU" dirty="0"/>
        </a:p>
      </dgm:t>
    </dgm:pt>
    <dgm:pt modelId="{72A24418-2F1A-4BC1-A28C-58E8289B4D48}" type="parTrans" cxnId="{341485F7-C13A-4CFC-A4EB-044458C0DBFA}">
      <dgm:prSet/>
      <dgm:spPr/>
      <dgm:t>
        <a:bodyPr/>
        <a:lstStyle/>
        <a:p>
          <a:endParaRPr lang="en-AU"/>
        </a:p>
      </dgm:t>
    </dgm:pt>
    <dgm:pt modelId="{B7D0B915-7E94-4D04-948C-A14A5C8CE7A2}" type="sibTrans" cxnId="{341485F7-C13A-4CFC-A4EB-044458C0DBFA}">
      <dgm:prSet/>
      <dgm:spPr/>
      <dgm:t>
        <a:bodyPr/>
        <a:lstStyle/>
        <a:p>
          <a:endParaRPr lang="en-AU"/>
        </a:p>
      </dgm:t>
    </dgm:pt>
    <dgm:pt modelId="{E9B780AA-2037-4F60-9E7C-FF7FF790A5C9}" type="pres">
      <dgm:prSet presAssocID="{807F782C-4E79-4746-A9F5-CD5C396121C4}" presName="linear" presStyleCnt="0">
        <dgm:presLayoutVars>
          <dgm:dir/>
          <dgm:animLvl val="lvl"/>
          <dgm:resizeHandles val="exact"/>
        </dgm:presLayoutVars>
      </dgm:prSet>
      <dgm:spPr/>
      <dgm:t>
        <a:bodyPr/>
        <a:lstStyle/>
        <a:p>
          <a:endParaRPr lang="en-AU"/>
        </a:p>
      </dgm:t>
    </dgm:pt>
    <dgm:pt modelId="{4C7E62B1-1A66-4CA2-8FA9-A9347C004A18}" type="pres">
      <dgm:prSet presAssocID="{F3C0C409-E3AA-4048-AE6A-1236B168CD64}" presName="parentLin" presStyleCnt="0"/>
      <dgm:spPr/>
    </dgm:pt>
    <dgm:pt modelId="{DB56B595-8999-40A0-AAE5-DB6DE591550F}" type="pres">
      <dgm:prSet presAssocID="{F3C0C409-E3AA-4048-AE6A-1236B168CD64}" presName="parentLeftMargin" presStyleLbl="node1" presStyleIdx="0" presStyleCnt="3"/>
      <dgm:spPr/>
      <dgm:t>
        <a:bodyPr/>
        <a:lstStyle/>
        <a:p>
          <a:endParaRPr lang="en-AU"/>
        </a:p>
      </dgm:t>
    </dgm:pt>
    <dgm:pt modelId="{03AB012C-D8DC-4442-BA05-6F8CEAAB4CA9}" type="pres">
      <dgm:prSet presAssocID="{F3C0C409-E3AA-4048-AE6A-1236B168CD64}" presName="parentText" presStyleLbl="node1" presStyleIdx="0" presStyleCnt="3">
        <dgm:presLayoutVars>
          <dgm:chMax val="0"/>
          <dgm:bulletEnabled val="1"/>
        </dgm:presLayoutVars>
      </dgm:prSet>
      <dgm:spPr/>
      <dgm:t>
        <a:bodyPr/>
        <a:lstStyle/>
        <a:p>
          <a:endParaRPr lang="en-AU"/>
        </a:p>
      </dgm:t>
    </dgm:pt>
    <dgm:pt modelId="{49621C6C-4623-40D3-B027-A793E3A61B0D}" type="pres">
      <dgm:prSet presAssocID="{F3C0C409-E3AA-4048-AE6A-1236B168CD64}" presName="negativeSpace" presStyleCnt="0"/>
      <dgm:spPr/>
    </dgm:pt>
    <dgm:pt modelId="{6A6F208E-7CFC-4916-8228-B4E4BE4B66B1}" type="pres">
      <dgm:prSet presAssocID="{F3C0C409-E3AA-4048-AE6A-1236B168CD64}" presName="childText" presStyleLbl="conFgAcc1" presStyleIdx="0" presStyleCnt="3">
        <dgm:presLayoutVars>
          <dgm:bulletEnabled val="1"/>
        </dgm:presLayoutVars>
      </dgm:prSet>
      <dgm:spPr/>
    </dgm:pt>
    <dgm:pt modelId="{DA2CE9D4-70E1-4166-B0AC-5D60537C895A}" type="pres">
      <dgm:prSet presAssocID="{BCF1F676-706D-402D-B5DB-F7E43B351337}" presName="spaceBetweenRectangles" presStyleCnt="0"/>
      <dgm:spPr/>
    </dgm:pt>
    <dgm:pt modelId="{5803C2DF-26B1-4EB3-9E33-72CA5794159E}" type="pres">
      <dgm:prSet presAssocID="{4F3C2288-4657-45E3-B13E-D9DA133994A9}" presName="parentLin" presStyleCnt="0"/>
      <dgm:spPr/>
    </dgm:pt>
    <dgm:pt modelId="{FE75AECB-CD22-45BF-A6F7-7B595771B4EF}" type="pres">
      <dgm:prSet presAssocID="{4F3C2288-4657-45E3-B13E-D9DA133994A9}" presName="parentLeftMargin" presStyleLbl="node1" presStyleIdx="0" presStyleCnt="3"/>
      <dgm:spPr/>
      <dgm:t>
        <a:bodyPr/>
        <a:lstStyle/>
        <a:p>
          <a:endParaRPr lang="en-AU"/>
        </a:p>
      </dgm:t>
    </dgm:pt>
    <dgm:pt modelId="{8B02124A-E64B-4131-BADA-79378DEB32A4}" type="pres">
      <dgm:prSet presAssocID="{4F3C2288-4657-45E3-B13E-D9DA133994A9}" presName="parentText" presStyleLbl="node1" presStyleIdx="1" presStyleCnt="3">
        <dgm:presLayoutVars>
          <dgm:chMax val="0"/>
          <dgm:bulletEnabled val="1"/>
        </dgm:presLayoutVars>
      </dgm:prSet>
      <dgm:spPr/>
      <dgm:t>
        <a:bodyPr/>
        <a:lstStyle/>
        <a:p>
          <a:endParaRPr lang="en-AU"/>
        </a:p>
      </dgm:t>
    </dgm:pt>
    <dgm:pt modelId="{0CD9D88C-894D-4C9A-829C-E5BC59A2CB14}" type="pres">
      <dgm:prSet presAssocID="{4F3C2288-4657-45E3-B13E-D9DA133994A9}" presName="negativeSpace" presStyleCnt="0"/>
      <dgm:spPr/>
    </dgm:pt>
    <dgm:pt modelId="{1E405967-71F3-42C4-A35F-92ED85D9403A}" type="pres">
      <dgm:prSet presAssocID="{4F3C2288-4657-45E3-B13E-D9DA133994A9}" presName="childText" presStyleLbl="conFgAcc1" presStyleIdx="1" presStyleCnt="3">
        <dgm:presLayoutVars>
          <dgm:bulletEnabled val="1"/>
        </dgm:presLayoutVars>
      </dgm:prSet>
      <dgm:spPr/>
    </dgm:pt>
    <dgm:pt modelId="{8FF3D04F-9CB2-4D09-B70B-AF31FC48B348}" type="pres">
      <dgm:prSet presAssocID="{DE5255EB-12AA-4889-AB95-645CB9F18579}" presName="spaceBetweenRectangles" presStyleCnt="0"/>
      <dgm:spPr/>
    </dgm:pt>
    <dgm:pt modelId="{1524D965-793B-4E52-80C0-FB66F845AEA6}" type="pres">
      <dgm:prSet presAssocID="{4F40117B-FF89-4382-9990-D3F062A4AB56}" presName="parentLin" presStyleCnt="0"/>
      <dgm:spPr/>
    </dgm:pt>
    <dgm:pt modelId="{439F55DF-9A0A-49C5-8BD8-6C250BF14D9B}" type="pres">
      <dgm:prSet presAssocID="{4F40117B-FF89-4382-9990-D3F062A4AB56}" presName="parentLeftMargin" presStyleLbl="node1" presStyleIdx="1" presStyleCnt="3"/>
      <dgm:spPr/>
      <dgm:t>
        <a:bodyPr/>
        <a:lstStyle/>
        <a:p>
          <a:endParaRPr lang="en-AU"/>
        </a:p>
      </dgm:t>
    </dgm:pt>
    <dgm:pt modelId="{096B00E5-4D9A-4735-AE4A-2518ED9C348D}" type="pres">
      <dgm:prSet presAssocID="{4F40117B-FF89-4382-9990-D3F062A4AB56}" presName="parentText" presStyleLbl="node1" presStyleIdx="2" presStyleCnt="3">
        <dgm:presLayoutVars>
          <dgm:chMax val="0"/>
          <dgm:bulletEnabled val="1"/>
        </dgm:presLayoutVars>
      </dgm:prSet>
      <dgm:spPr/>
      <dgm:t>
        <a:bodyPr/>
        <a:lstStyle/>
        <a:p>
          <a:endParaRPr lang="en-AU"/>
        </a:p>
      </dgm:t>
    </dgm:pt>
    <dgm:pt modelId="{082F5B2D-47B1-4F1F-8C3C-3119DA74AFB6}" type="pres">
      <dgm:prSet presAssocID="{4F40117B-FF89-4382-9990-D3F062A4AB56}" presName="negativeSpace" presStyleCnt="0"/>
      <dgm:spPr/>
    </dgm:pt>
    <dgm:pt modelId="{19D12570-52FE-476F-94E4-39ECD6BB4327}" type="pres">
      <dgm:prSet presAssocID="{4F40117B-FF89-4382-9990-D3F062A4AB56}" presName="childText" presStyleLbl="conFgAcc1" presStyleIdx="2" presStyleCnt="3">
        <dgm:presLayoutVars>
          <dgm:bulletEnabled val="1"/>
        </dgm:presLayoutVars>
      </dgm:prSet>
      <dgm:spPr/>
    </dgm:pt>
  </dgm:ptLst>
  <dgm:cxnLst>
    <dgm:cxn modelId="{2D799055-9DC8-4E7B-9D80-67E579F11E90}" srcId="{807F782C-4E79-4746-A9F5-CD5C396121C4}" destId="{4F3C2288-4657-45E3-B13E-D9DA133994A9}" srcOrd="1" destOrd="0" parTransId="{601D5281-002F-45C1-8230-7E94D5F9F45E}" sibTransId="{DE5255EB-12AA-4889-AB95-645CB9F18579}"/>
    <dgm:cxn modelId="{B7B32EFE-8213-484C-A273-AB486A1F15B5}" type="presOf" srcId="{4F40117B-FF89-4382-9990-D3F062A4AB56}" destId="{096B00E5-4D9A-4735-AE4A-2518ED9C348D}" srcOrd="1" destOrd="0" presId="urn:microsoft.com/office/officeart/2005/8/layout/list1"/>
    <dgm:cxn modelId="{1A7E3657-359B-4268-B943-DBEEBCFA657B}" type="presOf" srcId="{4F40117B-FF89-4382-9990-D3F062A4AB56}" destId="{439F55DF-9A0A-49C5-8BD8-6C250BF14D9B}" srcOrd="0" destOrd="0" presId="urn:microsoft.com/office/officeart/2005/8/layout/list1"/>
    <dgm:cxn modelId="{D6CE71BF-0319-4AB5-B84F-5C327F2ADBFD}" type="presOf" srcId="{4F3C2288-4657-45E3-B13E-D9DA133994A9}" destId="{FE75AECB-CD22-45BF-A6F7-7B595771B4EF}" srcOrd="0" destOrd="0" presId="urn:microsoft.com/office/officeart/2005/8/layout/list1"/>
    <dgm:cxn modelId="{69F58C4F-F297-4C6E-B898-70037BA67038}" type="presOf" srcId="{F3C0C409-E3AA-4048-AE6A-1236B168CD64}" destId="{03AB012C-D8DC-4442-BA05-6F8CEAAB4CA9}" srcOrd="1" destOrd="0" presId="urn:microsoft.com/office/officeart/2005/8/layout/list1"/>
    <dgm:cxn modelId="{5D8F6CC7-31EA-46E6-8069-72405099CDFC}" srcId="{807F782C-4E79-4746-A9F5-CD5C396121C4}" destId="{F3C0C409-E3AA-4048-AE6A-1236B168CD64}" srcOrd="0" destOrd="0" parTransId="{666AFDFD-8E5E-44E9-A3AB-A9CC7FB0AF09}" sibTransId="{BCF1F676-706D-402D-B5DB-F7E43B351337}"/>
    <dgm:cxn modelId="{5FA68401-0538-48B8-A7DE-434FB44BD15E}" type="presOf" srcId="{F3C0C409-E3AA-4048-AE6A-1236B168CD64}" destId="{DB56B595-8999-40A0-AAE5-DB6DE591550F}" srcOrd="0" destOrd="0" presId="urn:microsoft.com/office/officeart/2005/8/layout/list1"/>
    <dgm:cxn modelId="{341485F7-C13A-4CFC-A4EB-044458C0DBFA}" srcId="{807F782C-4E79-4746-A9F5-CD5C396121C4}" destId="{4F40117B-FF89-4382-9990-D3F062A4AB56}" srcOrd="2" destOrd="0" parTransId="{72A24418-2F1A-4BC1-A28C-58E8289B4D48}" sibTransId="{B7D0B915-7E94-4D04-948C-A14A5C8CE7A2}"/>
    <dgm:cxn modelId="{A2230E66-4C8D-4180-BB27-7A0BCFF52676}" type="presOf" srcId="{4F3C2288-4657-45E3-B13E-D9DA133994A9}" destId="{8B02124A-E64B-4131-BADA-79378DEB32A4}" srcOrd="1" destOrd="0" presId="urn:microsoft.com/office/officeart/2005/8/layout/list1"/>
    <dgm:cxn modelId="{4300E80A-0B2F-4C57-967B-A2CF0D56A04D}" type="presOf" srcId="{807F782C-4E79-4746-A9F5-CD5C396121C4}" destId="{E9B780AA-2037-4F60-9E7C-FF7FF790A5C9}" srcOrd="0" destOrd="0" presId="urn:microsoft.com/office/officeart/2005/8/layout/list1"/>
    <dgm:cxn modelId="{F8BE6A8B-A9BE-46B8-BD32-9BBC67BAB3C4}" type="presParOf" srcId="{E9B780AA-2037-4F60-9E7C-FF7FF790A5C9}" destId="{4C7E62B1-1A66-4CA2-8FA9-A9347C004A18}" srcOrd="0" destOrd="0" presId="urn:microsoft.com/office/officeart/2005/8/layout/list1"/>
    <dgm:cxn modelId="{1AFA8122-98D9-4281-9328-7E3EAF0B6F1E}" type="presParOf" srcId="{4C7E62B1-1A66-4CA2-8FA9-A9347C004A18}" destId="{DB56B595-8999-40A0-AAE5-DB6DE591550F}" srcOrd="0" destOrd="0" presId="urn:microsoft.com/office/officeart/2005/8/layout/list1"/>
    <dgm:cxn modelId="{65798028-5E2A-4080-8FA4-8A7E16E56AAC}" type="presParOf" srcId="{4C7E62B1-1A66-4CA2-8FA9-A9347C004A18}" destId="{03AB012C-D8DC-4442-BA05-6F8CEAAB4CA9}" srcOrd="1" destOrd="0" presId="urn:microsoft.com/office/officeart/2005/8/layout/list1"/>
    <dgm:cxn modelId="{1D39DCC8-39F4-4CC2-87CB-D17D25430EE3}" type="presParOf" srcId="{E9B780AA-2037-4F60-9E7C-FF7FF790A5C9}" destId="{49621C6C-4623-40D3-B027-A793E3A61B0D}" srcOrd="1" destOrd="0" presId="urn:microsoft.com/office/officeart/2005/8/layout/list1"/>
    <dgm:cxn modelId="{548221E9-E949-4296-9A2C-598F9980F353}" type="presParOf" srcId="{E9B780AA-2037-4F60-9E7C-FF7FF790A5C9}" destId="{6A6F208E-7CFC-4916-8228-B4E4BE4B66B1}" srcOrd="2" destOrd="0" presId="urn:microsoft.com/office/officeart/2005/8/layout/list1"/>
    <dgm:cxn modelId="{C8B3EB5E-80E8-4F31-A0F1-8D513DE333FF}" type="presParOf" srcId="{E9B780AA-2037-4F60-9E7C-FF7FF790A5C9}" destId="{DA2CE9D4-70E1-4166-B0AC-5D60537C895A}" srcOrd="3" destOrd="0" presId="urn:microsoft.com/office/officeart/2005/8/layout/list1"/>
    <dgm:cxn modelId="{4FA012C9-DB04-433C-914F-577923F7ED00}" type="presParOf" srcId="{E9B780AA-2037-4F60-9E7C-FF7FF790A5C9}" destId="{5803C2DF-26B1-4EB3-9E33-72CA5794159E}" srcOrd="4" destOrd="0" presId="urn:microsoft.com/office/officeart/2005/8/layout/list1"/>
    <dgm:cxn modelId="{93B8DBDD-19E2-4C7F-8B71-1BB6E8597E58}" type="presParOf" srcId="{5803C2DF-26B1-4EB3-9E33-72CA5794159E}" destId="{FE75AECB-CD22-45BF-A6F7-7B595771B4EF}" srcOrd="0" destOrd="0" presId="urn:microsoft.com/office/officeart/2005/8/layout/list1"/>
    <dgm:cxn modelId="{D006699E-467D-4069-A964-CB4048FAF5CA}" type="presParOf" srcId="{5803C2DF-26B1-4EB3-9E33-72CA5794159E}" destId="{8B02124A-E64B-4131-BADA-79378DEB32A4}" srcOrd="1" destOrd="0" presId="urn:microsoft.com/office/officeart/2005/8/layout/list1"/>
    <dgm:cxn modelId="{852591FC-7F23-4703-8A6B-86C962BD5B3E}" type="presParOf" srcId="{E9B780AA-2037-4F60-9E7C-FF7FF790A5C9}" destId="{0CD9D88C-894D-4C9A-829C-E5BC59A2CB14}" srcOrd="5" destOrd="0" presId="urn:microsoft.com/office/officeart/2005/8/layout/list1"/>
    <dgm:cxn modelId="{FC30D348-461E-4CCC-961E-AB430222ED86}" type="presParOf" srcId="{E9B780AA-2037-4F60-9E7C-FF7FF790A5C9}" destId="{1E405967-71F3-42C4-A35F-92ED85D9403A}" srcOrd="6" destOrd="0" presId="urn:microsoft.com/office/officeart/2005/8/layout/list1"/>
    <dgm:cxn modelId="{D9841D03-F3A3-4824-8645-7A70393D18FE}" type="presParOf" srcId="{E9B780AA-2037-4F60-9E7C-FF7FF790A5C9}" destId="{8FF3D04F-9CB2-4D09-B70B-AF31FC48B348}" srcOrd="7" destOrd="0" presId="urn:microsoft.com/office/officeart/2005/8/layout/list1"/>
    <dgm:cxn modelId="{C7AEF8EA-C954-451C-A8EE-9BF14F934E01}" type="presParOf" srcId="{E9B780AA-2037-4F60-9E7C-FF7FF790A5C9}" destId="{1524D965-793B-4E52-80C0-FB66F845AEA6}" srcOrd="8" destOrd="0" presId="urn:microsoft.com/office/officeart/2005/8/layout/list1"/>
    <dgm:cxn modelId="{36BA805D-46BD-4D6C-A7EE-83BC8AF6E1F7}" type="presParOf" srcId="{1524D965-793B-4E52-80C0-FB66F845AEA6}" destId="{439F55DF-9A0A-49C5-8BD8-6C250BF14D9B}" srcOrd="0" destOrd="0" presId="urn:microsoft.com/office/officeart/2005/8/layout/list1"/>
    <dgm:cxn modelId="{7DD177F2-024C-43DB-BA27-A7B30942C50D}" type="presParOf" srcId="{1524D965-793B-4E52-80C0-FB66F845AEA6}" destId="{096B00E5-4D9A-4735-AE4A-2518ED9C348D}" srcOrd="1" destOrd="0" presId="urn:microsoft.com/office/officeart/2005/8/layout/list1"/>
    <dgm:cxn modelId="{32FA8C91-69DB-40DD-8B5B-5E4A71E3ED31}" type="presParOf" srcId="{E9B780AA-2037-4F60-9E7C-FF7FF790A5C9}" destId="{082F5B2D-47B1-4F1F-8C3C-3119DA74AFB6}" srcOrd="9" destOrd="0" presId="urn:microsoft.com/office/officeart/2005/8/layout/list1"/>
    <dgm:cxn modelId="{336D0B44-266E-4A01-A0A0-47274D27F81A}" type="presParOf" srcId="{E9B780AA-2037-4F60-9E7C-FF7FF790A5C9}" destId="{19D12570-52FE-476F-94E4-39ECD6BB432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rgbClr val="90C226"/>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rgbClr val="90C226"/>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BDF5A8D9-AD82-4779-9D56-35FB72D151ED}" type="presOf" srcId="{32D62452-C16B-42A9-A1A6-535373CE144A}" destId="{F90DCB6D-19BB-45BE-AC33-F480E336870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65C36B6F-6E0E-4D53-8FA9-EF16529DA473}" type="presOf" srcId="{40458E17-B869-44DD-9A08-CBC5A8079C18}" destId="{2AD938B8-51AA-4847-8F1A-40773E4950F2}" srcOrd="0" destOrd="0" presId="urn:microsoft.com/office/officeart/2005/8/layout/default"/>
    <dgm:cxn modelId="{23CBAAED-E49B-48A3-9883-E2CAE8F01178}" type="presOf" srcId="{DFA3573C-7012-4B12-BC62-293EE3D37CE9}" destId="{D637C16B-48E7-4FD6-B97E-5FF308F68EDE}" srcOrd="0" destOrd="0" presId="urn:microsoft.com/office/officeart/2005/8/layout/default"/>
    <dgm:cxn modelId="{E086097E-CAAE-48BA-9D33-BAE740CFEA29}" type="presOf" srcId="{F5B1A6B4-0702-4689-9038-0675827D7BCE}" destId="{3E590FBC-3D60-4854-BD01-09C235D5A49D}" srcOrd="0" destOrd="0" presId="urn:microsoft.com/office/officeart/2005/8/layout/default"/>
    <dgm:cxn modelId="{982C2208-0DDC-4CB2-8B55-81E357CD3618}" type="presOf" srcId="{445064EA-AA84-419B-B6E4-0F3F23E9D7E2}" destId="{4A7CD5C4-8691-42D3-8875-131F9B8BB150}" srcOrd="0" destOrd="0" presId="urn:microsoft.com/office/officeart/2005/8/layout/default"/>
    <dgm:cxn modelId="{AF44E12F-7A87-4890-82F1-AC4B703BA7CF}" type="presOf" srcId="{F361D24A-871B-43C1-BC57-23D0C0E259D0}" destId="{5841D0AF-FF35-4018-9BE2-3F3FB0E98EF6}" srcOrd="0" destOrd="0" presId="urn:microsoft.com/office/officeart/2005/8/layout/default"/>
    <dgm:cxn modelId="{6F208281-33F9-4A8F-BCAB-8FFE06611393}" type="presOf" srcId="{8A349E93-DDEB-4B38-9CF9-81F530B6DCF8}" destId="{BE2BE02F-7345-4DA7-B77E-64454B51AC0E}" srcOrd="0" destOrd="0" presId="urn:microsoft.com/office/officeart/2005/8/layout/default"/>
    <dgm:cxn modelId="{77B2B897-C8B6-410A-BA5A-331457E90544}" type="presOf" srcId="{1727315C-5396-484F-993D-9FD035546BE7}" destId="{18438861-AAFC-45EE-A508-B3A0FEC08B07}" srcOrd="0" destOrd="0" presId="urn:microsoft.com/office/officeart/2005/8/layout/default"/>
    <dgm:cxn modelId="{4C22D0CB-F73F-4033-B5DA-A83D57B70D4D}" type="presOf" srcId="{D296EE9D-F23A-462B-913F-49CA1849442C}" destId="{54AD9D9E-FADC-41D1-9F51-CC21DE6441FB}" srcOrd="0" destOrd="0" presId="urn:microsoft.com/office/officeart/2005/8/layout/default"/>
    <dgm:cxn modelId="{2AC2B4A9-20D5-4C78-BA78-6EE358A9A84A}" type="presOf" srcId="{9DC96F83-E434-45BC-823B-AF799394D120}" destId="{1BABBED0-D808-4FE6-AC59-311A0E215EA5}" srcOrd="0" destOrd="0" presId="urn:microsoft.com/office/officeart/2005/8/layout/default"/>
    <dgm:cxn modelId="{48728D70-42B1-4A5A-8A84-F744168AC4A3}" type="presOf" srcId="{315D3981-10CD-4B08-A41D-D6EDBAC9352A}" destId="{5B7BB9D8-575E-496B-983E-2B4490D4DDB8}" srcOrd="0" destOrd="0" presId="urn:microsoft.com/office/officeart/2005/8/layout/default"/>
    <dgm:cxn modelId="{1D78444B-5BEC-44B3-92BD-456B1BF26B74}" srcId="{8A349E93-DDEB-4B38-9CF9-81F530B6DCF8}" destId="{F361D24A-871B-43C1-BC57-23D0C0E259D0}" srcOrd="6" destOrd="0" parTransId="{42B1AB6F-4B2F-4D65-941A-003759CBA228}" sibTransId="{85DDD1EE-B871-4179-A726-83D91B152372}"/>
    <dgm:cxn modelId="{BFC79070-CC79-4B68-9514-7D1366748276}" srcId="{8A349E93-DDEB-4B38-9CF9-81F530B6DCF8}" destId="{9E7E1558-B370-46DB-9F4D-F2EE9CFB5408}" srcOrd="11" destOrd="0" parTransId="{4F3E7CE3-F449-42F6-BC85-041E3272D1A5}" sibTransId="{C0D09A4C-F887-48F7-A12B-BC349E5102E6}"/>
    <dgm:cxn modelId="{84417C57-F70D-4E81-9387-6116E42692B2}" srcId="{8A349E93-DDEB-4B38-9CF9-81F530B6DCF8}" destId="{315D3981-10CD-4B08-A41D-D6EDBAC9352A}" srcOrd="3" destOrd="0" parTransId="{CB3F0930-6C1C-475E-8142-D9305BBDDC16}" sibTransId="{AC3B708F-B6DB-4F60-B8F8-FA818B4BFE29}"/>
    <dgm:cxn modelId="{864C11E8-0E75-4427-978A-A6E7C7AB80DF}" type="presOf" srcId="{B3CE1FC4-68D4-45C8-94B7-457D22BF8313}" destId="{746348AE-EC5F-4C3D-B4E7-570D5F4AC8D3}"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41DAA87A-B19B-4366-9955-EF94345657C5}" srcId="{8A349E93-DDEB-4B38-9CF9-81F530B6DCF8}" destId="{32D62452-C16B-42A9-A1A6-535373CE144A}" srcOrd="9" destOrd="0" parTransId="{520C9020-A7F5-4ADC-B7E7-BCBCD590B7BA}" sibTransId="{48ED2CC1-007C-4916-8DF2-9BAEF4DBAC62}"/>
    <dgm:cxn modelId="{4CA80BDA-D41B-45BA-8E99-6C5961263597}" srcId="{8A349E93-DDEB-4B38-9CF9-81F530B6DCF8}" destId="{1727315C-5396-484F-993D-9FD035546BE7}" srcOrd="8" destOrd="0" parTransId="{AD406319-D7B9-4502-95C7-B0F9B6DFCFB1}" sibTransId="{08F25FD4-7612-4411-BAA7-209224B2CEE4}"/>
    <dgm:cxn modelId="{85FA6E1F-50D7-46C5-BA72-643C33BFD6B2}" srcId="{8A349E93-DDEB-4B38-9CF9-81F530B6DCF8}" destId="{DFA3573C-7012-4B12-BC62-293EE3D37CE9}" srcOrd="2" destOrd="0" parTransId="{41B350C4-FFD1-483E-97A0-E98ECA6A2286}" sibTransId="{CED493F9-0E9D-47E1-A912-7B05006897D4}"/>
    <dgm:cxn modelId="{6B5FEB56-8258-4693-8E12-82D430CEC184}" type="presOf" srcId="{9E7E1558-B370-46DB-9F4D-F2EE9CFB5408}" destId="{8C54DC16-3B18-4352-BEEF-53185B4C29F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C764D2CF-1C05-46BC-862C-DB5949963807}" srcId="{8A349E93-DDEB-4B38-9CF9-81F530B6DCF8}" destId="{40458E17-B869-44DD-9A08-CBC5A8079C18}" srcOrd="7" destOrd="0" parTransId="{473B9700-4E37-49E5-92BA-8CD7CBE91BBD}" sibTransId="{0ED7B889-3ECA-431D-A38B-19CD81CE57D5}"/>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479DF0DE-8A50-428E-B44D-6F080E408076}" type="presParOf" srcId="{BE2BE02F-7345-4DA7-B77E-64454B51AC0E}" destId="{746348AE-EC5F-4C3D-B4E7-570D5F4AC8D3}" srcOrd="0" destOrd="0" presId="urn:microsoft.com/office/officeart/2005/8/layout/default"/>
    <dgm:cxn modelId="{20A447BD-C29D-4046-B34A-CDA4FDE0DD4F}" type="presParOf" srcId="{BE2BE02F-7345-4DA7-B77E-64454B51AC0E}" destId="{80AF5AD3-AFC1-4984-BD18-C1C3A33931FF}" srcOrd="1" destOrd="0" presId="urn:microsoft.com/office/officeart/2005/8/layout/default"/>
    <dgm:cxn modelId="{5CD1B59D-58F4-4FE5-BC7B-92B8B43500E3}" type="presParOf" srcId="{BE2BE02F-7345-4DA7-B77E-64454B51AC0E}" destId="{1BABBED0-D808-4FE6-AC59-311A0E215EA5}" srcOrd="2" destOrd="0" presId="urn:microsoft.com/office/officeart/2005/8/layout/default"/>
    <dgm:cxn modelId="{A35EEBA6-C771-4DDF-AB79-A14F2D2E8CED}" type="presParOf" srcId="{BE2BE02F-7345-4DA7-B77E-64454B51AC0E}" destId="{4AC0DCF9-0870-4AD9-A12E-5611D3474189}" srcOrd="3" destOrd="0" presId="urn:microsoft.com/office/officeart/2005/8/layout/default"/>
    <dgm:cxn modelId="{6D879587-FB78-44D5-814E-E060F8E99974}" type="presParOf" srcId="{BE2BE02F-7345-4DA7-B77E-64454B51AC0E}" destId="{D637C16B-48E7-4FD6-B97E-5FF308F68EDE}" srcOrd="4" destOrd="0" presId="urn:microsoft.com/office/officeart/2005/8/layout/default"/>
    <dgm:cxn modelId="{1583064E-1D10-447E-9DDC-3647F72242C4}" type="presParOf" srcId="{BE2BE02F-7345-4DA7-B77E-64454B51AC0E}" destId="{28E5E88A-A841-4830-8C57-9ACB4B6AA671}" srcOrd="5" destOrd="0" presId="urn:microsoft.com/office/officeart/2005/8/layout/default"/>
    <dgm:cxn modelId="{ACB73454-488E-40CB-8083-577846993F7D}" type="presParOf" srcId="{BE2BE02F-7345-4DA7-B77E-64454B51AC0E}" destId="{5B7BB9D8-575E-496B-983E-2B4490D4DDB8}" srcOrd="6" destOrd="0" presId="urn:microsoft.com/office/officeart/2005/8/layout/default"/>
    <dgm:cxn modelId="{64681946-AEAE-42C5-81F4-F717D8BFEF00}" type="presParOf" srcId="{BE2BE02F-7345-4DA7-B77E-64454B51AC0E}" destId="{4D180B26-8EFB-4867-B838-5BD7E81EE1F6}" srcOrd="7" destOrd="0" presId="urn:microsoft.com/office/officeart/2005/8/layout/default"/>
    <dgm:cxn modelId="{A785B147-C702-4F73-8959-A6E503C0B9AB}" type="presParOf" srcId="{BE2BE02F-7345-4DA7-B77E-64454B51AC0E}" destId="{54AD9D9E-FADC-41D1-9F51-CC21DE6441FB}" srcOrd="8" destOrd="0" presId="urn:microsoft.com/office/officeart/2005/8/layout/default"/>
    <dgm:cxn modelId="{8ED4635F-3DEF-48C5-8C0A-A259A955AF02}" type="presParOf" srcId="{BE2BE02F-7345-4DA7-B77E-64454B51AC0E}" destId="{44D778D0-65C5-4A1D-B90D-68A42D67C871}" srcOrd="9" destOrd="0" presId="urn:microsoft.com/office/officeart/2005/8/layout/default"/>
    <dgm:cxn modelId="{BC143DA4-D419-4FBB-B2C7-0084DD23058C}" type="presParOf" srcId="{BE2BE02F-7345-4DA7-B77E-64454B51AC0E}" destId="{4A7CD5C4-8691-42D3-8875-131F9B8BB150}" srcOrd="10" destOrd="0" presId="urn:microsoft.com/office/officeart/2005/8/layout/default"/>
    <dgm:cxn modelId="{B877AAAA-8E01-4A4D-908C-9EBD8F07B516}" type="presParOf" srcId="{BE2BE02F-7345-4DA7-B77E-64454B51AC0E}" destId="{12D5E446-4C39-4F45-B790-865919291FB9}" srcOrd="11" destOrd="0" presId="urn:microsoft.com/office/officeart/2005/8/layout/default"/>
    <dgm:cxn modelId="{1B03B41B-75E1-4F8F-B78A-2BEF8014A88F}" type="presParOf" srcId="{BE2BE02F-7345-4DA7-B77E-64454B51AC0E}" destId="{5841D0AF-FF35-4018-9BE2-3F3FB0E98EF6}" srcOrd="12" destOrd="0" presId="urn:microsoft.com/office/officeart/2005/8/layout/default"/>
    <dgm:cxn modelId="{A9B15744-18BF-461B-81F5-86D910E7056E}" type="presParOf" srcId="{BE2BE02F-7345-4DA7-B77E-64454B51AC0E}" destId="{A3BACD9B-54C7-4DCD-986F-3401A28F8DD6}" srcOrd="13" destOrd="0" presId="urn:microsoft.com/office/officeart/2005/8/layout/default"/>
    <dgm:cxn modelId="{206B52C3-CA6F-4087-9740-C846A154C70A}" type="presParOf" srcId="{BE2BE02F-7345-4DA7-B77E-64454B51AC0E}" destId="{2AD938B8-51AA-4847-8F1A-40773E4950F2}" srcOrd="14" destOrd="0" presId="urn:microsoft.com/office/officeart/2005/8/layout/default"/>
    <dgm:cxn modelId="{FC82539B-EC0E-491F-99C4-40B95A48B085}" type="presParOf" srcId="{BE2BE02F-7345-4DA7-B77E-64454B51AC0E}" destId="{20A8934F-61E1-4D64-BACF-2825B1607767}" srcOrd="15" destOrd="0" presId="urn:microsoft.com/office/officeart/2005/8/layout/default"/>
    <dgm:cxn modelId="{65223412-6290-453F-B9AA-9DB446FFDACC}" type="presParOf" srcId="{BE2BE02F-7345-4DA7-B77E-64454B51AC0E}" destId="{18438861-AAFC-45EE-A508-B3A0FEC08B07}" srcOrd="16" destOrd="0" presId="urn:microsoft.com/office/officeart/2005/8/layout/default"/>
    <dgm:cxn modelId="{10047A24-69C6-4FA8-938F-D9307A1A3060}" type="presParOf" srcId="{BE2BE02F-7345-4DA7-B77E-64454B51AC0E}" destId="{A8BC9E89-5ABC-4FCB-B663-6370CD3EF07F}" srcOrd="17" destOrd="0" presId="urn:microsoft.com/office/officeart/2005/8/layout/default"/>
    <dgm:cxn modelId="{318EA972-1F9A-4ABF-A1AE-BF628E9F34CE}" type="presParOf" srcId="{BE2BE02F-7345-4DA7-B77E-64454B51AC0E}" destId="{F90DCB6D-19BB-45BE-AC33-F480E3368707}" srcOrd="18" destOrd="0" presId="urn:microsoft.com/office/officeart/2005/8/layout/default"/>
    <dgm:cxn modelId="{AACB6ACD-7C5A-440A-B358-DEC524D3C123}" type="presParOf" srcId="{BE2BE02F-7345-4DA7-B77E-64454B51AC0E}" destId="{AF6A1C91-0B1C-4D08-811E-CF0B5F4FBA31}" srcOrd="19" destOrd="0" presId="urn:microsoft.com/office/officeart/2005/8/layout/default"/>
    <dgm:cxn modelId="{529A5E6D-2A42-4ABA-AC5B-A6AB955C9B1E}" type="presParOf" srcId="{BE2BE02F-7345-4DA7-B77E-64454B51AC0E}" destId="{3E590FBC-3D60-4854-BD01-09C235D5A49D}" srcOrd="20" destOrd="0" presId="urn:microsoft.com/office/officeart/2005/8/layout/default"/>
    <dgm:cxn modelId="{0F19BF5A-7AEF-45F3-B209-4B4753465BB8}" type="presParOf" srcId="{BE2BE02F-7345-4DA7-B77E-64454B51AC0E}" destId="{A42CD414-2808-4C8B-A0A9-418577462860}" srcOrd="21" destOrd="0" presId="urn:microsoft.com/office/officeart/2005/8/layout/default"/>
    <dgm:cxn modelId="{DC480563-083F-4D33-BE5D-66B0EF4072A9}"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6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rgbClr val="90C226"/>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4CA80BDA-D41B-45BA-8E99-6C5961263597}" srcId="{8A349E93-DDEB-4B38-9CF9-81F530B6DCF8}" destId="{1727315C-5396-484F-993D-9FD035546BE7}" srcOrd="8" destOrd="0" parTransId="{AD406319-D7B9-4502-95C7-B0F9B6DFCFB1}" sibTransId="{08F25FD4-7612-4411-BAA7-209224B2CEE4}"/>
    <dgm:cxn modelId="{EEC2BDB0-E27F-43CB-AC59-C778BBA4C01D}" type="presOf" srcId="{445064EA-AA84-419B-B6E4-0F3F23E9D7E2}" destId="{4A7CD5C4-8691-42D3-8875-131F9B8BB150}"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A95AD8B9-B938-4E70-923D-FDE7023E9D2E}"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3937BA66-FC7C-4E3B-8210-6BA0D4AB3B38}" srcId="{8A349E93-DDEB-4B38-9CF9-81F530B6DCF8}" destId="{9DC96F83-E434-45BC-823B-AF799394D120}" srcOrd="1" destOrd="0" parTransId="{75398F47-1E71-4052-8F0B-7298482220E0}" sibTransId="{167369C7-D2E7-4DBD-AF6C-D760E913F5A1}"/>
    <dgm:cxn modelId="{22A922BF-C28D-4A3E-A89F-8E265B1E06FB}" type="presOf" srcId="{40458E17-B869-44DD-9A08-CBC5A8079C18}" destId="{2AD938B8-51AA-4847-8F1A-40773E4950F2}" srcOrd="0" destOrd="0" presId="urn:microsoft.com/office/officeart/2005/8/layout/default"/>
    <dgm:cxn modelId="{89C83343-2C1A-418A-BC59-28D4DEE89C33}" type="presOf" srcId="{F5B1A6B4-0702-4689-9038-0675827D7BCE}" destId="{3E590FBC-3D60-4854-BD01-09C235D5A49D}"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1EF7C866-7996-4A08-A0F9-C93BF8C22ECF}" srcId="{8A349E93-DDEB-4B38-9CF9-81F530B6DCF8}" destId="{B3CE1FC4-68D4-45C8-94B7-457D22BF8313}" srcOrd="0" destOrd="0" parTransId="{A6717A14-6F86-4BCD-84C6-56EF246B48B6}" sibTransId="{E033348C-0E2F-433E-A49E-C1BE92B0EE68}"/>
    <dgm:cxn modelId="{E690BAEE-0568-496D-A485-FE4D418689B7}" type="presOf" srcId="{F361D24A-871B-43C1-BC57-23D0C0E259D0}" destId="{5841D0AF-FF35-4018-9BE2-3F3FB0E98EF6}" srcOrd="0" destOrd="0" presId="urn:microsoft.com/office/officeart/2005/8/layout/default"/>
    <dgm:cxn modelId="{5E4C7BF3-03F8-4AC4-9E5E-FA1CF57A52CE}" type="presOf" srcId="{9E7E1558-B370-46DB-9F4D-F2EE9CFB5408}" destId="{8C54DC16-3B18-4352-BEEF-53185B4C29F7}" srcOrd="0" destOrd="0" presId="urn:microsoft.com/office/officeart/2005/8/layout/default"/>
    <dgm:cxn modelId="{B96A995F-F79C-4F12-8E78-6FE01E8FD377}" type="presOf" srcId="{B3CE1FC4-68D4-45C8-94B7-457D22BF8313}" destId="{746348AE-EC5F-4C3D-B4E7-570D5F4AC8D3}" srcOrd="0" destOrd="0" presId="urn:microsoft.com/office/officeart/2005/8/layout/default"/>
    <dgm:cxn modelId="{910C7652-52BA-47EB-A5A2-99FEC831667B}" type="presOf" srcId="{315D3981-10CD-4B08-A41D-D6EDBAC9352A}" destId="{5B7BB9D8-575E-496B-983E-2B4490D4DDB8}" srcOrd="0" destOrd="0" presId="urn:microsoft.com/office/officeart/2005/8/layout/default"/>
    <dgm:cxn modelId="{952B970E-4F4C-4A5D-9A78-79892805CEBA}" type="presOf" srcId="{D296EE9D-F23A-462B-913F-49CA1849442C}" destId="{54AD9D9E-FADC-41D1-9F51-CC21DE6441FB}"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CC3783EF-46FE-4225-81F6-2DF786EA92A7}" type="presOf" srcId="{8A349E93-DDEB-4B38-9CF9-81F530B6DCF8}" destId="{BE2BE02F-7345-4DA7-B77E-64454B51AC0E}" srcOrd="0" destOrd="0" presId="urn:microsoft.com/office/officeart/2005/8/layout/default"/>
    <dgm:cxn modelId="{08102F24-AC3B-4D0C-B98E-3E9D35C9F559}" type="presOf" srcId="{1727315C-5396-484F-993D-9FD035546BE7}" destId="{18438861-AAFC-45EE-A508-B3A0FEC08B07}"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DA76593F-B06C-4A44-AFDA-0A304556B52F}" type="presOf" srcId="{32D62452-C16B-42A9-A1A6-535373CE144A}" destId="{F90DCB6D-19BB-45BE-AC33-F480E3368707}"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65855F75-79EA-48F8-941F-97FE0C5BA983}" type="presOf" srcId="{DFA3573C-7012-4B12-BC62-293EE3D37CE9}" destId="{D637C16B-48E7-4FD6-B97E-5FF308F68EDE}" srcOrd="0" destOrd="0" presId="urn:microsoft.com/office/officeart/2005/8/layout/default"/>
    <dgm:cxn modelId="{9E55949D-5FDC-45DF-9163-63ABB36B5BFC}" type="presParOf" srcId="{BE2BE02F-7345-4DA7-B77E-64454B51AC0E}" destId="{746348AE-EC5F-4C3D-B4E7-570D5F4AC8D3}" srcOrd="0" destOrd="0" presId="urn:microsoft.com/office/officeart/2005/8/layout/default"/>
    <dgm:cxn modelId="{1F1318B8-2453-4D2A-B1C0-006056510DFB}" type="presParOf" srcId="{BE2BE02F-7345-4DA7-B77E-64454B51AC0E}" destId="{80AF5AD3-AFC1-4984-BD18-C1C3A33931FF}" srcOrd="1" destOrd="0" presId="urn:microsoft.com/office/officeart/2005/8/layout/default"/>
    <dgm:cxn modelId="{09E15B07-2482-411F-9946-5FBF3032DDE5}" type="presParOf" srcId="{BE2BE02F-7345-4DA7-B77E-64454B51AC0E}" destId="{1BABBED0-D808-4FE6-AC59-311A0E215EA5}" srcOrd="2" destOrd="0" presId="urn:microsoft.com/office/officeart/2005/8/layout/default"/>
    <dgm:cxn modelId="{C1E67ABD-2C91-4A46-A9CB-3ECFEC02DE2D}" type="presParOf" srcId="{BE2BE02F-7345-4DA7-B77E-64454B51AC0E}" destId="{4AC0DCF9-0870-4AD9-A12E-5611D3474189}" srcOrd="3" destOrd="0" presId="urn:microsoft.com/office/officeart/2005/8/layout/default"/>
    <dgm:cxn modelId="{77EA6494-A78E-47F6-92B2-A055CC59C2CB}" type="presParOf" srcId="{BE2BE02F-7345-4DA7-B77E-64454B51AC0E}" destId="{D637C16B-48E7-4FD6-B97E-5FF308F68EDE}" srcOrd="4" destOrd="0" presId="urn:microsoft.com/office/officeart/2005/8/layout/default"/>
    <dgm:cxn modelId="{90885652-9C43-4299-AB2C-F40CE7E9CF3A}" type="presParOf" srcId="{BE2BE02F-7345-4DA7-B77E-64454B51AC0E}" destId="{28E5E88A-A841-4830-8C57-9ACB4B6AA671}" srcOrd="5" destOrd="0" presId="urn:microsoft.com/office/officeart/2005/8/layout/default"/>
    <dgm:cxn modelId="{09F33A4D-221D-4B29-8C16-6E4C9112064E}" type="presParOf" srcId="{BE2BE02F-7345-4DA7-B77E-64454B51AC0E}" destId="{5B7BB9D8-575E-496B-983E-2B4490D4DDB8}" srcOrd="6" destOrd="0" presId="urn:microsoft.com/office/officeart/2005/8/layout/default"/>
    <dgm:cxn modelId="{38ABC884-848E-4E0D-AA5F-35A346519F22}" type="presParOf" srcId="{BE2BE02F-7345-4DA7-B77E-64454B51AC0E}" destId="{4D180B26-8EFB-4867-B838-5BD7E81EE1F6}" srcOrd="7" destOrd="0" presId="urn:microsoft.com/office/officeart/2005/8/layout/default"/>
    <dgm:cxn modelId="{DA724594-87B5-4383-9045-8B690E61AACF}" type="presParOf" srcId="{BE2BE02F-7345-4DA7-B77E-64454B51AC0E}" destId="{54AD9D9E-FADC-41D1-9F51-CC21DE6441FB}" srcOrd="8" destOrd="0" presId="urn:microsoft.com/office/officeart/2005/8/layout/default"/>
    <dgm:cxn modelId="{09E17524-6A8A-4676-95EA-FA014079BE8D}" type="presParOf" srcId="{BE2BE02F-7345-4DA7-B77E-64454B51AC0E}" destId="{44D778D0-65C5-4A1D-B90D-68A42D67C871}" srcOrd="9" destOrd="0" presId="urn:microsoft.com/office/officeart/2005/8/layout/default"/>
    <dgm:cxn modelId="{805DC6E4-E45B-4E69-8C68-3C559484839F}" type="presParOf" srcId="{BE2BE02F-7345-4DA7-B77E-64454B51AC0E}" destId="{4A7CD5C4-8691-42D3-8875-131F9B8BB150}" srcOrd="10" destOrd="0" presId="urn:microsoft.com/office/officeart/2005/8/layout/default"/>
    <dgm:cxn modelId="{C8E242CD-2C0B-43F9-8A50-30E40D2F8A22}" type="presParOf" srcId="{BE2BE02F-7345-4DA7-B77E-64454B51AC0E}" destId="{12D5E446-4C39-4F45-B790-865919291FB9}" srcOrd="11" destOrd="0" presId="urn:microsoft.com/office/officeart/2005/8/layout/default"/>
    <dgm:cxn modelId="{7C0F350C-CFEC-416F-B2D8-BE2F17600ED8}" type="presParOf" srcId="{BE2BE02F-7345-4DA7-B77E-64454B51AC0E}" destId="{5841D0AF-FF35-4018-9BE2-3F3FB0E98EF6}" srcOrd="12" destOrd="0" presId="urn:microsoft.com/office/officeart/2005/8/layout/default"/>
    <dgm:cxn modelId="{12E630C2-E04E-41DF-BCA2-BD25D1DA3651}" type="presParOf" srcId="{BE2BE02F-7345-4DA7-B77E-64454B51AC0E}" destId="{A3BACD9B-54C7-4DCD-986F-3401A28F8DD6}" srcOrd="13" destOrd="0" presId="urn:microsoft.com/office/officeart/2005/8/layout/default"/>
    <dgm:cxn modelId="{D714E2CF-5C8B-4040-AAFC-7E31CA154479}" type="presParOf" srcId="{BE2BE02F-7345-4DA7-B77E-64454B51AC0E}" destId="{2AD938B8-51AA-4847-8F1A-40773E4950F2}" srcOrd="14" destOrd="0" presId="urn:microsoft.com/office/officeart/2005/8/layout/default"/>
    <dgm:cxn modelId="{27545173-9900-437F-8CFA-77F77C5A96C6}" type="presParOf" srcId="{BE2BE02F-7345-4DA7-B77E-64454B51AC0E}" destId="{20A8934F-61E1-4D64-BACF-2825B1607767}" srcOrd="15" destOrd="0" presId="urn:microsoft.com/office/officeart/2005/8/layout/default"/>
    <dgm:cxn modelId="{BF3E2FA9-1F8B-4AD0-8360-8B610E81EC84}" type="presParOf" srcId="{BE2BE02F-7345-4DA7-B77E-64454B51AC0E}" destId="{18438861-AAFC-45EE-A508-B3A0FEC08B07}" srcOrd="16" destOrd="0" presId="urn:microsoft.com/office/officeart/2005/8/layout/default"/>
    <dgm:cxn modelId="{1689B197-D06B-4D9E-B12A-AB15218E6671}" type="presParOf" srcId="{BE2BE02F-7345-4DA7-B77E-64454B51AC0E}" destId="{A8BC9E89-5ABC-4FCB-B663-6370CD3EF07F}" srcOrd="17" destOrd="0" presId="urn:microsoft.com/office/officeart/2005/8/layout/default"/>
    <dgm:cxn modelId="{F186BE53-04EF-4D28-A8D4-FFD28F634534}" type="presParOf" srcId="{BE2BE02F-7345-4DA7-B77E-64454B51AC0E}" destId="{F90DCB6D-19BB-45BE-AC33-F480E3368707}" srcOrd="18" destOrd="0" presId="urn:microsoft.com/office/officeart/2005/8/layout/default"/>
    <dgm:cxn modelId="{51225527-A76D-4690-96B6-150535781C8A}" type="presParOf" srcId="{BE2BE02F-7345-4DA7-B77E-64454B51AC0E}" destId="{AF6A1C91-0B1C-4D08-811E-CF0B5F4FBA31}" srcOrd="19" destOrd="0" presId="urn:microsoft.com/office/officeart/2005/8/layout/default"/>
    <dgm:cxn modelId="{D1FAA6E2-3FBC-473E-BC9E-DD2CE1E83CAD}" type="presParOf" srcId="{BE2BE02F-7345-4DA7-B77E-64454B51AC0E}" destId="{3E590FBC-3D60-4854-BD01-09C235D5A49D}" srcOrd="20" destOrd="0" presId="urn:microsoft.com/office/officeart/2005/8/layout/default"/>
    <dgm:cxn modelId="{3BAF2898-DE5D-4AB3-8F95-E2A3D2D5564A}" type="presParOf" srcId="{BE2BE02F-7345-4DA7-B77E-64454B51AC0E}" destId="{A42CD414-2808-4C8B-A0A9-418577462860}" srcOrd="21" destOrd="0" presId="urn:microsoft.com/office/officeart/2005/8/layout/default"/>
    <dgm:cxn modelId="{D11789F2-FB7A-46FF-9011-AAB80369E8DC}"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dgm:t>
        <a:bodyPr/>
        <a:lstStyle/>
        <a:p>
          <a:pPr rtl="0"/>
          <a:r>
            <a:rPr lang="en-AU" smtClean="0"/>
            <a:t>Clients </a:t>
          </a:r>
          <a:endParaRPr lang="en-AU"/>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A52D45EC-6946-4E4C-B3D7-D384427E87F6}" type="presOf" srcId="{7AA329D0-B848-4C92-87A6-89E4C35C98E6}" destId="{C14FE63E-AE5E-4CB3-BA2C-AF5EC713ABDA}"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932C5061-4163-4CAE-9E31-82A14D891A0A}" srcId="{5FB5F245-62DB-4733-AA8A-21A8CEFFE651}" destId="{A2D26E3A-5DE2-4690-B503-1EA8A3658533}" srcOrd="0" destOrd="0" parTransId="{08F82FFC-EA28-4400-AEBB-2BE9EB7D99C8}" sibTransId="{8FDC063B-C8D6-49C7-AA16-9DD60BA22F88}"/>
    <dgm:cxn modelId="{620D54AC-2C58-44B3-9A17-FDA42090082D}" type="presOf" srcId="{DA79FEA6-409F-4204-8704-77747B3C27B5}" destId="{D48787C8-BF5D-40DA-A6F3-678487F91B36}" srcOrd="0" destOrd="0" presId="urn:microsoft.com/office/officeart/2005/8/layout/lProcess3"/>
    <dgm:cxn modelId="{DDD3B47A-C6C9-4625-8DB6-531BB6D7F299}" type="presOf" srcId="{9477B230-90F4-485E-9A3D-2D83AD715F43}" destId="{CE6FFD11-B08D-4260-94A6-06B6E94A1EC6}" srcOrd="0" destOrd="0" presId="urn:microsoft.com/office/officeart/2005/8/layout/lProcess3"/>
    <dgm:cxn modelId="{7F4CFBA4-322F-41D2-A800-9A106220896D}" type="presOf" srcId="{E436B4CD-8907-4DF1-8294-0803EA996410}" destId="{2853FC21-22F6-4BA3-99D0-5D737BC1A4B4}"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15ACAAFE-BDB5-4828-A2B5-E53F7FE34E27}" type="presOf" srcId="{E7B9E4BD-33AF-4609-93B6-39823DA590C3}" destId="{87396E0B-7D2C-4FA7-99EB-BDE5CC04E89C}" srcOrd="0" destOrd="0" presId="urn:microsoft.com/office/officeart/2005/8/layout/lProcess3"/>
    <dgm:cxn modelId="{537C2104-502E-4D54-878A-1344268EFC98}" type="presOf" srcId="{009776F8-07AD-4E10-A469-300DC11E6343}" destId="{8273DBC0-CA48-47BE-8141-19CD91765074}"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D70FFA3B-5B29-4D1A-8159-2494670A834C}" type="presOf" srcId="{7E21F3AD-999D-466B-972D-D54BEF254C19}" destId="{E259CF6B-7DD5-4A27-8FDB-682CD557F3BA}" srcOrd="0" destOrd="0" presId="urn:microsoft.com/office/officeart/2005/8/layout/lProcess3"/>
    <dgm:cxn modelId="{41CA7E04-C805-4A67-BE0F-84C3A0E72B74}" type="presOf" srcId="{D6567B0B-8E18-4839-B397-04E3C04BB351}" destId="{974E0F5D-04DC-4311-89C2-00F158FA6B1C}" srcOrd="0" destOrd="0" presId="urn:microsoft.com/office/officeart/2005/8/layout/lProcess3"/>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40764917-B982-4C0C-97F7-68A42A05C4FE}" type="presOf" srcId="{DADA77BD-F5DE-433F-AADC-8A654D256E24}" destId="{CA448D9D-3986-473C-A5E4-51D5A7DC7518}" srcOrd="0" destOrd="0" presId="urn:microsoft.com/office/officeart/2005/8/layout/lProcess3"/>
    <dgm:cxn modelId="{0A6B9062-5141-42A5-ADF0-C38FAF8AA0AD}" type="presOf" srcId="{A2D26E3A-5DE2-4690-B503-1EA8A3658533}" destId="{DA843441-AE82-4FAF-A9F9-1E18B0865EB3}" srcOrd="0" destOrd="0" presId="urn:microsoft.com/office/officeart/2005/8/layout/lProcess3"/>
    <dgm:cxn modelId="{87A207AB-A5B3-4641-901E-1A52B1EAB762}" type="presOf" srcId="{FFE62D17-B9E0-4B3B-89B9-E20322B883FA}" destId="{11F1845E-4B70-426F-BB43-DE968BA271D1}" srcOrd="0" destOrd="0" presId="urn:microsoft.com/office/officeart/2005/8/layout/lProcess3"/>
    <dgm:cxn modelId="{0C180508-006B-44C3-80AD-B55856BD5C2E}" type="presOf" srcId="{E26145C6-4CC0-4DF0-810E-0427B49CDF9F}" destId="{7C5FD9FE-5D6E-4231-BB60-33F439000F01}" srcOrd="0" destOrd="0" presId="urn:microsoft.com/office/officeart/2005/8/layout/lProcess3"/>
    <dgm:cxn modelId="{E157F9E5-3A9A-4B14-9833-E0D6CE6258C2}" type="presOf" srcId="{766E82E9-EA54-4B06-9CFD-9780E065B725}" destId="{0F91D7AA-73F3-4E19-888F-212585AEE595}" srcOrd="0" destOrd="0" presId="urn:microsoft.com/office/officeart/2005/8/layout/lProcess3"/>
    <dgm:cxn modelId="{1B205BF9-3DA1-4A7D-A25F-F98E1EB4767E}" type="presOf" srcId="{755EFC89-C0FF-4842-AD6C-3034FF528E43}" destId="{4B2B76AE-F0DF-4C16-8CE6-60FC5CA8690E}" srcOrd="0" destOrd="0" presId="urn:microsoft.com/office/officeart/2005/8/layout/lProcess3"/>
    <dgm:cxn modelId="{A2D57689-C46B-4CFC-A131-A873ECF25AE4}" type="presOf" srcId="{5297ACCC-A9B6-4322-ACA4-1B214A400A07}" destId="{E46267D9-FFE2-40F6-9EFE-EA4BC398C48C}"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750AF03E-B5F5-4046-A25F-B648E927C639}" type="presOf" srcId="{43D85BE2-3936-4937-B311-23CB6FDC81E3}" destId="{7FA0814E-3F11-49E7-B0CA-5857AA1A0FE3}" srcOrd="0" destOrd="0" presId="urn:microsoft.com/office/officeart/2005/8/layout/lProcess3"/>
    <dgm:cxn modelId="{FEAD61E8-029B-4DE0-8365-29A10DC49424}" type="presOf" srcId="{5FB5F245-62DB-4733-AA8A-21A8CEFFE651}" destId="{00DC01D0-FB43-4F34-8922-A697B65A9532}" srcOrd="0" destOrd="0" presId="urn:microsoft.com/office/officeart/2005/8/layout/lProcess3"/>
    <dgm:cxn modelId="{C41B5ABA-106C-45C2-8A41-5383DBC726AE}" type="presOf" srcId="{3DC3EEE0-8A17-4F40-881E-705009B0C47D}" destId="{7FE48145-AF8F-45F0-9702-C546F9DB8FDF}"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FB362A6B-063A-41FE-9E7F-7F822754CD0F}" type="presOf" srcId="{FB5B0951-4482-4092-A916-BAE7358D8706}" destId="{2B2BBF16-6493-4DBE-B505-B95A51E1EFE4}"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76263A61-5889-4867-9086-AA210BBCDCD2}" type="presParOf" srcId="{00DC01D0-FB43-4F34-8922-A697B65A9532}" destId="{A8A7B801-F9B7-42E0-B969-40EA0810A595}" srcOrd="0" destOrd="0" presId="urn:microsoft.com/office/officeart/2005/8/layout/lProcess3"/>
    <dgm:cxn modelId="{4DAC8CFA-5B3F-4021-9017-1419EFB1C4F1}" type="presParOf" srcId="{A8A7B801-F9B7-42E0-B969-40EA0810A595}" destId="{DA843441-AE82-4FAF-A9F9-1E18B0865EB3}" srcOrd="0" destOrd="0" presId="urn:microsoft.com/office/officeart/2005/8/layout/lProcess3"/>
    <dgm:cxn modelId="{A63DE578-D346-457B-A67B-802A2FA5F62C}" type="presParOf" srcId="{A8A7B801-F9B7-42E0-B969-40EA0810A595}" destId="{4CF04AC7-B4B4-422C-80E4-0ED4D9B16070}" srcOrd="1" destOrd="0" presId="urn:microsoft.com/office/officeart/2005/8/layout/lProcess3"/>
    <dgm:cxn modelId="{88B18073-A6CF-44A8-A30E-8A594A33C37A}" type="presParOf" srcId="{A8A7B801-F9B7-42E0-B969-40EA0810A595}" destId="{E46267D9-FFE2-40F6-9EFE-EA4BC398C48C}" srcOrd="2" destOrd="0" presId="urn:microsoft.com/office/officeart/2005/8/layout/lProcess3"/>
    <dgm:cxn modelId="{09DB6079-7F69-4197-8775-D56153E1BD11}" type="presParOf" srcId="{A8A7B801-F9B7-42E0-B969-40EA0810A595}" destId="{90B3F147-195F-41C0-A07E-7F62228A2089}" srcOrd="3" destOrd="0" presId="urn:microsoft.com/office/officeart/2005/8/layout/lProcess3"/>
    <dgm:cxn modelId="{6DF7612D-542B-47E9-8914-A0CB311846E0}" type="presParOf" srcId="{A8A7B801-F9B7-42E0-B969-40EA0810A595}" destId="{7FA0814E-3F11-49E7-B0CA-5857AA1A0FE3}" srcOrd="4" destOrd="0" presId="urn:microsoft.com/office/officeart/2005/8/layout/lProcess3"/>
    <dgm:cxn modelId="{F8516489-474F-42E5-869A-44FCE236B45F}" type="presParOf" srcId="{A8A7B801-F9B7-42E0-B969-40EA0810A595}" destId="{E78E7E7F-A31D-4F7F-A6B4-A2F5AADDEF0A}" srcOrd="5" destOrd="0" presId="urn:microsoft.com/office/officeart/2005/8/layout/lProcess3"/>
    <dgm:cxn modelId="{4DB29261-AD4E-4267-A416-9C50C2FA7F7F}" type="presParOf" srcId="{A8A7B801-F9B7-42E0-B969-40EA0810A595}" destId="{0F91D7AA-73F3-4E19-888F-212585AEE595}" srcOrd="6" destOrd="0" presId="urn:microsoft.com/office/officeart/2005/8/layout/lProcess3"/>
    <dgm:cxn modelId="{22019A5A-10C8-4C3B-994E-C817C98060B6}" type="presParOf" srcId="{A8A7B801-F9B7-42E0-B969-40EA0810A595}" destId="{BD244052-E112-4075-B542-C3E81A4B5E51}" srcOrd="7" destOrd="0" presId="urn:microsoft.com/office/officeart/2005/8/layout/lProcess3"/>
    <dgm:cxn modelId="{D8DAD820-72DE-4F95-97E6-18A5A11A35A2}" type="presParOf" srcId="{A8A7B801-F9B7-42E0-B969-40EA0810A595}" destId="{CE6FFD11-B08D-4260-94A6-06B6E94A1EC6}" srcOrd="8" destOrd="0" presId="urn:microsoft.com/office/officeart/2005/8/layout/lProcess3"/>
    <dgm:cxn modelId="{8211C016-A2C1-4C76-BD45-FFDD2AB2BC7C}" type="presParOf" srcId="{A8A7B801-F9B7-42E0-B969-40EA0810A595}" destId="{491C3445-ADAD-4D91-B84B-15AB0CDFE5A1}" srcOrd="9" destOrd="0" presId="urn:microsoft.com/office/officeart/2005/8/layout/lProcess3"/>
    <dgm:cxn modelId="{9ABE0516-353F-4C3E-86DA-903BF3513421}" type="presParOf" srcId="{A8A7B801-F9B7-42E0-B969-40EA0810A595}" destId="{2853FC21-22F6-4BA3-99D0-5D737BC1A4B4}" srcOrd="10" destOrd="0" presId="urn:microsoft.com/office/officeart/2005/8/layout/lProcess3"/>
    <dgm:cxn modelId="{D7DC4C36-35B3-4339-8C7F-184A9BAB122D}" type="presParOf" srcId="{A8A7B801-F9B7-42E0-B969-40EA0810A595}" destId="{DEDF412E-04C5-44B0-BBEC-2BD8A237A1A8}" srcOrd="11" destOrd="0" presId="urn:microsoft.com/office/officeart/2005/8/layout/lProcess3"/>
    <dgm:cxn modelId="{CBC06A53-F7D6-4991-A1AB-0321C3922575}" type="presParOf" srcId="{A8A7B801-F9B7-42E0-B969-40EA0810A595}" destId="{974E0F5D-04DC-4311-89C2-00F158FA6B1C}" srcOrd="12" destOrd="0" presId="urn:microsoft.com/office/officeart/2005/8/layout/lProcess3"/>
    <dgm:cxn modelId="{7317FBFC-397F-436E-9073-D8A11EFC39EF}" type="presParOf" srcId="{A8A7B801-F9B7-42E0-B969-40EA0810A595}" destId="{E187226E-1307-4D01-92D7-055B38D7C6E9}" srcOrd="13" destOrd="0" presId="urn:microsoft.com/office/officeart/2005/8/layout/lProcess3"/>
    <dgm:cxn modelId="{A0C65BA0-461D-4036-8492-B768AD7D6AE4}" type="presParOf" srcId="{A8A7B801-F9B7-42E0-B969-40EA0810A595}" destId="{8273DBC0-CA48-47BE-8141-19CD91765074}" srcOrd="14" destOrd="0" presId="urn:microsoft.com/office/officeart/2005/8/layout/lProcess3"/>
    <dgm:cxn modelId="{6C765774-0603-40B9-922D-5F795436B882}" type="presParOf" srcId="{00DC01D0-FB43-4F34-8922-A697B65A9532}" destId="{1CB6190D-5FEF-436F-B135-38AAF85D6AA4}" srcOrd="1" destOrd="0" presId="urn:microsoft.com/office/officeart/2005/8/layout/lProcess3"/>
    <dgm:cxn modelId="{0D9A608C-38D5-4773-9761-CDA3BB2101E5}" type="presParOf" srcId="{00DC01D0-FB43-4F34-8922-A697B65A9532}" destId="{86048870-AE43-4C94-A203-74F27468CB9D}" srcOrd="2" destOrd="0" presId="urn:microsoft.com/office/officeart/2005/8/layout/lProcess3"/>
    <dgm:cxn modelId="{C0C92E81-ECE2-4D11-B1F4-755A45E7609C}" type="presParOf" srcId="{86048870-AE43-4C94-A203-74F27468CB9D}" destId="{D48787C8-BF5D-40DA-A6F3-678487F91B36}" srcOrd="0" destOrd="0" presId="urn:microsoft.com/office/officeart/2005/8/layout/lProcess3"/>
    <dgm:cxn modelId="{255055A2-A3A4-4D33-88BC-1507511C9F23}" type="presParOf" srcId="{86048870-AE43-4C94-A203-74F27468CB9D}" destId="{0F007E60-6F1D-483D-8AC2-292D2FDDC0FA}" srcOrd="1" destOrd="0" presId="urn:microsoft.com/office/officeart/2005/8/layout/lProcess3"/>
    <dgm:cxn modelId="{75F66822-6C8C-4505-A08B-C46A83B5A583}" type="presParOf" srcId="{86048870-AE43-4C94-A203-74F27468CB9D}" destId="{7C5FD9FE-5D6E-4231-BB60-33F439000F01}" srcOrd="2" destOrd="0" presId="urn:microsoft.com/office/officeart/2005/8/layout/lProcess3"/>
    <dgm:cxn modelId="{485965EA-A085-4A4B-9B87-57C8F8BA7FCA}" type="presParOf" srcId="{86048870-AE43-4C94-A203-74F27468CB9D}" destId="{F71FE3CD-AC7B-456E-883A-4D1C57D2596F}" srcOrd="3" destOrd="0" presId="urn:microsoft.com/office/officeart/2005/8/layout/lProcess3"/>
    <dgm:cxn modelId="{C54EAE5B-52E2-4928-8521-214B641A57A8}" type="presParOf" srcId="{86048870-AE43-4C94-A203-74F27468CB9D}" destId="{11F1845E-4B70-426F-BB43-DE968BA271D1}" srcOrd="4" destOrd="0" presId="urn:microsoft.com/office/officeart/2005/8/layout/lProcess3"/>
    <dgm:cxn modelId="{30E66E8E-1F23-46AC-B5C4-1A0773CB578C}" type="presParOf" srcId="{86048870-AE43-4C94-A203-74F27468CB9D}" destId="{DCBF25E2-B2F8-4C51-89CA-E06C6C33BAAE}" srcOrd="5" destOrd="0" presId="urn:microsoft.com/office/officeart/2005/8/layout/lProcess3"/>
    <dgm:cxn modelId="{9E161CB1-7D30-4AEC-8664-4141B1751F5E}" type="presParOf" srcId="{86048870-AE43-4C94-A203-74F27468CB9D}" destId="{CA448D9D-3986-473C-A5E4-51D5A7DC7518}" srcOrd="6" destOrd="0" presId="urn:microsoft.com/office/officeart/2005/8/layout/lProcess3"/>
    <dgm:cxn modelId="{A19017F7-36AA-43ED-8965-25EA9E43158F}" type="presParOf" srcId="{86048870-AE43-4C94-A203-74F27468CB9D}" destId="{C71D5892-DF75-4D8A-9861-BDD74DBA6218}" srcOrd="7" destOrd="0" presId="urn:microsoft.com/office/officeart/2005/8/layout/lProcess3"/>
    <dgm:cxn modelId="{FFDF7200-CCCA-4350-8FF6-24DC393DF367}" type="presParOf" srcId="{86048870-AE43-4C94-A203-74F27468CB9D}" destId="{7FE48145-AF8F-45F0-9702-C546F9DB8FDF}" srcOrd="8" destOrd="0" presId="urn:microsoft.com/office/officeart/2005/8/layout/lProcess3"/>
    <dgm:cxn modelId="{6A9BB865-2A06-4392-8CA6-CB0F3125F1D3}" type="presParOf" srcId="{00DC01D0-FB43-4F34-8922-A697B65A9532}" destId="{408ECCB9-6D53-4EC2-AA27-46EB24FDC5D3}" srcOrd="3" destOrd="0" presId="urn:microsoft.com/office/officeart/2005/8/layout/lProcess3"/>
    <dgm:cxn modelId="{9027CDC5-3A95-4018-B66B-3A2A66B9B57C}" type="presParOf" srcId="{00DC01D0-FB43-4F34-8922-A697B65A9532}" destId="{E03893CB-CC00-4D3F-8330-08A7FDD5B97D}" srcOrd="4" destOrd="0" presId="urn:microsoft.com/office/officeart/2005/8/layout/lProcess3"/>
    <dgm:cxn modelId="{8513D203-EF91-441B-ACBB-21D35342750A}" type="presParOf" srcId="{E03893CB-CC00-4D3F-8330-08A7FDD5B97D}" destId="{87396E0B-7D2C-4FA7-99EB-BDE5CC04E89C}" srcOrd="0" destOrd="0" presId="urn:microsoft.com/office/officeart/2005/8/layout/lProcess3"/>
    <dgm:cxn modelId="{FC252808-ED39-4D65-9D11-6D599BD7F09A}" type="presParOf" srcId="{E03893CB-CC00-4D3F-8330-08A7FDD5B97D}" destId="{83EB8926-18CA-432D-AF7F-54A55665E7F6}" srcOrd="1" destOrd="0" presId="urn:microsoft.com/office/officeart/2005/8/layout/lProcess3"/>
    <dgm:cxn modelId="{BF097792-C8A8-4570-A663-B287B737183F}" type="presParOf" srcId="{E03893CB-CC00-4D3F-8330-08A7FDD5B97D}" destId="{E259CF6B-7DD5-4A27-8FDB-682CD557F3BA}" srcOrd="2" destOrd="0" presId="urn:microsoft.com/office/officeart/2005/8/layout/lProcess3"/>
    <dgm:cxn modelId="{120F970A-F0B1-4C11-BE4A-E9D9399E0260}" type="presParOf" srcId="{E03893CB-CC00-4D3F-8330-08A7FDD5B97D}" destId="{B9239335-543F-41C0-A9A3-332C52CA45E9}" srcOrd="3" destOrd="0" presId="urn:microsoft.com/office/officeart/2005/8/layout/lProcess3"/>
    <dgm:cxn modelId="{FBF0D080-54A8-4D4B-9BF8-CE8665B3B128}" type="presParOf" srcId="{E03893CB-CC00-4D3F-8330-08A7FDD5B97D}" destId="{C14FE63E-AE5E-4CB3-BA2C-AF5EC713ABDA}" srcOrd="4" destOrd="0" presId="urn:microsoft.com/office/officeart/2005/8/layout/lProcess3"/>
    <dgm:cxn modelId="{B105C23E-A18E-41D5-B892-8604C34893CF}" type="presParOf" srcId="{E03893CB-CC00-4D3F-8330-08A7FDD5B97D}" destId="{A7218264-106B-434E-840D-4A2D8DD738E8}" srcOrd="5" destOrd="0" presId="urn:microsoft.com/office/officeart/2005/8/layout/lProcess3"/>
    <dgm:cxn modelId="{6DAAC31D-198A-4AED-B626-3775BBE0179E}" type="presParOf" srcId="{E03893CB-CC00-4D3F-8330-08A7FDD5B97D}" destId="{2B2BBF16-6493-4DBE-B505-B95A51E1EFE4}" srcOrd="6" destOrd="0" presId="urn:microsoft.com/office/officeart/2005/8/layout/lProcess3"/>
    <dgm:cxn modelId="{57C5887C-6DC3-4CB3-ACEF-5E2A4BFCB126}" type="presParOf" srcId="{E03893CB-CC00-4D3F-8330-08A7FDD5B97D}" destId="{713C9D7A-0D0A-4E6D-88D1-DC94DF1A3356}" srcOrd="7" destOrd="0" presId="urn:microsoft.com/office/officeart/2005/8/layout/lProcess3"/>
    <dgm:cxn modelId="{9137600A-B88A-4864-979D-08E1C87A5BDC}"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8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442D4EEE-D741-49E4-AD30-5C16018F4E9F}" type="presOf" srcId="{E7B9E4BD-33AF-4609-93B6-39823DA590C3}" destId="{87396E0B-7D2C-4FA7-99EB-BDE5CC04E89C}" srcOrd="0" destOrd="0" presId="urn:microsoft.com/office/officeart/2005/8/layout/lProcess3"/>
    <dgm:cxn modelId="{1ED5FAE7-6B13-4A73-81C1-DFE6585DF679}" type="presOf" srcId="{FB5B0951-4482-4092-A916-BAE7358D8706}" destId="{2B2BBF16-6493-4DBE-B505-B95A51E1EFE4}" srcOrd="0" destOrd="0" presId="urn:microsoft.com/office/officeart/2005/8/layout/lProcess3"/>
    <dgm:cxn modelId="{DCA9EA39-5CDC-460C-81B2-2A59BC53C9B3}" type="presOf" srcId="{5297ACCC-A9B6-4322-ACA4-1B214A400A07}" destId="{E46267D9-FFE2-40F6-9EFE-EA4BC398C48C}" srcOrd="0" destOrd="0" presId="urn:microsoft.com/office/officeart/2005/8/layout/lProcess3"/>
    <dgm:cxn modelId="{55F40E89-1F51-4807-B8BC-06244CE3DA55}" type="presOf" srcId="{FFE62D17-B9E0-4B3B-89B9-E20322B883FA}" destId="{11F1845E-4B70-426F-BB43-DE968BA271D1}" srcOrd="0" destOrd="0" presId="urn:microsoft.com/office/officeart/2005/8/layout/lProcess3"/>
    <dgm:cxn modelId="{2AECA4A5-C1F2-4BB3-B296-5EC9097535E6}" srcId="{A2D26E3A-5DE2-4690-B503-1EA8A3658533}" destId="{9477B230-90F4-485E-9A3D-2D83AD715F43}" srcOrd="3" destOrd="0" parTransId="{2C61A022-6CFE-431A-82C7-BE26E9EDA86C}" sibTransId="{0F429C94-5409-49B4-B1E7-6658BC911B5C}"/>
    <dgm:cxn modelId="{4BC1B1AE-B4ED-4A5B-B617-067B8328B557}" srcId="{E7B9E4BD-33AF-4609-93B6-39823DA590C3}" destId="{7AA329D0-B848-4C92-87A6-89E4C35C98E6}" srcOrd="1" destOrd="0" parTransId="{99792FD8-013A-4C3B-B321-05B7B1D32A4A}" sibTransId="{8E9BB4A0-366D-42A1-9528-5C5B2B400024}"/>
    <dgm:cxn modelId="{A564EC84-9206-4B35-ABFA-48A5B50F58D5}" srcId="{E7B9E4BD-33AF-4609-93B6-39823DA590C3}" destId="{7E21F3AD-999D-466B-972D-D54BEF254C19}" srcOrd="0" destOrd="0" parTransId="{27FAB28D-0567-4F93-95CA-C88FEAEF4893}" sibTransId="{60FDDA38-8F2A-483C-85FD-D786B10AB0D9}"/>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26E3728F-5C19-4E7E-88DA-8A5BBF76F0E9}" srcId="{A2D26E3A-5DE2-4690-B503-1EA8A3658533}" destId="{D6567B0B-8E18-4839-B397-04E3C04BB351}" srcOrd="5" destOrd="0" parTransId="{A3094622-1050-4908-8C58-B1F7D2764950}" sibTransId="{17CB3590-F1D4-4D04-899B-F217BA462D21}"/>
    <dgm:cxn modelId="{A5854EA7-B4BE-4DEA-9F0F-F823F4C0EBA0}" type="presOf" srcId="{5FB5F245-62DB-4733-AA8A-21A8CEFFE651}" destId="{00DC01D0-FB43-4F34-8922-A697B65A9532}" srcOrd="0" destOrd="0" presId="urn:microsoft.com/office/officeart/2005/8/layout/lProcess3"/>
    <dgm:cxn modelId="{F523E08A-848D-4DEE-A18D-8D030B10BEBD}" type="presOf" srcId="{3DC3EEE0-8A17-4F40-881E-705009B0C47D}" destId="{7FE48145-AF8F-45F0-9702-C546F9DB8FDF}"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CA3736AC-860E-4085-A77F-55CDA0D88853}" type="presOf" srcId="{A2D26E3A-5DE2-4690-B503-1EA8A3658533}" destId="{DA843441-AE82-4FAF-A9F9-1E18B0865EB3}" srcOrd="0" destOrd="0" presId="urn:microsoft.com/office/officeart/2005/8/layout/lProcess3"/>
    <dgm:cxn modelId="{96D7B833-3E7D-4959-A0A4-46F2D126F36D}" type="presOf" srcId="{7AA329D0-B848-4C92-87A6-89E4C35C98E6}" destId="{C14FE63E-AE5E-4CB3-BA2C-AF5EC713ABDA}"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5558E2D1-B457-4E10-A0D7-47B36284FF71}" srcId="{E7B9E4BD-33AF-4609-93B6-39823DA590C3}" destId="{755EFC89-C0FF-4842-AD6C-3034FF528E43}" srcOrd="3" destOrd="0" parTransId="{62BEC73B-2C71-4D4B-95C7-EFAA71F6B8B9}" sibTransId="{97E42E98-4C75-40DE-8715-FFD15165C951}"/>
    <dgm:cxn modelId="{9E0DA100-22C8-439A-8BB2-CB9AFE571E69}" type="presOf" srcId="{D6567B0B-8E18-4839-B397-04E3C04BB351}" destId="{974E0F5D-04DC-4311-89C2-00F158FA6B1C}" srcOrd="0" destOrd="0" presId="urn:microsoft.com/office/officeart/2005/8/layout/lProcess3"/>
    <dgm:cxn modelId="{6D55AE0D-6E08-4C39-825C-771CE55329F7}" type="presOf" srcId="{766E82E9-EA54-4B06-9CFD-9780E065B725}" destId="{0F91D7AA-73F3-4E19-888F-212585AEE595}" srcOrd="0" destOrd="0" presId="urn:microsoft.com/office/officeart/2005/8/layout/lProcess3"/>
    <dgm:cxn modelId="{F99C466F-AEDE-4176-969E-5D9F13D24CC2}" type="presOf" srcId="{E26145C6-4CC0-4DF0-810E-0427B49CDF9F}" destId="{7C5FD9FE-5D6E-4231-BB60-33F439000F01}" srcOrd="0" destOrd="0" presId="urn:microsoft.com/office/officeart/2005/8/layout/lProcess3"/>
    <dgm:cxn modelId="{0CCF2563-B2DE-4EEF-A932-F0654ECE28E1}" srcId="{A2D26E3A-5DE2-4690-B503-1EA8A3658533}" destId="{43D85BE2-3936-4937-B311-23CB6FDC81E3}" srcOrd="1" destOrd="0" parTransId="{79C84D4D-2A01-448A-B74F-9C50261D6D10}" sibTransId="{81F54AD2-5EDF-4B4E-8090-B04B944DB0E0}"/>
    <dgm:cxn modelId="{FA19D220-5313-4DE5-AEB9-68941062F438}" type="presOf" srcId="{DADA77BD-F5DE-433F-AADC-8A654D256E24}" destId="{CA448D9D-3986-473C-A5E4-51D5A7DC7518}"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46D269B5-7A2E-4809-8D5A-A0840D184EC9}" type="presOf" srcId="{E436B4CD-8907-4DF1-8294-0803EA996410}" destId="{2853FC21-22F6-4BA3-99D0-5D737BC1A4B4}" srcOrd="0" destOrd="0" presId="urn:microsoft.com/office/officeart/2005/8/layout/lProcess3"/>
    <dgm:cxn modelId="{9FBDEC45-B912-4B74-BDAE-0E556CA92E21}" type="presOf" srcId="{755EFC89-C0FF-4842-AD6C-3034FF528E43}" destId="{4B2B76AE-F0DF-4C16-8CE6-60FC5CA8690E}" srcOrd="0" destOrd="0" presId="urn:microsoft.com/office/officeart/2005/8/layout/lProcess3"/>
    <dgm:cxn modelId="{9AB734DF-F507-4377-B57B-12639A0238B2}" srcId="{DA79FEA6-409F-4204-8704-77747B3C27B5}" destId="{FFE62D17-B9E0-4B3B-89B9-E20322B883FA}" srcOrd="1" destOrd="0" parTransId="{55E8C237-A695-492A-9738-12F1513D2DFC}" sibTransId="{2D180F5D-7E56-449C-BE59-F6AFD0367BF1}"/>
    <dgm:cxn modelId="{976BD7CE-61B2-415D-BD89-741278541F7A}" srcId="{A2D26E3A-5DE2-4690-B503-1EA8A3658533}" destId="{E436B4CD-8907-4DF1-8294-0803EA996410}" srcOrd="4" destOrd="0" parTransId="{79357FF1-38B4-48B0-9732-4B43CACBE8DA}" sibTransId="{D8285581-7120-4E8C-896A-E76B15CF440F}"/>
    <dgm:cxn modelId="{417B15B6-C1DA-419F-AC70-9A48E337AFA7}" type="presOf" srcId="{009776F8-07AD-4E10-A469-300DC11E6343}" destId="{8273DBC0-CA48-47BE-8141-19CD9176507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747C1B1A-3A1B-444A-98F2-1B56321F2706}" srcId="{A2D26E3A-5DE2-4690-B503-1EA8A3658533}" destId="{009776F8-07AD-4E10-A469-300DC11E6343}" srcOrd="6" destOrd="0" parTransId="{679CCB1D-5414-4591-8834-1AECAF09CB03}" sibTransId="{E8741B47-1241-43ED-9A83-9EBDA41D6F7A}"/>
    <dgm:cxn modelId="{BFE0DC18-D493-4625-A096-CE0FCF15AC34}" srcId="{DA79FEA6-409F-4204-8704-77747B3C27B5}" destId="{DADA77BD-F5DE-433F-AADC-8A654D256E24}" srcOrd="2" destOrd="0" parTransId="{98F8CB31-3EAF-49F6-9981-C87EA77C498A}" sibTransId="{7250E3E9-6347-44BE-92EA-E105F31F8520}"/>
    <dgm:cxn modelId="{959FEE3F-332C-42F5-910C-FF690233973B}" type="presOf" srcId="{43D85BE2-3936-4937-B311-23CB6FDC81E3}" destId="{7FA0814E-3F11-49E7-B0CA-5857AA1A0FE3}"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56E98516-3DA8-48CF-B257-4F8C732CBABF}" type="presOf" srcId="{9477B230-90F4-485E-9A3D-2D83AD715F43}" destId="{CE6FFD11-B08D-4260-94A6-06B6E94A1EC6}" srcOrd="0" destOrd="0" presId="urn:microsoft.com/office/officeart/2005/8/layout/lProcess3"/>
    <dgm:cxn modelId="{AE15EBEA-4D95-4FB2-8DB8-A270D79F87F8}" type="presOf" srcId="{DA79FEA6-409F-4204-8704-77747B3C27B5}" destId="{D48787C8-BF5D-40DA-A6F3-678487F91B36}" srcOrd="0" destOrd="0" presId="urn:microsoft.com/office/officeart/2005/8/layout/lProcess3"/>
    <dgm:cxn modelId="{D6D54A7F-EBD2-4BEA-B01F-76EA172A8CAD}" srcId="{A2D26E3A-5DE2-4690-B503-1EA8A3658533}" destId="{766E82E9-EA54-4B06-9CFD-9780E065B725}" srcOrd="2" destOrd="0" parTransId="{C0A7D891-2F7E-430B-BEC4-E1F0578E3A95}" sibTransId="{48E02B88-C904-4D1A-83D3-70824925D30F}"/>
    <dgm:cxn modelId="{B0C9536C-65A0-4BD8-A469-4805634B65C1}" type="presOf" srcId="{7E21F3AD-999D-466B-972D-D54BEF254C19}" destId="{E259CF6B-7DD5-4A27-8FDB-682CD557F3BA}" srcOrd="0" destOrd="0" presId="urn:microsoft.com/office/officeart/2005/8/layout/lProcess3"/>
    <dgm:cxn modelId="{1C7C86EE-88D6-4BCF-BD43-0934745FD29F}" type="presParOf" srcId="{00DC01D0-FB43-4F34-8922-A697B65A9532}" destId="{A8A7B801-F9B7-42E0-B969-40EA0810A595}" srcOrd="0" destOrd="0" presId="urn:microsoft.com/office/officeart/2005/8/layout/lProcess3"/>
    <dgm:cxn modelId="{27EB0D91-5C93-410D-9E52-59EF12F83522}" type="presParOf" srcId="{A8A7B801-F9B7-42E0-B969-40EA0810A595}" destId="{DA843441-AE82-4FAF-A9F9-1E18B0865EB3}" srcOrd="0" destOrd="0" presId="urn:microsoft.com/office/officeart/2005/8/layout/lProcess3"/>
    <dgm:cxn modelId="{F4E0CDEB-F0E1-4120-BA37-1F854A9C01D3}" type="presParOf" srcId="{A8A7B801-F9B7-42E0-B969-40EA0810A595}" destId="{4CF04AC7-B4B4-422C-80E4-0ED4D9B16070}" srcOrd="1" destOrd="0" presId="urn:microsoft.com/office/officeart/2005/8/layout/lProcess3"/>
    <dgm:cxn modelId="{852BB505-309D-4AAF-950B-A174267D8005}" type="presParOf" srcId="{A8A7B801-F9B7-42E0-B969-40EA0810A595}" destId="{E46267D9-FFE2-40F6-9EFE-EA4BC398C48C}" srcOrd="2" destOrd="0" presId="urn:microsoft.com/office/officeart/2005/8/layout/lProcess3"/>
    <dgm:cxn modelId="{DB06A7F4-11DF-4B4D-B6F3-C3DE6F3B10F3}" type="presParOf" srcId="{A8A7B801-F9B7-42E0-B969-40EA0810A595}" destId="{90B3F147-195F-41C0-A07E-7F62228A2089}" srcOrd="3" destOrd="0" presId="urn:microsoft.com/office/officeart/2005/8/layout/lProcess3"/>
    <dgm:cxn modelId="{D8EFE400-66C4-4CF6-A95B-D2074C3CB760}" type="presParOf" srcId="{A8A7B801-F9B7-42E0-B969-40EA0810A595}" destId="{7FA0814E-3F11-49E7-B0CA-5857AA1A0FE3}" srcOrd="4" destOrd="0" presId="urn:microsoft.com/office/officeart/2005/8/layout/lProcess3"/>
    <dgm:cxn modelId="{2641E3ED-1D1D-4CDD-B970-D0DB4FA1D00E}" type="presParOf" srcId="{A8A7B801-F9B7-42E0-B969-40EA0810A595}" destId="{E78E7E7F-A31D-4F7F-A6B4-A2F5AADDEF0A}" srcOrd="5" destOrd="0" presId="urn:microsoft.com/office/officeart/2005/8/layout/lProcess3"/>
    <dgm:cxn modelId="{10F56246-59BF-47D3-A94B-0F44367AE538}" type="presParOf" srcId="{A8A7B801-F9B7-42E0-B969-40EA0810A595}" destId="{0F91D7AA-73F3-4E19-888F-212585AEE595}" srcOrd="6" destOrd="0" presId="urn:microsoft.com/office/officeart/2005/8/layout/lProcess3"/>
    <dgm:cxn modelId="{D0A1F116-C3CF-4D50-B940-C97ACEA7C1B8}" type="presParOf" srcId="{A8A7B801-F9B7-42E0-B969-40EA0810A595}" destId="{BD244052-E112-4075-B542-C3E81A4B5E51}" srcOrd="7" destOrd="0" presId="urn:microsoft.com/office/officeart/2005/8/layout/lProcess3"/>
    <dgm:cxn modelId="{BDF28F86-E907-4188-9DB2-44FEB23963E4}" type="presParOf" srcId="{A8A7B801-F9B7-42E0-B969-40EA0810A595}" destId="{CE6FFD11-B08D-4260-94A6-06B6E94A1EC6}" srcOrd="8" destOrd="0" presId="urn:microsoft.com/office/officeart/2005/8/layout/lProcess3"/>
    <dgm:cxn modelId="{0ADA03B7-158E-4F06-B933-7BB7A5FD73E8}" type="presParOf" srcId="{A8A7B801-F9B7-42E0-B969-40EA0810A595}" destId="{491C3445-ADAD-4D91-B84B-15AB0CDFE5A1}" srcOrd="9" destOrd="0" presId="urn:microsoft.com/office/officeart/2005/8/layout/lProcess3"/>
    <dgm:cxn modelId="{ABDAC081-BB5D-4EC4-9245-D196FC3CA791}" type="presParOf" srcId="{A8A7B801-F9B7-42E0-B969-40EA0810A595}" destId="{2853FC21-22F6-4BA3-99D0-5D737BC1A4B4}" srcOrd="10" destOrd="0" presId="urn:microsoft.com/office/officeart/2005/8/layout/lProcess3"/>
    <dgm:cxn modelId="{92B5D4E0-F9DF-48C7-AA0C-85AB6C51EF72}" type="presParOf" srcId="{A8A7B801-F9B7-42E0-B969-40EA0810A595}" destId="{DEDF412E-04C5-44B0-BBEC-2BD8A237A1A8}" srcOrd="11" destOrd="0" presId="urn:microsoft.com/office/officeart/2005/8/layout/lProcess3"/>
    <dgm:cxn modelId="{12AAEF01-08B2-4A33-A254-0168C683DA46}" type="presParOf" srcId="{A8A7B801-F9B7-42E0-B969-40EA0810A595}" destId="{974E0F5D-04DC-4311-89C2-00F158FA6B1C}" srcOrd="12" destOrd="0" presId="urn:microsoft.com/office/officeart/2005/8/layout/lProcess3"/>
    <dgm:cxn modelId="{2AB1A8A0-7EF6-4DE7-A37B-D1866199EAC6}" type="presParOf" srcId="{A8A7B801-F9B7-42E0-B969-40EA0810A595}" destId="{E187226E-1307-4D01-92D7-055B38D7C6E9}" srcOrd="13" destOrd="0" presId="urn:microsoft.com/office/officeart/2005/8/layout/lProcess3"/>
    <dgm:cxn modelId="{98A694AE-41DA-4B1B-A989-2193220E00A2}" type="presParOf" srcId="{A8A7B801-F9B7-42E0-B969-40EA0810A595}" destId="{8273DBC0-CA48-47BE-8141-19CD91765074}" srcOrd="14" destOrd="0" presId="urn:microsoft.com/office/officeart/2005/8/layout/lProcess3"/>
    <dgm:cxn modelId="{3F6A1C74-3E6D-468F-98DE-D81B57F1D940}" type="presParOf" srcId="{00DC01D0-FB43-4F34-8922-A697B65A9532}" destId="{1CB6190D-5FEF-436F-B135-38AAF85D6AA4}" srcOrd="1" destOrd="0" presId="urn:microsoft.com/office/officeart/2005/8/layout/lProcess3"/>
    <dgm:cxn modelId="{C7B538EF-60F0-4747-B1E3-8798DD8323E7}" type="presParOf" srcId="{00DC01D0-FB43-4F34-8922-A697B65A9532}" destId="{86048870-AE43-4C94-A203-74F27468CB9D}" srcOrd="2" destOrd="0" presId="urn:microsoft.com/office/officeart/2005/8/layout/lProcess3"/>
    <dgm:cxn modelId="{0D3F488D-942F-4885-8B90-EDA905FCA4B0}" type="presParOf" srcId="{86048870-AE43-4C94-A203-74F27468CB9D}" destId="{D48787C8-BF5D-40DA-A6F3-678487F91B36}" srcOrd="0" destOrd="0" presId="urn:microsoft.com/office/officeart/2005/8/layout/lProcess3"/>
    <dgm:cxn modelId="{90576909-49D0-4B2E-B120-844BBC2A88CF}" type="presParOf" srcId="{86048870-AE43-4C94-A203-74F27468CB9D}" destId="{0F007E60-6F1D-483D-8AC2-292D2FDDC0FA}" srcOrd="1" destOrd="0" presId="urn:microsoft.com/office/officeart/2005/8/layout/lProcess3"/>
    <dgm:cxn modelId="{EBC60B65-9071-4E66-9AF2-79FE7B8E37A0}" type="presParOf" srcId="{86048870-AE43-4C94-A203-74F27468CB9D}" destId="{7C5FD9FE-5D6E-4231-BB60-33F439000F01}" srcOrd="2" destOrd="0" presId="urn:microsoft.com/office/officeart/2005/8/layout/lProcess3"/>
    <dgm:cxn modelId="{839ECF7E-68CB-4225-B0C9-B6AF3103CD83}" type="presParOf" srcId="{86048870-AE43-4C94-A203-74F27468CB9D}" destId="{F71FE3CD-AC7B-456E-883A-4D1C57D2596F}" srcOrd="3" destOrd="0" presId="urn:microsoft.com/office/officeart/2005/8/layout/lProcess3"/>
    <dgm:cxn modelId="{FD560D3C-8B46-48AF-92D8-E54DFAECB8AD}" type="presParOf" srcId="{86048870-AE43-4C94-A203-74F27468CB9D}" destId="{11F1845E-4B70-426F-BB43-DE968BA271D1}" srcOrd="4" destOrd="0" presId="urn:microsoft.com/office/officeart/2005/8/layout/lProcess3"/>
    <dgm:cxn modelId="{188227E2-45E3-4961-ABC6-2BFFFC8B219B}" type="presParOf" srcId="{86048870-AE43-4C94-A203-74F27468CB9D}" destId="{DCBF25E2-B2F8-4C51-89CA-E06C6C33BAAE}" srcOrd="5" destOrd="0" presId="urn:microsoft.com/office/officeart/2005/8/layout/lProcess3"/>
    <dgm:cxn modelId="{D1AC0B1F-46AA-4773-9C24-C5E2A37D0BCB}" type="presParOf" srcId="{86048870-AE43-4C94-A203-74F27468CB9D}" destId="{CA448D9D-3986-473C-A5E4-51D5A7DC7518}" srcOrd="6" destOrd="0" presId="urn:microsoft.com/office/officeart/2005/8/layout/lProcess3"/>
    <dgm:cxn modelId="{3DF79E4E-EAC2-4A2A-8AE7-B44425FFEC6C}" type="presParOf" srcId="{86048870-AE43-4C94-A203-74F27468CB9D}" destId="{C71D5892-DF75-4D8A-9861-BDD74DBA6218}" srcOrd="7" destOrd="0" presId="urn:microsoft.com/office/officeart/2005/8/layout/lProcess3"/>
    <dgm:cxn modelId="{934C1813-B70B-4E82-AB73-51B3F22074B6}" type="presParOf" srcId="{86048870-AE43-4C94-A203-74F27468CB9D}" destId="{7FE48145-AF8F-45F0-9702-C546F9DB8FDF}" srcOrd="8" destOrd="0" presId="urn:microsoft.com/office/officeart/2005/8/layout/lProcess3"/>
    <dgm:cxn modelId="{2EA9D420-0DA4-4EDA-AA03-5F8CD7AA7DD7}" type="presParOf" srcId="{00DC01D0-FB43-4F34-8922-A697B65A9532}" destId="{408ECCB9-6D53-4EC2-AA27-46EB24FDC5D3}" srcOrd="3" destOrd="0" presId="urn:microsoft.com/office/officeart/2005/8/layout/lProcess3"/>
    <dgm:cxn modelId="{FF2367AC-28A8-4DE4-B332-E6D8E80AF2A1}" type="presParOf" srcId="{00DC01D0-FB43-4F34-8922-A697B65A9532}" destId="{E03893CB-CC00-4D3F-8330-08A7FDD5B97D}" srcOrd="4" destOrd="0" presId="urn:microsoft.com/office/officeart/2005/8/layout/lProcess3"/>
    <dgm:cxn modelId="{CF337D38-F83B-4382-8E5E-07ED7DE0B2D9}" type="presParOf" srcId="{E03893CB-CC00-4D3F-8330-08A7FDD5B97D}" destId="{87396E0B-7D2C-4FA7-99EB-BDE5CC04E89C}" srcOrd="0" destOrd="0" presId="urn:microsoft.com/office/officeart/2005/8/layout/lProcess3"/>
    <dgm:cxn modelId="{A5B124D4-6489-438B-ACDC-250447226389}" type="presParOf" srcId="{E03893CB-CC00-4D3F-8330-08A7FDD5B97D}" destId="{83EB8926-18CA-432D-AF7F-54A55665E7F6}" srcOrd="1" destOrd="0" presId="urn:microsoft.com/office/officeart/2005/8/layout/lProcess3"/>
    <dgm:cxn modelId="{261B6BCF-E3E8-4BCD-8AC5-BC1D0DDBDB70}" type="presParOf" srcId="{E03893CB-CC00-4D3F-8330-08A7FDD5B97D}" destId="{E259CF6B-7DD5-4A27-8FDB-682CD557F3BA}" srcOrd="2" destOrd="0" presId="urn:microsoft.com/office/officeart/2005/8/layout/lProcess3"/>
    <dgm:cxn modelId="{10AA1D05-B4B9-4A4C-8D64-0A41563B66A5}" type="presParOf" srcId="{E03893CB-CC00-4D3F-8330-08A7FDD5B97D}" destId="{B9239335-543F-41C0-A9A3-332C52CA45E9}" srcOrd="3" destOrd="0" presId="urn:microsoft.com/office/officeart/2005/8/layout/lProcess3"/>
    <dgm:cxn modelId="{E9248D60-A3BC-44E7-851F-E258DB089A2F}" type="presParOf" srcId="{E03893CB-CC00-4D3F-8330-08A7FDD5B97D}" destId="{C14FE63E-AE5E-4CB3-BA2C-AF5EC713ABDA}" srcOrd="4" destOrd="0" presId="urn:microsoft.com/office/officeart/2005/8/layout/lProcess3"/>
    <dgm:cxn modelId="{B9784F1B-66B2-41C5-806C-C91EA9DF91A1}" type="presParOf" srcId="{E03893CB-CC00-4D3F-8330-08A7FDD5B97D}" destId="{A7218264-106B-434E-840D-4A2D8DD738E8}" srcOrd="5" destOrd="0" presId="urn:microsoft.com/office/officeart/2005/8/layout/lProcess3"/>
    <dgm:cxn modelId="{BFE7511F-ABA5-48C5-81C7-6FCBFF649670}" type="presParOf" srcId="{E03893CB-CC00-4D3F-8330-08A7FDD5B97D}" destId="{2B2BBF16-6493-4DBE-B505-B95A51E1EFE4}" srcOrd="6" destOrd="0" presId="urn:microsoft.com/office/officeart/2005/8/layout/lProcess3"/>
    <dgm:cxn modelId="{4637ECCD-B906-4399-8FCD-823B66E85D49}" type="presParOf" srcId="{E03893CB-CC00-4D3F-8330-08A7FDD5B97D}" destId="{713C9D7A-0D0A-4E6D-88D1-DC94DF1A3356}" srcOrd="7" destOrd="0" presId="urn:microsoft.com/office/officeart/2005/8/layout/lProcess3"/>
    <dgm:cxn modelId="{D585266E-BF62-40FC-8BE5-105EBC0390C1}"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DC5B4-B82F-480A-8198-34D1CBC412B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ACF62D11-CECE-47E7-B0DB-FB78DA583BBF}">
      <dgm:prSet/>
      <dgm:spPr/>
      <dgm:t>
        <a:bodyPr/>
        <a:lstStyle/>
        <a:p>
          <a:pPr rtl="0"/>
          <a:r>
            <a:rPr lang="en-AU" smtClean="0"/>
            <a:t>The Modern Practice</a:t>
          </a:r>
          <a:endParaRPr lang="en-AU"/>
        </a:p>
      </dgm:t>
    </dgm:pt>
    <dgm:pt modelId="{606C385B-11E6-4380-A4D0-89655695A5B5}" type="parTrans" cxnId="{05265C72-13EF-4166-AEB3-35F266A28C9D}">
      <dgm:prSet/>
      <dgm:spPr/>
      <dgm:t>
        <a:bodyPr/>
        <a:lstStyle/>
        <a:p>
          <a:endParaRPr lang="en-AU"/>
        </a:p>
      </dgm:t>
    </dgm:pt>
    <dgm:pt modelId="{F4EB16A4-57EB-448F-A562-8337D5031B81}" type="sibTrans" cxnId="{05265C72-13EF-4166-AEB3-35F266A28C9D}">
      <dgm:prSet/>
      <dgm:spPr/>
      <dgm:t>
        <a:bodyPr/>
        <a:lstStyle/>
        <a:p>
          <a:endParaRPr lang="en-AU"/>
        </a:p>
      </dgm:t>
    </dgm:pt>
    <dgm:pt modelId="{0C95577A-0DD7-4228-BD82-9B0CAF4A53D4}">
      <dgm:prSet/>
      <dgm:spPr/>
      <dgm:t>
        <a:bodyPr/>
        <a:lstStyle/>
        <a:p>
          <a:pPr rtl="0"/>
          <a:r>
            <a:rPr lang="en-AU" smtClean="0"/>
            <a:t>The Core of your business</a:t>
          </a:r>
          <a:endParaRPr lang="en-AU"/>
        </a:p>
      </dgm:t>
    </dgm:pt>
    <dgm:pt modelId="{E2F7FB54-C457-49E6-93D9-7DCC734EC80B}" type="parTrans" cxnId="{E4D8B4F3-4415-4629-B192-9AAC61629105}">
      <dgm:prSet/>
      <dgm:spPr/>
      <dgm:t>
        <a:bodyPr/>
        <a:lstStyle/>
        <a:p>
          <a:endParaRPr lang="en-AU"/>
        </a:p>
      </dgm:t>
    </dgm:pt>
    <dgm:pt modelId="{C63CA8FD-5CEE-4AEA-997D-50D94635C2B2}" type="sibTrans" cxnId="{E4D8B4F3-4415-4629-B192-9AAC61629105}">
      <dgm:prSet/>
      <dgm:spPr/>
      <dgm:t>
        <a:bodyPr/>
        <a:lstStyle/>
        <a:p>
          <a:endParaRPr lang="en-AU"/>
        </a:p>
      </dgm:t>
    </dgm:pt>
    <dgm:pt modelId="{6486714D-7F18-44C6-8B09-4A6A966C2742}">
      <dgm:prSet/>
      <dgm:spPr/>
      <dgm:t>
        <a:bodyPr/>
        <a:lstStyle/>
        <a:p>
          <a:pPr rtl="0"/>
          <a:r>
            <a:rPr lang="en-AU" smtClean="0"/>
            <a:t>Your Key “Making Money” platform</a:t>
          </a:r>
          <a:endParaRPr lang="en-AU"/>
        </a:p>
      </dgm:t>
    </dgm:pt>
    <dgm:pt modelId="{3257208B-45B8-47A7-BBE4-EE6C38A504D0}" type="parTrans" cxnId="{AE804E42-B08C-426B-84FA-542F8A33ED3E}">
      <dgm:prSet/>
      <dgm:spPr/>
      <dgm:t>
        <a:bodyPr/>
        <a:lstStyle/>
        <a:p>
          <a:endParaRPr lang="en-AU"/>
        </a:p>
      </dgm:t>
    </dgm:pt>
    <dgm:pt modelId="{18C7C57B-77E5-4CC1-AB23-A02EAD0D9884}" type="sibTrans" cxnId="{AE804E42-B08C-426B-84FA-542F8A33ED3E}">
      <dgm:prSet/>
      <dgm:spPr/>
      <dgm:t>
        <a:bodyPr/>
        <a:lstStyle/>
        <a:p>
          <a:endParaRPr lang="en-AU"/>
        </a:p>
      </dgm:t>
    </dgm:pt>
    <dgm:pt modelId="{04FA9B6F-044F-4AFE-A6E7-0E01B73DBAC8}">
      <dgm:prSet/>
      <dgm:spPr/>
      <dgm:t>
        <a:bodyPr/>
        <a:lstStyle/>
        <a:p>
          <a:pPr rtl="0"/>
          <a:r>
            <a:rPr lang="en-AU" smtClean="0"/>
            <a:t>Managing Documents, inbound and outbound</a:t>
          </a:r>
          <a:endParaRPr lang="en-AU"/>
        </a:p>
      </dgm:t>
    </dgm:pt>
    <dgm:pt modelId="{75C587C9-2426-4346-899D-D9401D1322ED}" type="parTrans" cxnId="{7E4A6FC5-5B11-43CD-8096-C6D06EC396A8}">
      <dgm:prSet/>
      <dgm:spPr/>
      <dgm:t>
        <a:bodyPr/>
        <a:lstStyle/>
        <a:p>
          <a:endParaRPr lang="en-AU"/>
        </a:p>
      </dgm:t>
    </dgm:pt>
    <dgm:pt modelId="{C45F46FD-D244-4F0A-9C1C-FFE5500061B7}" type="sibTrans" cxnId="{7E4A6FC5-5B11-43CD-8096-C6D06EC396A8}">
      <dgm:prSet/>
      <dgm:spPr/>
      <dgm:t>
        <a:bodyPr/>
        <a:lstStyle/>
        <a:p>
          <a:endParaRPr lang="en-AU"/>
        </a:p>
      </dgm:t>
    </dgm:pt>
    <dgm:pt modelId="{F9BDD010-5700-4D38-B943-946D6DD1E13B}">
      <dgm:prSet/>
      <dgm:spPr/>
      <dgm:t>
        <a:bodyPr/>
        <a:lstStyle/>
        <a:p>
          <a:pPr rtl="0"/>
          <a:r>
            <a:rPr lang="en-AU" dirty="0" smtClean="0"/>
            <a:t>The Other pieces</a:t>
          </a:r>
          <a:endParaRPr lang="en-AU" dirty="0"/>
        </a:p>
      </dgm:t>
    </dgm:pt>
    <dgm:pt modelId="{A55A22EA-EF76-457E-A841-B797378C6FDB}" type="parTrans" cxnId="{708D1AC7-288B-48F2-8F5C-88D87472511A}">
      <dgm:prSet/>
      <dgm:spPr/>
      <dgm:t>
        <a:bodyPr/>
        <a:lstStyle/>
        <a:p>
          <a:endParaRPr lang="en-AU"/>
        </a:p>
      </dgm:t>
    </dgm:pt>
    <dgm:pt modelId="{D6E4BEB4-0334-40BF-890C-3BAA5E1357AD}" type="sibTrans" cxnId="{708D1AC7-288B-48F2-8F5C-88D87472511A}">
      <dgm:prSet/>
      <dgm:spPr/>
      <dgm:t>
        <a:bodyPr/>
        <a:lstStyle/>
        <a:p>
          <a:endParaRPr lang="en-AU"/>
        </a:p>
      </dgm:t>
    </dgm:pt>
    <dgm:pt modelId="{8C1BE0F8-80D7-41C0-937E-9015568BC6F5}">
      <dgm:prSet/>
      <dgm:spPr/>
      <dgm:t>
        <a:bodyPr/>
        <a:lstStyle/>
        <a:p>
          <a:pPr rtl="0"/>
          <a:r>
            <a:rPr lang="en-AU" smtClean="0"/>
            <a:t>Questions</a:t>
          </a:r>
          <a:endParaRPr lang="en-AU"/>
        </a:p>
      </dgm:t>
    </dgm:pt>
    <dgm:pt modelId="{ABB039D5-57A3-4B2D-BF3A-4A8CFA7EEFA8}" type="parTrans" cxnId="{EB9F8984-8FB5-4C02-A72D-62843CA40455}">
      <dgm:prSet/>
      <dgm:spPr/>
      <dgm:t>
        <a:bodyPr/>
        <a:lstStyle/>
        <a:p>
          <a:endParaRPr lang="en-AU"/>
        </a:p>
      </dgm:t>
    </dgm:pt>
    <dgm:pt modelId="{364E86CE-56D3-4F25-A8F6-0B927304D4FA}" type="sibTrans" cxnId="{EB9F8984-8FB5-4C02-A72D-62843CA40455}">
      <dgm:prSet/>
      <dgm:spPr/>
      <dgm:t>
        <a:bodyPr/>
        <a:lstStyle/>
        <a:p>
          <a:endParaRPr lang="en-AU"/>
        </a:p>
      </dgm:t>
    </dgm:pt>
    <dgm:pt modelId="{AAC7624A-941B-4691-818F-59693DD0AE23}">
      <dgm:prSet/>
      <dgm:spPr/>
      <dgm:t>
        <a:bodyPr/>
        <a:lstStyle/>
        <a:p>
          <a:pPr rtl="0"/>
          <a:r>
            <a:rPr lang="en-AU" dirty="0" smtClean="0"/>
            <a:t>Implementation and how that works</a:t>
          </a:r>
          <a:endParaRPr lang="en-AU" dirty="0"/>
        </a:p>
      </dgm:t>
    </dgm:pt>
    <dgm:pt modelId="{0C52E631-1842-4420-9192-10C2EAA00679}" type="parTrans" cxnId="{1A8DB02B-98B6-416D-80A9-90B969EF54C9}">
      <dgm:prSet/>
      <dgm:spPr/>
      <dgm:t>
        <a:bodyPr/>
        <a:lstStyle/>
        <a:p>
          <a:endParaRPr lang="en-AU"/>
        </a:p>
      </dgm:t>
    </dgm:pt>
    <dgm:pt modelId="{03FCEE56-B05D-40AB-A12B-9F0D92FBAA06}" type="sibTrans" cxnId="{1A8DB02B-98B6-416D-80A9-90B969EF54C9}">
      <dgm:prSet/>
      <dgm:spPr/>
      <dgm:t>
        <a:bodyPr/>
        <a:lstStyle/>
        <a:p>
          <a:endParaRPr lang="en-AU"/>
        </a:p>
      </dgm:t>
    </dgm:pt>
    <dgm:pt modelId="{4F0A1022-8913-49BE-8B5E-928A81CD3E31}" type="pres">
      <dgm:prSet presAssocID="{EFFDC5B4-B82F-480A-8198-34D1CBC412BC}" presName="linear" presStyleCnt="0">
        <dgm:presLayoutVars>
          <dgm:animLvl val="lvl"/>
          <dgm:resizeHandles val="exact"/>
        </dgm:presLayoutVars>
      </dgm:prSet>
      <dgm:spPr/>
      <dgm:t>
        <a:bodyPr/>
        <a:lstStyle/>
        <a:p>
          <a:endParaRPr lang="en-AU"/>
        </a:p>
      </dgm:t>
    </dgm:pt>
    <dgm:pt modelId="{940D92A4-DEF8-4396-85B8-E6B14E71AB2E}" type="pres">
      <dgm:prSet presAssocID="{ACF62D11-CECE-47E7-B0DB-FB78DA583BBF}" presName="parentText" presStyleLbl="node1" presStyleIdx="0" presStyleCnt="7">
        <dgm:presLayoutVars>
          <dgm:chMax val="0"/>
          <dgm:bulletEnabled val="1"/>
        </dgm:presLayoutVars>
      </dgm:prSet>
      <dgm:spPr/>
      <dgm:t>
        <a:bodyPr/>
        <a:lstStyle/>
        <a:p>
          <a:endParaRPr lang="en-AU"/>
        </a:p>
      </dgm:t>
    </dgm:pt>
    <dgm:pt modelId="{1B3862C3-8D17-4093-A033-AB8D65CA08C7}" type="pres">
      <dgm:prSet presAssocID="{F4EB16A4-57EB-448F-A562-8337D5031B81}" presName="spacer" presStyleCnt="0"/>
      <dgm:spPr/>
    </dgm:pt>
    <dgm:pt modelId="{F8B4D915-0B0C-4944-8356-8C0F5345049E}" type="pres">
      <dgm:prSet presAssocID="{0C95577A-0DD7-4228-BD82-9B0CAF4A53D4}" presName="parentText" presStyleLbl="node1" presStyleIdx="1" presStyleCnt="7">
        <dgm:presLayoutVars>
          <dgm:chMax val="0"/>
          <dgm:bulletEnabled val="1"/>
        </dgm:presLayoutVars>
      </dgm:prSet>
      <dgm:spPr/>
      <dgm:t>
        <a:bodyPr/>
        <a:lstStyle/>
        <a:p>
          <a:endParaRPr lang="en-AU"/>
        </a:p>
      </dgm:t>
    </dgm:pt>
    <dgm:pt modelId="{84740637-BA5F-45E9-8992-3E745A264E11}" type="pres">
      <dgm:prSet presAssocID="{C63CA8FD-5CEE-4AEA-997D-50D94635C2B2}" presName="spacer" presStyleCnt="0"/>
      <dgm:spPr/>
    </dgm:pt>
    <dgm:pt modelId="{F5FD8AEE-BB37-49D9-A5B9-F01ABEE3FF87}" type="pres">
      <dgm:prSet presAssocID="{6486714D-7F18-44C6-8B09-4A6A966C2742}" presName="parentText" presStyleLbl="node1" presStyleIdx="2" presStyleCnt="7">
        <dgm:presLayoutVars>
          <dgm:chMax val="0"/>
          <dgm:bulletEnabled val="1"/>
        </dgm:presLayoutVars>
      </dgm:prSet>
      <dgm:spPr/>
      <dgm:t>
        <a:bodyPr/>
        <a:lstStyle/>
        <a:p>
          <a:endParaRPr lang="en-AU"/>
        </a:p>
      </dgm:t>
    </dgm:pt>
    <dgm:pt modelId="{09031AEA-52BC-42CF-9738-613C0B6C8042}" type="pres">
      <dgm:prSet presAssocID="{18C7C57B-77E5-4CC1-AB23-A02EAD0D9884}" presName="spacer" presStyleCnt="0"/>
      <dgm:spPr/>
    </dgm:pt>
    <dgm:pt modelId="{1034BCE7-1631-4934-BF2A-C768370D9D23}" type="pres">
      <dgm:prSet presAssocID="{04FA9B6F-044F-4AFE-A6E7-0E01B73DBAC8}" presName="parentText" presStyleLbl="node1" presStyleIdx="3" presStyleCnt="7">
        <dgm:presLayoutVars>
          <dgm:chMax val="0"/>
          <dgm:bulletEnabled val="1"/>
        </dgm:presLayoutVars>
      </dgm:prSet>
      <dgm:spPr/>
      <dgm:t>
        <a:bodyPr/>
        <a:lstStyle/>
        <a:p>
          <a:endParaRPr lang="en-AU"/>
        </a:p>
      </dgm:t>
    </dgm:pt>
    <dgm:pt modelId="{3B71EE5A-52A2-4A45-A2ED-52218F34ED3B}" type="pres">
      <dgm:prSet presAssocID="{C45F46FD-D244-4F0A-9C1C-FFE5500061B7}" presName="spacer" presStyleCnt="0"/>
      <dgm:spPr/>
    </dgm:pt>
    <dgm:pt modelId="{1A901B59-A7E6-4353-8CBB-3BA2A8E4DF5B}" type="pres">
      <dgm:prSet presAssocID="{F9BDD010-5700-4D38-B943-946D6DD1E13B}" presName="parentText" presStyleLbl="node1" presStyleIdx="4" presStyleCnt="7">
        <dgm:presLayoutVars>
          <dgm:chMax val="0"/>
          <dgm:bulletEnabled val="1"/>
        </dgm:presLayoutVars>
      </dgm:prSet>
      <dgm:spPr/>
      <dgm:t>
        <a:bodyPr/>
        <a:lstStyle/>
        <a:p>
          <a:endParaRPr lang="en-AU"/>
        </a:p>
      </dgm:t>
    </dgm:pt>
    <dgm:pt modelId="{C9E5AA49-3E66-4186-A42A-46F637C1A8F4}" type="pres">
      <dgm:prSet presAssocID="{D6E4BEB4-0334-40BF-890C-3BAA5E1357AD}" presName="spacer" presStyleCnt="0"/>
      <dgm:spPr/>
    </dgm:pt>
    <dgm:pt modelId="{8B8D2AE0-236D-4293-83E8-D1B196DD11CF}" type="pres">
      <dgm:prSet presAssocID="{AAC7624A-941B-4691-818F-59693DD0AE23}" presName="parentText" presStyleLbl="node1" presStyleIdx="5" presStyleCnt="7">
        <dgm:presLayoutVars>
          <dgm:chMax val="0"/>
          <dgm:bulletEnabled val="1"/>
        </dgm:presLayoutVars>
      </dgm:prSet>
      <dgm:spPr/>
      <dgm:t>
        <a:bodyPr/>
        <a:lstStyle/>
        <a:p>
          <a:endParaRPr lang="en-AU"/>
        </a:p>
      </dgm:t>
    </dgm:pt>
    <dgm:pt modelId="{0654D5D9-3E0A-4559-BAE8-4DF3E38143ED}" type="pres">
      <dgm:prSet presAssocID="{03FCEE56-B05D-40AB-A12B-9F0D92FBAA06}" presName="spacer" presStyleCnt="0"/>
      <dgm:spPr/>
    </dgm:pt>
    <dgm:pt modelId="{179AE835-C426-4607-B3FB-D786555B1AB4}" type="pres">
      <dgm:prSet presAssocID="{8C1BE0F8-80D7-41C0-937E-9015568BC6F5}" presName="parentText" presStyleLbl="node1" presStyleIdx="6" presStyleCnt="7">
        <dgm:presLayoutVars>
          <dgm:chMax val="0"/>
          <dgm:bulletEnabled val="1"/>
        </dgm:presLayoutVars>
      </dgm:prSet>
      <dgm:spPr/>
      <dgm:t>
        <a:bodyPr/>
        <a:lstStyle/>
        <a:p>
          <a:endParaRPr lang="en-AU"/>
        </a:p>
      </dgm:t>
    </dgm:pt>
  </dgm:ptLst>
  <dgm:cxnLst>
    <dgm:cxn modelId="{8E821841-473A-4118-97C7-F98405F0E71C}" type="presOf" srcId="{F9BDD010-5700-4D38-B943-946D6DD1E13B}" destId="{1A901B59-A7E6-4353-8CBB-3BA2A8E4DF5B}" srcOrd="0" destOrd="0" presId="urn:microsoft.com/office/officeart/2005/8/layout/vList2"/>
    <dgm:cxn modelId="{1A8DB02B-98B6-416D-80A9-90B969EF54C9}" srcId="{EFFDC5B4-B82F-480A-8198-34D1CBC412BC}" destId="{AAC7624A-941B-4691-818F-59693DD0AE23}" srcOrd="5" destOrd="0" parTransId="{0C52E631-1842-4420-9192-10C2EAA00679}" sibTransId="{03FCEE56-B05D-40AB-A12B-9F0D92FBAA06}"/>
    <dgm:cxn modelId="{39A6A8B0-DF73-45B6-8BD1-3AD30A7F4394}" type="presOf" srcId="{8C1BE0F8-80D7-41C0-937E-9015568BC6F5}" destId="{179AE835-C426-4607-B3FB-D786555B1AB4}" srcOrd="0" destOrd="0" presId="urn:microsoft.com/office/officeart/2005/8/layout/vList2"/>
    <dgm:cxn modelId="{515D9394-E0C8-4F33-96AD-5071F056ADC4}" type="presOf" srcId="{6486714D-7F18-44C6-8B09-4A6A966C2742}" destId="{F5FD8AEE-BB37-49D9-A5B9-F01ABEE3FF87}" srcOrd="0" destOrd="0" presId="urn:microsoft.com/office/officeart/2005/8/layout/vList2"/>
    <dgm:cxn modelId="{124C594F-6473-4F88-8640-94B841FCD2CF}" type="presOf" srcId="{04FA9B6F-044F-4AFE-A6E7-0E01B73DBAC8}" destId="{1034BCE7-1631-4934-BF2A-C768370D9D23}" srcOrd="0" destOrd="0" presId="urn:microsoft.com/office/officeart/2005/8/layout/vList2"/>
    <dgm:cxn modelId="{AE804E42-B08C-426B-84FA-542F8A33ED3E}" srcId="{EFFDC5B4-B82F-480A-8198-34D1CBC412BC}" destId="{6486714D-7F18-44C6-8B09-4A6A966C2742}" srcOrd="2" destOrd="0" parTransId="{3257208B-45B8-47A7-BBE4-EE6C38A504D0}" sibTransId="{18C7C57B-77E5-4CC1-AB23-A02EAD0D9884}"/>
    <dgm:cxn modelId="{46406D23-64FA-425E-A6A1-D46A68334009}" type="presOf" srcId="{AAC7624A-941B-4691-818F-59693DD0AE23}" destId="{8B8D2AE0-236D-4293-83E8-D1B196DD11CF}" srcOrd="0" destOrd="0" presId="urn:microsoft.com/office/officeart/2005/8/layout/vList2"/>
    <dgm:cxn modelId="{708D1AC7-288B-48F2-8F5C-88D87472511A}" srcId="{EFFDC5B4-B82F-480A-8198-34D1CBC412BC}" destId="{F9BDD010-5700-4D38-B943-946D6DD1E13B}" srcOrd="4" destOrd="0" parTransId="{A55A22EA-EF76-457E-A841-B797378C6FDB}" sibTransId="{D6E4BEB4-0334-40BF-890C-3BAA5E1357AD}"/>
    <dgm:cxn modelId="{2AA164B5-8785-4157-846C-B8BB8E47888A}" type="presOf" srcId="{ACF62D11-CECE-47E7-B0DB-FB78DA583BBF}" destId="{940D92A4-DEF8-4396-85B8-E6B14E71AB2E}" srcOrd="0" destOrd="0" presId="urn:microsoft.com/office/officeart/2005/8/layout/vList2"/>
    <dgm:cxn modelId="{EB9F8984-8FB5-4C02-A72D-62843CA40455}" srcId="{EFFDC5B4-B82F-480A-8198-34D1CBC412BC}" destId="{8C1BE0F8-80D7-41C0-937E-9015568BC6F5}" srcOrd="6" destOrd="0" parTransId="{ABB039D5-57A3-4B2D-BF3A-4A8CFA7EEFA8}" sibTransId="{364E86CE-56D3-4F25-A8F6-0B927304D4FA}"/>
    <dgm:cxn modelId="{7E4A6FC5-5B11-43CD-8096-C6D06EC396A8}" srcId="{EFFDC5B4-B82F-480A-8198-34D1CBC412BC}" destId="{04FA9B6F-044F-4AFE-A6E7-0E01B73DBAC8}" srcOrd="3" destOrd="0" parTransId="{75C587C9-2426-4346-899D-D9401D1322ED}" sibTransId="{C45F46FD-D244-4F0A-9C1C-FFE5500061B7}"/>
    <dgm:cxn modelId="{717163AD-0AA1-4A1D-9215-CF1D88B1AC6F}" type="presOf" srcId="{EFFDC5B4-B82F-480A-8198-34D1CBC412BC}" destId="{4F0A1022-8913-49BE-8B5E-928A81CD3E31}" srcOrd="0" destOrd="0" presId="urn:microsoft.com/office/officeart/2005/8/layout/vList2"/>
    <dgm:cxn modelId="{43D2BA41-90FA-47B9-AB5E-7B320E0E15A9}" type="presOf" srcId="{0C95577A-0DD7-4228-BD82-9B0CAF4A53D4}" destId="{F8B4D915-0B0C-4944-8356-8C0F5345049E}" srcOrd="0" destOrd="0" presId="urn:microsoft.com/office/officeart/2005/8/layout/vList2"/>
    <dgm:cxn modelId="{E4D8B4F3-4415-4629-B192-9AAC61629105}" srcId="{EFFDC5B4-B82F-480A-8198-34D1CBC412BC}" destId="{0C95577A-0DD7-4228-BD82-9B0CAF4A53D4}" srcOrd="1" destOrd="0" parTransId="{E2F7FB54-C457-49E6-93D9-7DCC734EC80B}" sibTransId="{C63CA8FD-5CEE-4AEA-997D-50D94635C2B2}"/>
    <dgm:cxn modelId="{05265C72-13EF-4166-AEB3-35F266A28C9D}" srcId="{EFFDC5B4-B82F-480A-8198-34D1CBC412BC}" destId="{ACF62D11-CECE-47E7-B0DB-FB78DA583BBF}" srcOrd="0" destOrd="0" parTransId="{606C385B-11E6-4380-A4D0-89655695A5B5}" sibTransId="{F4EB16A4-57EB-448F-A562-8337D5031B81}"/>
    <dgm:cxn modelId="{B79187D5-5C98-4597-B947-9B2F43882BF8}" type="presParOf" srcId="{4F0A1022-8913-49BE-8B5E-928A81CD3E31}" destId="{940D92A4-DEF8-4396-85B8-E6B14E71AB2E}" srcOrd="0" destOrd="0" presId="urn:microsoft.com/office/officeart/2005/8/layout/vList2"/>
    <dgm:cxn modelId="{B42C4069-B070-49F8-9ADD-F6021B377305}" type="presParOf" srcId="{4F0A1022-8913-49BE-8B5E-928A81CD3E31}" destId="{1B3862C3-8D17-4093-A033-AB8D65CA08C7}" srcOrd="1" destOrd="0" presId="urn:microsoft.com/office/officeart/2005/8/layout/vList2"/>
    <dgm:cxn modelId="{B4C46648-06D2-46B5-8C1B-40B739B7D250}" type="presParOf" srcId="{4F0A1022-8913-49BE-8B5E-928A81CD3E31}" destId="{F8B4D915-0B0C-4944-8356-8C0F5345049E}" srcOrd="2" destOrd="0" presId="urn:microsoft.com/office/officeart/2005/8/layout/vList2"/>
    <dgm:cxn modelId="{94732AD1-59A8-4FB9-9FA4-FA797E64B7B3}" type="presParOf" srcId="{4F0A1022-8913-49BE-8B5E-928A81CD3E31}" destId="{84740637-BA5F-45E9-8992-3E745A264E11}" srcOrd="3" destOrd="0" presId="urn:microsoft.com/office/officeart/2005/8/layout/vList2"/>
    <dgm:cxn modelId="{76B686BA-9DB4-4AFF-B07D-8C4569C966B8}" type="presParOf" srcId="{4F0A1022-8913-49BE-8B5E-928A81CD3E31}" destId="{F5FD8AEE-BB37-49D9-A5B9-F01ABEE3FF87}" srcOrd="4" destOrd="0" presId="urn:microsoft.com/office/officeart/2005/8/layout/vList2"/>
    <dgm:cxn modelId="{EFF31588-930C-4348-9B2C-11C3056E9CF9}" type="presParOf" srcId="{4F0A1022-8913-49BE-8B5E-928A81CD3E31}" destId="{09031AEA-52BC-42CF-9738-613C0B6C8042}" srcOrd="5" destOrd="0" presId="urn:microsoft.com/office/officeart/2005/8/layout/vList2"/>
    <dgm:cxn modelId="{9D2FA24D-A389-4430-8AB6-B5357AAC6988}" type="presParOf" srcId="{4F0A1022-8913-49BE-8B5E-928A81CD3E31}" destId="{1034BCE7-1631-4934-BF2A-C768370D9D23}" srcOrd="6" destOrd="0" presId="urn:microsoft.com/office/officeart/2005/8/layout/vList2"/>
    <dgm:cxn modelId="{1D549086-5989-4B59-B5E6-87D0AEDA9010}" type="presParOf" srcId="{4F0A1022-8913-49BE-8B5E-928A81CD3E31}" destId="{3B71EE5A-52A2-4A45-A2ED-52218F34ED3B}" srcOrd="7" destOrd="0" presId="urn:microsoft.com/office/officeart/2005/8/layout/vList2"/>
    <dgm:cxn modelId="{5743407B-107B-413C-9BFB-854FA4BDDB7B}" type="presParOf" srcId="{4F0A1022-8913-49BE-8B5E-928A81CD3E31}" destId="{1A901B59-A7E6-4353-8CBB-3BA2A8E4DF5B}" srcOrd="8" destOrd="0" presId="urn:microsoft.com/office/officeart/2005/8/layout/vList2"/>
    <dgm:cxn modelId="{FFA04EA0-BC40-45DF-9D85-B38D5A617BC4}" type="presParOf" srcId="{4F0A1022-8913-49BE-8B5E-928A81CD3E31}" destId="{C9E5AA49-3E66-4186-A42A-46F637C1A8F4}" srcOrd="9" destOrd="0" presId="urn:microsoft.com/office/officeart/2005/8/layout/vList2"/>
    <dgm:cxn modelId="{DCDC130A-1127-4F74-946F-F84ADCDAC78A}" type="presParOf" srcId="{4F0A1022-8913-49BE-8B5E-928A81CD3E31}" destId="{8B8D2AE0-236D-4293-83E8-D1B196DD11CF}" srcOrd="10" destOrd="0" presId="urn:microsoft.com/office/officeart/2005/8/layout/vList2"/>
    <dgm:cxn modelId="{C9DB3E62-DA1A-4FA9-9ECE-DEF4CBDEA315}" type="presParOf" srcId="{4F0A1022-8913-49BE-8B5E-928A81CD3E31}" destId="{0654D5D9-3E0A-4559-BAE8-4DF3E38143ED}" srcOrd="11" destOrd="0" presId="urn:microsoft.com/office/officeart/2005/8/layout/vList2"/>
    <dgm:cxn modelId="{745D9AD9-51DA-4BFB-BEEA-72C7227BE168}" type="presParOf" srcId="{4F0A1022-8913-49BE-8B5E-928A81CD3E31}" destId="{179AE835-C426-4607-B3FB-D786555B1AB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rgbClr val="DFEBD2"/>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C84990C9-EADB-4CF9-9EA2-3B57F83A530F}" type="presOf" srcId="{A2D26E3A-5DE2-4690-B503-1EA8A3658533}" destId="{DA843441-AE82-4FAF-A9F9-1E18B0865EB3}" srcOrd="0" destOrd="0" presId="urn:microsoft.com/office/officeart/2005/8/layout/lProcess3"/>
    <dgm:cxn modelId="{C1E13BF2-1674-491C-A189-75A41A4839EF}" type="presOf" srcId="{9477B230-90F4-485E-9A3D-2D83AD715F43}" destId="{CE6FFD11-B08D-4260-94A6-06B6E94A1EC6}"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9A0F1D81-191D-4A97-917F-4D9A1229E744}" type="presOf" srcId="{E436B4CD-8907-4DF1-8294-0803EA996410}" destId="{2853FC21-22F6-4BA3-99D0-5D737BC1A4B4}" srcOrd="0" destOrd="0" presId="urn:microsoft.com/office/officeart/2005/8/layout/lProcess3"/>
    <dgm:cxn modelId="{53318572-0B70-4478-9C8B-CC8AD09BE4C2}" type="presOf" srcId="{5297ACCC-A9B6-4322-ACA4-1B214A400A07}" destId="{E46267D9-FFE2-40F6-9EFE-EA4BC398C48C}" srcOrd="0" destOrd="0" presId="urn:microsoft.com/office/officeart/2005/8/layout/lProcess3"/>
    <dgm:cxn modelId="{C27DEAC5-3803-4B70-BFC5-EDDBC424D07C}" type="presOf" srcId="{7AA329D0-B848-4C92-87A6-89E4C35C98E6}" destId="{C14FE63E-AE5E-4CB3-BA2C-AF5EC713ABDA}" srcOrd="0" destOrd="0" presId="urn:microsoft.com/office/officeart/2005/8/layout/lProcess3"/>
    <dgm:cxn modelId="{67E70FB8-5F70-4A65-A50A-22B2B3AA1B5A}" type="presOf" srcId="{7E21F3AD-999D-466B-972D-D54BEF254C19}" destId="{E259CF6B-7DD5-4A27-8FDB-682CD557F3BA}" srcOrd="0" destOrd="0" presId="urn:microsoft.com/office/officeart/2005/8/layout/lProcess3"/>
    <dgm:cxn modelId="{401AE741-F1A0-4A48-98DF-577050059F28}" type="presOf" srcId="{E7B9E4BD-33AF-4609-93B6-39823DA590C3}" destId="{87396E0B-7D2C-4FA7-99EB-BDE5CC04E89C}" srcOrd="0" destOrd="0" presId="urn:microsoft.com/office/officeart/2005/8/layout/lProcess3"/>
    <dgm:cxn modelId="{611CF402-2FD9-4ADF-8F73-75EF0129DF15}" type="presOf" srcId="{766E82E9-EA54-4B06-9CFD-9780E065B725}" destId="{0F91D7AA-73F3-4E19-888F-212585AEE595}"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D92B06C9-C78E-48B7-B6E4-63E8B010190B}" type="presOf" srcId="{D6567B0B-8E18-4839-B397-04E3C04BB351}" destId="{974E0F5D-04DC-4311-89C2-00F158FA6B1C}"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6A7959DD-5FCE-4A82-A717-2028992F3A61}" type="presOf" srcId="{009776F8-07AD-4E10-A469-300DC11E6343}" destId="{8273DBC0-CA48-47BE-8141-19CD91765074}" srcOrd="0" destOrd="0" presId="urn:microsoft.com/office/officeart/2005/8/layout/lProcess3"/>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85F6A7B1-0C83-432D-9706-AE9C3E530247}" type="presOf" srcId="{FFE62D17-B9E0-4B3B-89B9-E20322B883FA}" destId="{11F1845E-4B70-426F-BB43-DE968BA271D1}" srcOrd="0" destOrd="0" presId="urn:microsoft.com/office/officeart/2005/8/layout/lProcess3"/>
    <dgm:cxn modelId="{738B438E-62F7-439E-B23B-F0D026B4BAF3}" type="presOf" srcId="{DA79FEA6-409F-4204-8704-77747B3C27B5}" destId="{D48787C8-BF5D-40DA-A6F3-678487F91B36}"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4979AB3C-E29D-496F-911C-DAD29B637D78}" type="presOf" srcId="{E26145C6-4CC0-4DF0-810E-0427B49CDF9F}" destId="{7C5FD9FE-5D6E-4231-BB60-33F439000F01}" srcOrd="0" destOrd="0" presId="urn:microsoft.com/office/officeart/2005/8/layout/lProcess3"/>
    <dgm:cxn modelId="{92FE9BFC-E0E7-44CA-89AD-6BC7D8FD7ACB}" type="presOf" srcId="{755EFC89-C0FF-4842-AD6C-3034FF528E43}" destId="{4B2B76AE-F0DF-4C16-8CE6-60FC5CA8690E}" srcOrd="0" destOrd="0" presId="urn:microsoft.com/office/officeart/2005/8/layout/lProcess3"/>
    <dgm:cxn modelId="{CEDC0A7D-B139-4212-8FB9-85C4E6BD3075}" type="presOf" srcId="{FB5B0951-4482-4092-A916-BAE7358D8706}" destId="{2B2BBF16-6493-4DBE-B505-B95A51E1EFE4}"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ED1ED50B-E36C-48A0-92E5-57340E4CA45F}" type="presOf" srcId="{3DC3EEE0-8A17-4F40-881E-705009B0C47D}" destId="{7FE48145-AF8F-45F0-9702-C546F9DB8FDF}" srcOrd="0" destOrd="0" presId="urn:microsoft.com/office/officeart/2005/8/layout/lProcess3"/>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FDC31049-684A-4DEA-8EC0-C0FDF4F49428}" type="presOf" srcId="{DADA77BD-F5DE-433F-AADC-8A654D256E24}" destId="{CA448D9D-3986-473C-A5E4-51D5A7DC7518}"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C35A8408-6538-49EA-8450-88C16A49ECA0}" type="presOf" srcId="{43D85BE2-3936-4937-B311-23CB6FDC81E3}" destId="{7FA0814E-3F11-49E7-B0CA-5857AA1A0FE3}" srcOrd="0" destOrd="0" presId="urn:microsoft.com/office/officeart/2005/8/layout/lProcess3"/>
    <dgm:cxn modelId="{454536B7-846C-4D36-A403-EEA5FD5C6B25}" type="presOf" srcId="{5FB5F245-62DB-4733-AA8A-21A8CEFFE651}" destId="{00DC01D0-FB43-4F34-8922-A697B65A9532}"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92D529E4-A7D5-4EE0-8A0E-554C5F8044D2}" type="presParOf" srcId="{00DC01D0-FB43-4F34-8922-A697B65A9532}" destId="{A8A7B801-F9B7-42E0-B969-40EA0810A595}" srcOrd="0" destOrd="0" presId="urn:microsoft.com/office/officeart/2005/8/layout/lProcess3"/>
    <dgm:cxn modelId="{D095E28D-2A72-497E-AE47-5391431CA125}" type="presParOf" srcId="{A8A7B801-F9B7-42E0-B969-40EA0810A595}" destId="{DA843441-AE82-4FAF-A9F9-1E18B0865EB3}" srcOrd="0" destOrd="0" presId="urn:microsoft.com/office/officeart/2005/8/layout/lProcess3"/>
    <dgm:cxn modelId="{54ECA009-D16A-4278-A21F-E7EA197CB2CB}" type="presParOf" srcId="{A8A7B801-F9B7-42E0-B969-40EA0810A595}" destId="{4CF04AC7-B4B4-422C-80E4-0ED4D9B16070}" srcOrd="1" destOrd="0" presId="urn:microsoft.com/office/officeart/2005/8/layout/lProcess3"/>
    <dgm:cxn modelId="{5CAED636-94E2-4283-BFF5-2564316B6F94}" type="presParOf" srcId="{A8A7B801-F9B7-42E0-B969-40EA0810A595}" destId="{E46267D9-FFE2-40F6-9EFE-EA4BC398C48C}" srcOrd="2" destOrd="0" presId="urn:microsoft.com/office/officeart/2005/8/layout/lProcess3"/>
    <dgm:cxn modelId="{CFD37530-6CF1-4E12-995D-E21B77D08A9B}" type="presParOf" srcId="{A8A7B801-F9B7-42E0-B969-40EA0810A595}" destId="{90B3F147-195F-41C0-A07E-7F62228A2089}" srcOrd="3" destOrd="0" presId="urn:microsoft.com/office/officeart/2005/8/layout/lProcess3"/>
    <dgm:cxn modelId="{DFED38B4-55E6-4836-A71A-011DA620DA39}" type="presParOf" srcId="{A8A7B801-F9B7-42E0-B969-40EA0810A595}" destId="{7FA0814E-3F11-49E7-B0CA-5857AA1A0FE3}" srcOrd="4" destOrd="0" presId="urn:microsoft.com/office/officeart/2005/8/layout/lProcess3"/>
    <dgm:cxn modelId="{18E5E7B1-78D6-4FEE-BAEF-AD87E84902DB}" type="presParOf" srcId="{A8A7B801-F9B7-42E0-B969-40EA0810A595}" destId="{E78E7E7F-A31D-4F7F-A6B4-A2F5AADDEF0A}" srcOrd="5" destOrd="0" presId="urn:microsoft.com/office/officeart/2005/8/layout/lProcess3"/>
    <dgm:cxn modelId="{6FA21A10-0382-4FE0-A7F8-34E62A073289}" type="presParOf" srcId="{A8A7B801-F9B7-42E0-B969-40EA0810A595}" destId="{0F91D7AA-73F3-4E19-888F-212585AEE595}" srcOrd="6" destOrd="0" presId="urn:microsoft.com/office/officeart/2005/8/layout/lProcess3"/>
    <dgm:cxn modelId="{68187CC7-71E7-4E37-A0D8-EF838FD30CE1}" type="presParOf" srcId="{A8A7B801-F9B7-42E0-B969-40EA0810A595}" destId="{BD244052-E112-4075-B542-C3E81A4B5E51}" srcOrd="7" destOrd="0" presId="urn:microsoft.com/office/officeart/2005/8/layout/lProcess3"/>
    <dgm:cxn modelId="{CADA78A6-EC56-440E-B9B6-4845E8C920FE}" type="presParOf" srcId="{A8A7B801-F9B7-42E0-B969-40EA0810A595}" destId="{CE6FFD11-B08D-4260-94A6-06B6E94A1EC6}" srcOrd="8" destOrd="0" presId="urn:microsoft.com/office/officeart/2005/8/layout/lProcess3"/>
    <dgm:cxn modelId="{6D137F5D-5D82-401F-A4F8-3D2A7EBB45C8}" type="presParOf" srcId="{A8A7B801-F9B7-42E0-B969-40EA0810A595}" destId="{491C3445-ADAD-4D91-B84B-15AB0CDFE5A1}" srcOrd="9" destOrd="0" presId="urn:microsoft.com/office/officeart/2005/8/layout/lProcess3"/>
    <dgm:cxn modelId="{DCF81833-7423-4CB8-A75F-729BBCAB9F2C}" type="presParOf" srcId="{A8A7B801-F9B7-42E0-B969-40EA0810A595}" destId="{2853FC21-22F6-4BA3-99D0-5D737BC1A4B4}" srcOrd="10" destOrd="0" presId="urn:microsoft.com/office/officeart/2005/8/layout/lProcess3"/>
    <dgm:cxn modelId="{1B0D37C8-1214-4CFC-9FC4-8BF42B02B3A2}" type="presParOf" srcId="{A8A7B801-F9B7-42E0-B969-40EA0810A595}" destId="{DEDF412E-04C5-44B0-BBEC-2BD8A237A1A8}" srcOrd="11" destOrd="0" presId="urn:microsoft.com/office/officeart/2005/8/layout/lProcess3"/>
    <dgm:cxn modelId="{DD26ACD0-D864-4612-B940-B02C16F2C648}" type="presParOf" srcId="{A8A7B801-F9B7-42E0-B969-40EA0810A595}" destId="{974E0F5D-04DC-4311-89C2-00F158FA6B1C}" srcOrd="12" destOrd="0" presId="urn:microsoft.com/office/officeart/2005/8/layout/lProcess3"/>
    <dgm:cxn modelId="{34D85230-E354-48A6-9053-445F6DD533CE}" type="presParOf" srcId="{A8A7B801-F9B7-42E0-B969-40EA0810A595}" destId="{E187226E-1307-4D01-92D7-055B38D7C6E9}" srcOrd="13" destOrd="0" presId="urn:microsoft.com/office/officeart/2005/8/layout/lProcess3"/>
    <dgm:cxn modelId="{742D184C-A238-4AE7-9C71-671305C2CEBD}" type="presParOf" srcId="{A8A7B801-F9B7-42E0-B969-40EA0810A595}" destId="{8273DBC0-CA48-47BE-8141-19CD91765074}" srcOrd="14" destOrd="0" presId="urn:microsoft.com/office/officeart/2005/8/layout/lProcess3"/>
    <dgm:cxn modelId="{90E56C72-9E0D-4EEB-BFF7-C1B6AC22C2D9}" type="presParOf" srcId="{00DC01D0-FB43-4F34-8922-A697B65A9532}" destId="{1CB6190D-5FEF-436F-B135-38AAF85D6AA4}" srcOrd="1" destOrd="0" presId="urn:microsoft.com/office/officeart/2005/8/layout/lProcess3"/>
    <dgm:cxn modelId="{BBD63A0D-8764-458B-9C06-5D00A5115DD1}" type="presParOf" srcId="{00DC01D0-FB43-4F34-8922-A697B65A9532}" destId="{86048870-AE43-4C94-A203-74F27468CB9D}" srcOrd="2" destOrd="0" presId="urn:microsoft.com/office/officeart/2005/8/layout/lProcess3"/>
    <dgm:cxn modelId="{172DF68D-E375-4ADB-AE1E-B5B44C28C143}" type="presParOf" srcId="{86048870-AE43-4C94-A203-74F27468CB9D}" destId="{D48787C8-BF5D-40DA-A6F3-678487F91B36}" srcOrd="0" destOrd="0" presId="urn:microsoft.com/office/officeart/2005/8/layout/lProcess3"/>
    <dgm:cxn modelId="{17989897-1FAD-49CC-9F30-431D48C84EB9}" type="presParOf" srcId="{86048870-AE43-4C94-A203-74F27468CB9D}" destId="{0F007E60-6F1D-483D-8AC2-292D2FDDC0FA}" srcOrd="1" destOrd="0" presId="urn:microsoft.com/office/officeart/2005/8/layout/lProcess3"/>
    <dgm:cxn modelId="{2BD34E68-87CA-4B5C-9937-1B3570104B8D}" type="presParOf" srcId="{86048870-AE43-4C94-A203-74F27468CB9D}" destId="{7C5FD9FE-5D6E-4231-BB60-33F439000F01}" srcOrd="2" destOrd="0" presId="urn:microsoft.com/office/officeart/2005/8/layout/lProcess3"/>
    <dgm:cxn modelId="{924A2094-7796-4154-84C7-360EC54A2970}" type="presParOf" srcId="{86048870-AE43-4C94-A203-74F27468CB9D}" destId="{F71FE3CD-AC7B-456E-883A-4D1C57D2596F}" srcOrd="3" destOrd="0" presId="urn:microsoft.com/office/officeart/2005/8/layout/lProcess3"/>
    <dgm:cxn modelId="{35CC6E33-9DCC-45B0-8BB2-D0624BCAC705}" type="presParOf" srcId="{86048870-AE43-4C94-A203-74F27468CB9D}" destId="{11F1845E-4B70-426F-BB43-DE968BA271D1}" srcOrd="4" destOrd="0" presId="urn:microsoft.com/office/officeart/2005/8/layout/lProcess3"/>
    <dgm:cxn modelId="{5E35466A-7B75-46D7-AF95-5E142FD8807A}" type="presParOf" srcId="{86048870-AE43-4C94-A203-74F27468CB9D}" destId="{DCBF25E2-B2F8-4C51-89CA-E06C6C33BAAE}" srcOrd="5" destOrd="0" presId="urn:microsoft.com/office/officeart/2005/8/layout/lProcess3"/>
    <dgm:cxn modelId="{5C38F902-C0C5-45DD-97EF-63F467844BA8}" type="presParOf" srcId="{86048870-AE43-4C94-A203-74F27468CB9D}" destId="{CA448D9D-3986-473C-A5E4-51D5A7DC7518}" srcOrd="6" destOrd="0" presId="urn:microsoft.com/office/officeart/2005/8/layout/lProcess3"/>
    <dgm:cxn modelId="{A1032408-4B24-4667-BC49-F93AC98BFA78}" type="presParOf" srcId="{86048870-AE43-4C94-A203-74F27468CB9D}" destId="{C71D5892-DF75-4D8A-9861-BDD74DBA6218}" srcOrd="7" destOrd="0" presId="urn:microsoft.com/office/officeart/2005/8/layout/lProcess3"/>
    <dgm:cxn modelId="{7A836100-06EC-49A2-989D-5EBDF6DD9A73}" type="presParOf" srcId="{86048870-AE43-4C94-A203-74F27468CB9D}" destId="{7FE48145-AF8F-45F0-9702-C546F9DB8FDF}" srcOrd="8" destOrd="0" presId="urn:microsoft.com/office/officeart/2005/8/layout/lProcess3"/>
    <dgm:cxn modelId="{E3E76115-86F0-46B0-869B-96512A070F10}" type="presParOf" srcId="{00DC01D0-FB43-4F34-8922-A697B65A9532}" destId="{408ECCB9-6D53-4EC2-AA27-46EB24FDC5D3}" srcOrd="3" destOrd="0" presId="urn:microsoft.com/office/officeart/2005/8/layout/lProcess3"/>
    <dgm:cxn modelId="{80FB15B8-7D40-49C0-A533-CD85CC7084DB}" type="presParOf" srcId="{00DC01D0-FB43-4F34-8922-A697B65A9532}" destId="{E03893CB-CC00-4D3F-8330-08A7FDD5B97D}" srcOrd="4" destOrd="0" presId="urn:microsoft.com/office/officeart/2005/8/layout/lProcess3"/>
    <dgm:cxn modelId="{EA73BAA6-8BF7-4CEC-985F-D1E82422558B}" type="presParOf" srcId="{E03893CB-CC00-4D3F-8330-08A7FDD5B97D}" destId="{87396E0B-7D2C-4FA7-99EB-BDE5CC04E89C}" srcOrd="0" destOrd="0" presId="urn:microsoft.com/office/officeart/2005/8/layout/lProcess3"/>
    <dgm:cxn modelId="{AF88B045-A80B-43E3-87B9-1607EA870569}" type="presParOf" srcId="{E03893CB-CC00-4D3F-8330-08A7FDD5B97D}" destId="{83EB8926-18CA-432D-AF7F-54A55665E7F6}" srcOrd="1" destOrd="0" presId="urn:microsoft.com/office/officeart/2005/8/layout/lProcess3"/>
    <dgm:cxn modelId="{583F0DA3-0196-4633-B72B-09203A5DC0D3}" type="presParOf" srcId="{E03893CB-CC00-4D3F-8330-08A7FDD5B97D}" destId="{E259CF6B-7DD5-4A27-8FDB-682CD557F3BA}" srcOrd="2" destOrd="0" presId="urn:microsoft.com/office/officeart/2005/8/layout/lProcess3"/>
    <dgm:cxn modelId="{58C39A2A-296A-4E4C-A4E2-E01ECE39B584}" type="presParOf" srcId="{E03893CB-CC00-4D3F-8330-08A7FDD5B97D}" destId="{B9239335-543F-41C0-A9A3-332C52CA45E9}" srcOrd="3" destOrd="0" presId="urn:microsoft.com/office/officeart/2005/8/layout/lProcess3"/>
    <dgm:cxn modelId="{3D686B5E-061D-4D64-B4FF-151A7A8E420A}" type="presParOf" srcId="{E03893CB-CC00-4D3F-8330-08A7FDD5B97D}" destId="{C14FE63E-AE5E-4CB3-BA2C-AF5EC713ABDA}" srcOrd="4" destOrd="0" presId="urn:microsoft.com/office/officeart/2005/8/layout/lProcess3"/>
    <dgm:cxn modelId="{9FF5386D-010F-4682-8C90-9B22DC14B344}" type="presParOf" srcId="{E03893CB-CC00-4D3F-8330-08A7FDD5B97D}" destId="{A7218264-106B-434E-840D-4A2D8DD738E8}" srcOrd="5" destOrd="0" presId="urn:microsoft.com/office/officeart/2005/8/layout/lProcess3"/>
    <dgm:cxn modelId="{809BB2C3-3F6D-43FE-95A0-D4DC34A347D0}" type="presParOf" srcId="{E03893CB-CC00-4D3F-8330-08A7FDD5B97D}" destId="{2B2BBF16-6493-4DBE-B505-B95A51E1EFE4}" srcOrd="6" destOrd="0" presId="urn:microsoft.com/office/officeart/2005/8/layout/lProcess3"/>
    <dgm:cxn modelId="{BED42163-3A5B-4A2F-BDBC-CD004B777188}" type="presParOf" srcId="{E03893CB-CC00-4D3F-8330-08A7FDD5B97D}" destId="{713C9D7A-0D0A-4E6D-88D1-DC94DF1A3356}" srcOrd="7" destOrd="0" presId="urn:microsoft.com/office/officeart/2005/8/layout/lProcess3"/>
    <dgm:cxn modelId="{FAA9D03E-02F3-494B-8825-C4F89B830877}"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rgbClr val="DFEBD2"/>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rgbClr val="DFEBD2"/>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rgbClr val="DFEBD2"/>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A60009F1-EB3F-477C-89F6-CA025C712CE5}" type="presOf" srcId="{DA79FEA6-409F-4204-8704-77747B3C27B5}" destId="{D48787C8-BF5D-40DA-A6F3-678487F91B36}"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D7430DD7-0347-410F-847C-254571FC3A40}" type="presOf" srcId="{3DC3EEE0-8A17-4F40-881E-705009B0C47D}" destId="{7FE48145-AF8F-45F0-9702-C546F9DB8FDF}" srcOrd="0" destOrd="0" presId="urn:microsoft.com/office/officeart/2005/8/layout/lProcess3"/>
    <dgm:cxn modelId="{536894FC-F5E9-47DB-A336-99C259FE3442}" type="presOf" srcId="{A2D26E3A-5DE2-4690-B503-1EA8A3658533}" destId="{DA843441-AE82-4FAF-A9F9-1E18B0865EB3}"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C1A7508A-20D6-4549-9FDA-5585063F490D}" type="presOf" srcId="{FB5B0951-4482-4092-A916-BAE7358D8706}" destId="{2B2BBF16-6493-4DBE-B505-B95A51E1EFE4}" srcOrd="0" destOrd="0" presId="urn:microsoft.com/office/officeart/2005/8/layout/lProcess3"/>
    <dgm:cxn modelId="{75B87DB0-E35A-466B-83E9-93C5AEB779F7}" type="presOf" srcId="{7AA329D0-B848-4C92-87A6-89E4C35C98E6}" destId="{C14FE63E-AE5E-4CB3-BA2C-AF5EC713ABDA}" srcOrd="0" destOrd="0" presId="urn:microsoft.com/office/officeart/2005/8/layout/lProcess3"/>
    <dgm:cxn modelId="{79E61FA7-EF75-4D2F-A852-1CD73CC76298}" type="presOf" srcId="{9477B230-90F4-485E-9A3D-2D83AD715F43}" destId="{CE6FFD11-B08D-4260-94A6-06B6E94A1EC6}"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839DC632-AA80-4FA5-B184-44E2D31CFBEB}" type="presOf" srcId="{43D85BE2-3936-4937-B311-23CB6FDC81E3}" destId="{7FA0814E-3F11-49E7-B0CA-5857AA1A0FE3}"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2EA1AB79-4E19-4D4F-8493-3DDAAFCABFA3}" type="presOf" srcId="{DADA77BD-F5DE-433F-AADC-8A654D256E24}" destId="{CA448D9D-3986-473C-A5E4-51D5A7DC7518}"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237EE711-82CD-4AA0-A9A7-CA61D38984BC}" type="presOf" srcId="{5FB5F245-62DB-4733-AA8A-21A8CEFFE651}" destId="{00DC01D0-FB43-4F34-8922-A697B65A9532}" srcOrd="0" destOrd="0" presId="urn:microsoft.com/office/officeart/2005/8/layout/lProcess3"/>
    <dgm:cxn modelId="{2A484D68-48AF-44DA-BA49-3D9C494F6062}" type="presOf" srcId="{D6567B0B-8E18-4839-B397-04E3C04BB351}" destId="{974E0F5D-04DC-4311-89C2-00F158FA6B1C}"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9FA43B89-1E13-4559-8FD2-182DEF46905A}" type="presOf" srcId="{E26145C6-4CC0-4DF0-810E-0427B49CDF9F}" destId="{7C5FD9FE-5D6E-4231-BB60-33F439000F01}" srcOrd="0" destOrd="0" presId="urn:microsoft.com/office/officeart/2005/8/layout/lProcess3"/>
    <dgm:cxn modelId="{258A56A1-7624-49C7-B07E-B684278B2BA7}" type="presOf" srcId="{755EFC89-C0FF-4842-AD6C-3034FF528E43}" destId="{4B2B76AE-F0DF-4C16-8CE6-60FC5CA8690E}" srcOrd="0" destOrd="0" presId="urn:microsoft.com/office/officeart/2005/8/layout/lProcess3"/>
    <dgm:cxn modelId="{8E19F4F0-C2FC-436F-9A8E-8028326DF4EC}" type="presOf" srcId="{E436B4CD-8907-4DF1-8294-0803EA996410}" destId="{2853FC21-22F6-4BA3-99D0-5D737BC1A4B4}" srcOrd="0" destOrd="0" presId="urn:microsoft.com/office/officeart/2005/8/layout/lProcess3"/>
    <dgm:cxn modelId="{7856277F-0018-43E3-944B-DA96434A7C02}" type="presOf" srcId="{FFE62D17-B9E0-4B3B-89B9-E20322B883FA}" destId="{11F1845E-4B70-426F-BB43-DE968BA271D1}" srcOrd="0" destOrd="0" presId="urn:microsoft.com/office/officeart/2005/8/layout/lProcess3"/>
    <dgm:cxn modelId="{E487FD69-D288-4DCB-8A47-3BED8BCBA317}" type="presOf" srcId="{7E21F3AD-999D-466B-972D-D54BEF254C19}" destId="{E259CF6B-7DD5-4A27-8FDB-682CD557F3BA}" srcOrd="0" destOrd="0" presId="urn:microsoft.com/office/officeart/2005/8/layout/lProcess3"/>
    <dgm:cxn modelId="{979703D8-BC96-4FA6-8618-5169437FF624}" type="presOf" srcId="{5297ACCC-A9B6-4322-ACA4-1B214A400A07}" destId="{E46267D9-FFE2-40F6-9EFE-EA4BC398C48C}" srcOrd="0" destOrd="0" presId="urn:microsoft.com/office/officeart/2005/8/layout/lProcess3"/>
    <dgm:cxn modelId="{1FD349BC-71AA-4567-94CB-D9EDF9634D2F}" type="presOf" srcId="{009776F8-07AD-4E10-A469-300DC11E6343}" destId="{8273DBC0-CA48-47BE-8141-19CD91765074}"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747C1B1A-3A1B-444A-98F2-1B56321F2706}" srcId="{A2D26E3A-5DE2-4690-B503-1EA8A3658533}" destId="{009776F8-07AD-4E10-A469-300DC11E6343}" srcOrd="6" destOrd="0" parTransId="{679CCB1D-5414-4591-8834-1AECAF09CB03}" sibTransId="{E8741B47-1241-43ED-9A83-9EBDA41D6F7A}"/>
    <dgm:cxn modelId="{A0FED2E5-FC8B-4EA4-BFF9-4C0992F3E04A}" type="presOf" srcId="{766E82E9-EA54-4B06-9CFD-9780E065B725}" destId="{0F91D7AA-73F3-4E19-888F-212585AEE595}" srcOrd="0" destOrd="0" presId="urn:microsoft.com/office/officeart/2005/8/layout/lProcess3"/>
    <dgm:cxn modelId="{1CDE22E2-4D67-421A-8D2C-9CB7A012EED1}" type="presOf" srcId="{E7B9E4BD-33AF-4609-93B6-39823DA590C3}" destId="{87396E0B-7D2C-4FA7-99EB-BDE5CC04E89C}"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E4FFB584-90C8-485F-9EBE-45911D0A2085}" type="presParOf" srcId="{00DC01D0-FB43-4F34-8922-A697B65A9532}" destId="{A8A7B801-F9B7-42E0-B969-40EA0810A595}" srcOrd="0" destOrd="0" presId="urn:microsoft.com/office/officeart/2005/8/layout/lProcess3"/>
    <dgm:cxn modelId="{FCA0C8D1-EA3B-48E5-9C6D-00829A82C5EE}" type="presParOf" srcId="{A8A7B801-F9B7-42E0-B969-40EA0810A595}" destId="{DA843441-AE82-4FAF-A9F9-1E18B0865EB3}" srcOrd="0" destOrd="0" presId="urn:microsoft.com/office/officeart/2005/8/layout/lProcess3"/>
    <dgm:cxn modelId="{3B65C57F-E891-4D0A-BB0E-0BF4D5F01BDD}" type="presParOf" srcId="{A8A7B801-F9B7-42E0-B969-40EA0810A595}" destId="{4CF04AC7-B4B4-422C-80E4-0ED4D9B16070}" srcOrd="1" destOrd="0" presId="urn:microsoft.com/office/officeart/2005/8/layout/lProcess3"/>
    <dgm:cxn modelId="{C085F47A-616F-4569-ADBB-426F977EE7EE}" type="presParOf" srcId="{A8A7B801-F9B7-42E0-B969-40EA0810A595}" destId="{E46267D9-FFE2-40F6-9EFE-EA4BC398C48C}" srcOrd="2" destOrd="0" presId="urn:microsoft.com/office/officeart/2005/8/layout/lProcess3"/>
    <dgm:cxn modelId="{E938B456-DA77-4BE0-AE8C-C189B5ECB5D6}" type="presParOf" srcId="{A8A7B801-F9B7-42E0-B969-40EA0810A595}" destId="{90B3F147-195F-41C0-A07E-7F62228A2089}" srcOrd="3" destOrd="0" presId="urn:microsoft.com/office/officeart/2005/8/layout/lProcess3"/>
    <dgm:cxn modelId="{D818E3C6-107B-4BEF-A75D-9F2314435C6A}" type="presParOf" srcId="{A8A7B801-F9B7-42E0-B969-40EA0810A595}" destId="{7FA0814E-3F11-49E7-B0CA-5857AA1A0FE3}" srcOrd="4" destOrd="0" presId="urn:microsoft.com/office/officeart/2005/8/layout/lProcess3"/>
    <dgm:cxn modelId="{1B562F01-DE23-4A26-9317-416152C11CA6}" type="presParOf" srcId="{A8A7B801-F9B7-42E0-B969-40EA0810A595}" destId="{E78E7E7F-A31D-4F7F-A6B4-A2F5AADDEF0A}" srcOrd="5" destOrd="0" presId="urn:microsoft.com/office/officeart/2005/8/layout/lProcess3"/>
    <dgm:cxn modelId="{58DE44D4-A6CC-4B7C-BAA4-688EC38F6FEC}" type="presParOf" srcId="{A8A7B801-F9B7-42E0-B969-40EA0810A595}" destId="{0F91D7AA-73F3-4E19-888F-212585AEE595}" srcOrd="6" destOrd="0" presId="urn:microsoft.com/office/officeart/2005/8/layout/lProcess3"/>
    <dgm:cxn modelId="{BCDE63FC-88B5-4395-B702-32775818D762}" type="presParOf" srcId="{A8A7B801-F9B7-42E0-B969-40EA0810A595}" destId="{BD244052-E112-4075-B542-C3E81A4B5E51}" srcOrd="7" destOrd="0" presId="urn:microsoft.com/office/officeart/2005/8/layout/lProcess3"/>
    <dgm:cxn modelId="{D7B1D5AE-4722-4AA8-9FAD-332861C8B757}" type="presParOf" srcId="{A8A7B801-F9B7-42E0-B969-40EA0810A595}" destId="{CE6FFD11-B08D-4260-94A6-06B6E94A1EC6}" srcOrd="8" destOrd="0" presId="urn:microsoft.com/office/officeart/2005/8/layout/lProcess3"/>
    <dgm:cxn modelId="{483B7D0B-B713-46D5-90F6-1B9FF80E5BA8}" type="presParOf" srcId="{A8A7B801-F9B7-42E0-B969-40EA0810A595}" destId="{491C3445-ADAD-4D91-B84B-15AB0CDFE5A1}" srcOrd="9" destOrd="0" presId="urn:microsoft.com/office/officeart/2005/8/layout/lProcess3"/>
    <dgm:cxn modelId="{5E3DB5EA-7DE2-476B-B9E4-FCC66EFB2311}" type="presParOf" srcId="{A8A7B801-F9B7-42E0-B969-40EA0810A595}" destId="{2853FC21-22F6-4BA3-99D0-5D737BC1A4B4}" srcOrd="10" destOrd="0" presId="urn:microsoft.com/office/officeart/2005/8/layout/lProcess3"/>
    <dgm:cxn modelId="{8DB49D6E-F505-4C7A-913A-B2F71C7801C6}" type="presParOf" srcId="{A8A7B801-F9B7-42E0-B969-40EA0810A595}" destId="{DEDF412E-04C5-44B0-BBEC-2BD8A237A1A8}" srcOrd="11" destOrd="0" presId="urn:microsoft.com/office/officeart/2005/8/layout/lProcess3"/>
    <dgm:cxn modelId="{8809F9C3-A38E-4096-A025-48584DB34C13}" type="presParOf" srcId="{A8A7B801-F9B7-42E0-B969-40EA0810A595}" destId="{974E0F5D-04DC-4311-89C2-00F158FA6B1C}" srcOrd="12" destOrd="0" presId="urn:microsoft.com/office/officeart/2005/8/layout/lProcess3"/>
    <dgm:cxn modelId="{5402D0D1-AF85-49D6-BE7D-ADF05D215DCD}" type="presParOf" srcId="{A8A7B801-F9B7-42E0-B969-40EA0810A595}" destId="{E187226E-1307-4D01-92D7-055B38D7C6E9}" srcOrd="13" destOrd="0" presId="urn:microsoft.com/office/officeart/2005/8/layout/lProcess3"/>
    <dgm:cxn modelId="{7B22B4FB-03AE-4EDF-AD24-477DDFE68E37}" type="presParOf" srcId="{A8A7B801-F9B7-42E0-B969-40EA0810A595}" destId="{8273DBC0-CA48-47BE-8141-19CD91765074}" srcOrd="14" destOrd="0" presId="urn:microsoft.com/office/officeart/2005/8/layout/lProcess3"/>
    <dgm:cxn modelId="{7DA69B43-8A11-494F-AC4A-D07495D29DBF}" type="presParOf" srcId="{00DC01D0-FB43-4F34-8922-A697B65A9532}" destId="{1CB6190D-5FEF-436F-B135-38AAF85D6AA4}" srcOrd="1" destOrd="0" presId="urn:microsoft.com/office/officeart/2005/8/layout/lProcess3"/>
    <dgm:cxn modelId="{9883342F-CCFE-40CC-94F7-FE088BF0BC44}" type="presParOf" srcId="{00DC01D0-FB43-4F34-8922-A697B65A9532}" destId="{86048870-AE43-4C94-A203-74F27468CB9D}" srcOrd="2" destOrd="0" presId="urn:microsoft.com/office/officeart/2005/8/layout/lProcess3"/>
    <dgm:cxn modelId="{8E0BC805-B925-4A73-9648-229EF611A97F}" type="presParOf" srcId="{86048870-AE43-4C94-A203-74F27468CB9D}" destId="{D48787C8-BF5D-40DA-A6F3-678487F91B36}" srcOrd="0" destOrd="0" presId="urn:microsoft.com/office/officeart/2005/8/layout/lProcess3"/>
    <dgm:cxn modelId="{67472CE3-5688-41FB-AE97-887306BF488F}" type="presParOf" srcId="{86048870-AE43-4C94-A203-74F27468CB9D}" destId="{0F007E60-6F1D-483D-8AC2-292D2FDDC0FA}" srcOrd="1" destOrd="0" presId="urn:microsoft.com/office/officeart/2005/8/layout/lProcess3"/>
    <dgm:cxn modelId="{136FDBE0-246A-45BA-9434-D6E7A7C1B87F}" type="presParOf" srcId="{86048870-AE43-4C94-A203-74F27468CB9D}" destId="{7C5FD9FE-5D6E-4231-BB60-33F439000F01}" srcOrd="2" destOrd="0" presId="urn:microsoft.com/office/officeart/2005/8/layout/lProcess3"/>
    <dgm:cxn modelId="{588D90B5-1518-4E04-A609-7600ACA71AA1}" type="presParOf" srcId="{86048870-AE43-4C94-A203-74F27468CB9D}" destId="{F71FE3CD-AC7B-456E-883A-4D1C57D2596F}" srcOrd="3" destOrd="0" presId="urn:microsoft.com/office/officeart/2005/8/layout/lProcess3"/>
    <dgm:cxn modelId="{80AE9881-4250-41B0-BC9F-573D745864EC}" type="presParOf" srcId="{86048870-AE43-4C94-A203-74F27468CB9D}" destId="{11F1845E-4B70-426F-BB43-DE968BA271D1}" srcOrd="4" destOrd="0" presId="urn:microsoft.com/office/officeart/2005/8/layout/lProcess3"/>
    <dgm:cxn modelId="{409067CE-67BE-4AF1-9389-E025DF750EE8}" type="presParOf" srcId="{86048870-AE43-4C94-A203-74F27468CB9D}" destId="{DCBF25E2-B2F8-4C51-89CA-E06C6C33BAAE}" srcOrd="5" destOrd="0" presId="urn:microsoft.com/office/officeart/2005/8/layout/lProcess3"/>
    <dgm:cxn modelId="{1C39AE76-862D-4A1A-BE11-74B769C8E9D8}" type="presParOf" srcId="{86048870-AE43-4C94-A203-74F27468CB9D}" destId="{CA448D9D-3986-473C-A5E4-51D5A7DC7518}" srcOrd="6" destOrd="0" presId="urn:microsoft.com/office/officeart/2005/8/layout/lProcess3"/>
    <dgm:cxn modelId="{ED5D04A8-2C80-4C23-A8C7-A64FABAC3CDB}" type="presParOf" srcId="{86048870-AE43-4C94-A203-74F27468CB9D}" destId="{C71D5892-DF75-4D8A-9861-BDD74DBA6218}" srcOrd="7" destOrd="0" presId="urn:microsoft.com/office/officeart/2005/8/layout/lProcess3"/>
    <dgm:cxn modelId="{A201DB88-560C-4D64-977D-F422744A9288}" type="presParOf" srcId="{86048870-AE43-4C94-A203-74F27468CB9D}" destId="{7FE48145-AF8F-45F0-9702-C546F9DB8FDF}" srcOrd="8" destOrd="0" presId="urn:microsoft.com/office/officeart/2005/8/layout/lProcess3"/>
    <dgm:cxn modelId="{05D6ED9F-6BC6-47C0-B81B-F1891954D4D6}" type="presParOf" srcId="{00DC01D0-FB43-4F34-8922-A697B65A9532}" destId="{408ECCB9-6D53-4EC2-AA27-46EB24FDC5D3}" srcOrd="3" destOrd="0" presId="urn:microsoft.com/office/officeart/2005/8/layout/lProcess3"/>
    <dgm:cxn modelId="{D0AF476D-62FB-46F1-A726-AE37CAF9E293}" type="presParOf" srcId="{00DC01D0-FB43-4F34-8922-A697B65A9532}" destId="{E03893CB-CC00-4D3F-8330-08A7FDD5B97D}" srcOrd="4" destOrd="0" presId="urn:microsoft.com/office/officeart/2005/8/layout/lProcess3"/>
    <dgm:cxn modelId="{5BCC77D1-B811-4593-AF81-E43B091320B0}" type="presParOf" srcId="{E03893CB-CC00-4D3F-8330-08A7FDD5B97D}" destId="{87396E0B-7D2C-4FA7-99EB-BDE5CC04E89C}" srcOrd="0" destOrd="0" presId="urn:microsoft.com/office/officeart/2005/8/layout/lProcess3"/>
    <dgm:cxn modelId="{30C13642-3DD8-49BF-B5A6-17AD1CCC8BDB}" type="presParOf" srcId="{E03893CB-CC00-4D3F-8330-08A7FDD5B97D}" destId="{83EB8926-18CA-432D-AF7F-54A55665E7F6}" srcOrd="1" destOrd="0" presId="urn:microsoft.com/office/officeart/2005/8/layout/lProcess3"/>
    <dgm:cxn modelId="{D37D8515-C4F5-43CC-83E6-15971D6815D7}" type="presParOf" srcId="{E03893CB-CC00-4D3F-8330-08A7FDD5B97D}" destId="{E259CF6B-7DD5-4A27-8FDB-682CD557F3BA}" srcOrd="2" destOrd="0" presId="urn:microsoft.com/office/officeart/2005/8/layout/lProcess3"/>
    <dgm:cxn modelId="{AEEE9F82-29CD-4A99-ACC8-63CDD3F2D168}" type="presParOf" srcId="{E03893CB-CC00-4D3F-8330-08A7FDD5B97D}" destId="{B9239335-543F-41C0-A9A3-332C52CA45E9}" srcOrd="3" destOrd="0" presId="urn:microsoft.com/office/officeart/2005/8/layout/lProcess3"/>
    <dgm:cxn modelId="{C916FE66-8530-4EEC-A261-C1B200199BB9}" type="presParOf" srcId="{E03893CB-CC00-4D3F-8330-08A7FDD5B97D}" destId="{C14FE63E-AE5E-4CB3-BA2C-AF5EC713ABDA}" srcOrd="4" destOrd="0" presId="urn:microsoft.com/office/officeart/2005/8/layout/lProcess3"/>
    <dgm:cxn modelId="{FACB3068-944C-4832-B81E-A23203BAF196}" type="presParOf" srcId="{E03893CB-CC00-4D3F-8330-08A7FDD5B97D}" destId="{A7218264-106B-434E-840D-4A2D8DD738E8}" srcOrd="5" destOrd="0" presId="urn:microsoft.com/office/officeart/2005/8/layout/lProcess3"/>
    <dgm:cxn modelId="{0EA0059A-785A-4F46-83E2-1D5B0B3B645F}" type="presParOf" srcId="{E03893CB-CC00-4D3F-8330-08A7FDD5B97D}" destId="{2B2BBF16-6493-4DBE-B505-B95A51E1EFE4}" srcOrd="6" destOrd="0" presId="urn:microsoft.com/office/officeart/2005/8/layout/lProcess3"/>
    <dgm:cxn modelId="{D21F1D6E-F2B7-497C-A074-BB026B864BA5}" type="presParOf" srcId="{E03893CB-CC00-4D3F-8330-08A7FDD5B97D}" destId="{713C9D7A-0D0A-4E6D-88D1-DC94DF1A3356}" srcOrd="7" destOrd="0" presId="urn:microsoft.com/office/officeart/2005/8/layout/lProcess3"/>
    <dgm:cxn modelId="{559F1DC7-C8FD-4C72-96DA-1BC779D01C64}"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7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7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rgbClr val="DFEBD2"/>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rgbClr val="DFEBD2"/>
        </a:solidFill>
      </dgm:spPr>
      <dgm:t>
        <a:bodyPr/>
        <a:lstStyle/>
        <a:p>
          <a:pPr rtl="0"/>
          <a:r>
            <a:rPr lang="en-AU" dirty="0" smtClean="0"/>
            <a:t>Reports </a:t>
          </a:r>
          <a:endParaRPr lang="en-AU" dirty="0"/>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6E3728F-5C19-4E7E-88DA-8A5BBF76F0E9}" srcId="{A2D26E3A-5DE2-4690-B503-1EA8A3658533}" destId="{D6567B0B-8E18-4839-B397-04E3C04BB351}" srcOrd="5" destOrd="0" parTransId="{A3094622-1050-4908-8C58-B1F7D2764950}" sibTransId="{17CB3590-F1D4-4D04-899B-F217BA462D21}"/>
    <dgm:cxn modelId="{26286739-FEE5-4BDF-A8F7-C11B888D49B0}" type="presOf" srcId="{9477B230-90F4-485E-9A3D-2D83AD715F43}" destId="{CE6FFD11-B08D-4260-94A6-06B6E94A1EC6}" srcOrd="0" destOrd="0" presId="urn:microsoft.com/office/officeart/2005/8/layout/lProcess3"/>
    <dgm:cxn modelId="{A515C5B1-D44E-459F-AC1E-FA60ABE565EC}" type="presOf" srcId="{E436B4CD-8907-4DF1-8294-0803EA996410}" destId="{2853FC21-22F6-4BA3-99D0-5D737BC1A4B4}"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932C5061-4163-4CAE-9E31-82A14D891A0A}" srcId="{5FB5F245-62DB-4733-AA8A-21A8CEFFE651}" destId="{A2D26E3A-5DE2-4690-B503-1EA8A3658533}" srcOrd="0" destOrd="0" parTransId="{08F82FFC-EA28-4400-AEBB-2BE9EB7D99C8}" sibTransId="{8FDC063B-C8D6-49C7-AA16-9DD60BA22F88}"/>
    <dgm:cxn modelId="{DBEC52ED-D093-4B8D-8286-37DB6A7E7532}" type="presOf" srcId="{DADA77BD-F5DE-433F-AADC-8A654D256E24}" destId="{CA448D9D-3986-473C-A5E4-51D5A7DC7518}" srcOrd="0" destOrd="0" presId="urn:microsoft.com/office/officeart/2005/8/layout/lProcess3"/>
    <dgm:cxn modelId="{15A44D44-1957-4BB1-AB80-0286929212C8}" type="presOf" srcId="{009776F8-07AD-4E10-A469-300DC11E6343}" destId="{8273DBC0-CA48-47BE-8141-19CD91765074}" srcOrd="0" destOrd="0" presId="urn:microsoft.com/office/officeart/2005/8/layout/lProcess3"/>
    <dgm:cxn modelId="{1C97178A-F2B8-44D1-9375-A46D2B844B83}" type="presOf" srcId="{766E82E9-EA54-4B06-9CFD-9780E065B725}" destId="{0F91D7AA-73F3-4E19-888F-212585AEE595}" srcOrd="0" destOrd="0" presId="urn:microsoft.com/office/officeart/2005/8/layout/lProcess3"/>
    <dgm:cxn modelId="{6F94914E-11E4-4CA5-98AF-B990B8C2D21F}" type="presOf" srcId="{A2D26E3A-5DE2-4690-B503-1EA8A3658533}" destId="{DA843441-AE82-4FAF-A9F9-1E18B0865EB3}" srcOrd="0" destOrd="0" presId="urn:microsoft.com/office/officeart/2005/8/layout/lProcess3"/>
    <dgm:cxn modelId="{3C71CDEA-5F77-42DC-B9ED-061169FCEFC5}" type="presOf" srcId="{5297ACCC-A9B6-4322-ACA4-1B214A400A07}" destId="{E46267D9-FFE2-40F6-9EFE-EA4BC398C48C}" srcOrd="0" destOrd="0" presId="urn:microsoft.com/office/officeart/2005/8/layout/lProcess3"/>
    <dgm:cxn modelId="{60D0A0CC-AE58-483D-9C68-25376C5064E7}" type="presOf" srcId="{D6567B0B-8E18-4839-B397-04E3C04BB351}" destId="{974E0F5D-04DC-4311-89C2-00F158FA6B1C}" srcOrd="0" destOrd="0" presId="urn:microsoft.com/office/officeart/2005/8/layout/lProcess3"/>
    <dgm:cxn modelId="{A8D83382-C096-4084-BA37-5AD6C8903C1E}" type="presOf" srcId="{3DC3EEE0-8A17-4F40-881E-705009B0C47D}" destId="{7FE48145-AF8F-45F0-9702-C546F9DB8FDF}" srcOrd="0" destOrd="0" presId="urn:microsoft.com/office/officeart/2005/8/layout/lProcess3"/>
    <dgm:cxn modelId="{7CF7A7B7-D3D9-4146-9D7E-032CFEA723B3}" type="presOf" srcId="{FFE62D17-B9E0-4B3B-89B9-E20322B883FA}" destId="{11F1845E-4B70-426F-BB43-DE968BA271D1}"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6E0111D0-DE54-4753-BF87-3F60087A24B7}" type="presOf" srcId="{DA79FEA6-409F-4204-8704-77747B3C27B5}" destId="{D48787C8-BF5D-40DA-A6F3-678487F91B36}"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14255633-54CE-41E7-951E-C0D8901AA02D}" type="presOf" srcId="{FB5B0951-4482-4092-A916-BAE7358D8706}" destId="{2B2BBF16-6493-4DBE-B505-B95A51E1EFE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41E8A016-2379-4C4D-86A3-B699DC579627}" type="presOf" srcId="{5FB5F245-62DB-4733-AA8A-21A8CEFFE651}" destId="{00DC01D0-FB43-4F34-8922-A697B65A9532}" srcOrd="0" destOrd="0" presId="urn:microsoft.com/office/officeart/2005/8/layout/lProcess3"/>
    <dgm:cxn modelId="{A5158375-85BA-45E6-A20A-D858B64190D0}" type="presOf" srcId="{755EFC89-C0FF-4842-AD6C-3034FF528E43}" destId="{4B2B76AE-F0DF-4C16-8CE6-60FC5CA8690E}" srcOrd="0" destOrd="0" presId="urn:microsoft.com/office/officeart/2005/8/layout/lProcess3"/>
    <dgm:cxn modelId="{4DF29DB8-939E-4FFB-90B1-31A89832CC7A}" type="presOf" srcId="{7E21F3AD-999D-466B-972D-D54BEF254C19}" destId="{E259CF6B-7DD5-4A27-8FDB-682CD557F3BA}"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94B4D342-11B9-4261-9C2C-A370D754455B}" type="presOf" srcId="{43D85BE2-3936-4937-B311-23CB6FDC81E3}" destId="{7FA0814E-3F11-49E7-B0CA-5857AA1A0FE3}"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79624956-F727-4360-87F8-F584D71C5723}" type="presOf" srcId="{E7B9E4BD-33AF-4609-93B6-39823DA590C3}" destId="{87396E0B-7D2C-4FA7-99EB-BDE5CC04E89C}"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3A92F6E-0565-4699-9D8C-FB32FBCDC9D9}" type="presOf" srcId="{7AA329D0-B848-4C92-87A6-89E4C35C98E6}" destId="{C14FE63E-AE5E-4CB3-BA2C-AF5EC713ABDA}" srcOrd="0" destOrd="0" presId="urn:microsoft.com/office/officeart/2005/8/layout/lProcess3"/>
    <dgm:cxn modelId="{A40E78A6-33D8-4D9C-B0DD-E5809AD5A737}" type="presOf" srcId="{E26145C6-4CC0-4DF0-810E-0427B49CDF9F}" destId="{7C5FD9FE-5D6E-4231-BB60-33F439000F01}" srcOrd="0" destOrd="0" presId="urn:microsoft.com/office/officeart/2005/8/layout/lProcess3"/>
    <dgm:cxn modelId="{7C7F2E7A-2E82-4862-9990-19A2FC5A8861}" srcId="{A2D26E3A-5DE2-4690-B503-1EA8A3658533}" destId="{5297ACCC-A9B6-4322-ACA4-1B214A400A07}" srcOrd="0" destOrd="0" parTransId="{9099BE47-A800-4BF1-86A1-28EDE13D6BD1}" sibTransId="{8712FC99-AFF7-4F2A-8970-EDB297B489A4}"/>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226FE0FC-213C-4047-A5CB-285CE277F452}" type="presParOf" srcId="{00DC01D0-FB43-4F34-8922-A697B65A9532}" destId="{A8A7B801-F9B7-42E0-B969-40EA0810A595}" srcOrd="0" destOrd="0" presId="urn:microsoft.com/office/officeart/2005/8/layout/lProcess3"/>
    <dgm:cxn modelId="{99DAEAC1-054A-4DD3-85AA-3E62EA4FAD14}" type="presParOf" srcId="{A8A7B801-F9B7-42E0-B969-40EA0810A595}" destId="{DA843441-AE82-4FAF-A9F9-1E18B0865EB3}" srcOrd="0" destOrd="0" presId="urn:microsoft.com/office/officeart/2005/8/layout/lProcess3"/>
    <dgm:cxn modelId="{0EEFDC3D-93CC-404D-8A07-8073525BBE26}" type="presParOf" srcId="{A8A7B801-F9B7-42E0-B969-40EA0810A595}" destId="{4CF04AC7-B4B4-422C-80E4-0ED4D9B16070}" srcOrd="1" destOrd="0" presId="urn:microsoft.com/office/officeart/2005/8/layout/lProcess3"/>
    <dgm:cxn modelId="{16B776C3-65BC-4DA8-AF3B-0D079A92D27F}" type="presParOf" srcId="{A8A7B801-F9B7-42E0-B969-40EA0810A595}" destId="{E46267D9-FFE2-40F6-9EFE-EA4BC398C48C}" srcOrd="2" destOrd="0" presId="urn:microsoft.com/office/officeart/2005/8/layout/lProcess3"/>
    <dgm:cxn modelId="{F35E6280-2F33-4309-87A2-3BEE7D618B65}" type="presParOf" srcId="{A8A7B801-F9B7-42E0-B969-40EA0810A595}" destId="{90B3F147-195F-41C0-A07E-7F62228A2089}" srcOrd="3" destOrd="0" presId="urn:microsoft.com/office/officeart/2005/8/layout/lProcess3"/>
    <dgm:cxn modelId="{AA249835-D64C-437B-B222-083A18FE3CE5}" type="presParOf" srcId="{A8A7B801-F9B7-42E0-B969-40EA0810A595}" destId="{7FA0814E-3F11-49E7-B0CA-5857AA1A0FE3}" srcOrd="4" destOrd="0" presId="urn:microsoft.com/office/officeart/2005/8/layout/lProcess3"/>
    <dgm:cxn modelId="{5D044F0D-ABA6-45F4-BC10-0778844FABA8}" type="presParOf" srcId="{A8A7B801-F9B7-42E0-B969-40EA0810A595}" destId="{E78E7E7F-A31D-4F7F-A6B4-A2F5AADDEF0A}" srcOrd="5" destOrd="0" presId="urn:microsoft.com/office/officeart/2005/8/layout/lProcess3"/>
    <dgm:cxn modelId="{6309035E-B410-4B90-BC8A-9032AE491F9B}" type="presParOf" srcId="{A8A7B801-F9B7-42E0-B969-40EA0810A595}" destId="{0F91D7AA-73F3-4E19-888F-212585AEE595}" srcOrd="6" destOrd="0" presId="urn:microsoft.com/office/officeart/2005/8/layout/lProcess3"/>
    <dgm:cxn modelId="{5C2044F7-7B33-4E8C-8305-8AA56F299DAD}" type="presParOf" srcId="{A8A7B801-F9B7-42E0-B969-40EA0810A595}" destId="{BD244052-E112-4075-B542-C3E81A4B5E51}" srcOrd="7" destOrd="0" presId="urn:microsoft.com/office/officeart/2005/8/layout/lProcess3"/>
    <dgm:cxn modelId="{7788F2F0-CF0C-4163-A0C8-97F7D17CC33D}" type="presParOf" srcId="{A8A7B801-F9B7-42E0-B969-40EA0810A595}" destId="{CE6FFD11-B08D-4260-94A6-06B6E94A1EC6}" srcOrd="8" destOrd="0" presId="urn:microsoft.com/office/officeart/2005/8/layout/lProcess3"/>
    <dgm:cxn modelId="{ACE5F14A-0765-42BF-9043-D9E4AFBF7C2E}" type="presParOf" srcId="{A8A7B801-F9B7-42E0-B969-40EA0810A595}" destId="{491C3445-ADAD-4D91-B84B-15AB0CDFE5A1}" srcOrd="9" destOrd="0" presId="urn:microsoft.com/office/officeart/2005/8/layout/lProcess3"/>
    <dgm:cxn modelId="{6957C9B6-88E8-4AC8-963C-CDF9416FF25F}" type="presParOf" srcId="{A8A7B801-F9B7-42E0-B969-40EA0810A595}" destId="{2853FC21-22F6-4BA3-99D0-5D737BC1A4B4}" srcOrd="10" destOrd="0" presId="urn:microsoft.com/office/officeart/2005/8/layout/lProcess3"/>
    <dgm:cxn modelId="{8AF35A00-58E2-4633-A6A6-136AAAB600BD}" type="presParOf" srcId="{A8A7B801-F9B7-42E0-B969-40EA0810A595}" destId="{DEDF412E-04C5-44B0-BBEC-2BD8A237A1A8}" srcOrd="11" destOrd="0" presId="urn:microsoft.com/office/officeart/2005/8/layout/lProcess3"/>
    <dgm:cxn modelId="{9474C675-BE94-4A4C-9844-E0E9C1A5E3EB}" type="presParOf" srcId="{A8A7B801-F9B7-42E0-B969-40EA0810A595}" destId="{974E0F5D-04DC-4311-89C2-00F158FA6B1C}" srcOrd="12" destOrd="0" presId="urn:microsoft.com/office/officeart/2005/8/layout/lProcess3"/>
    <dgm:cxn modelId="{2D202CF5-E447-45BF-A748-9D3781304796}" type="presParOf" srcId="{A8A7B801-F9B7-42E0-B969-40EA0810A595}" destId="{E187226E-1307-4D01-92D7-055B38D7C6E9}" srcOrd="13" destOrd="0" presId="urn:microsoft.com/office/officeart/2005/8/layout/lProcess3"/>
    <dgm:cxn modelId="{271A5877-6930-480A-AC55-52A8C63ACEA1}" type="presParOf" srcId="{A8A7B801-F9B7-42E0-B969-40EA0810A595}" destId="{8273DBC0-CA48-47BE-8141-19CD91765074}" srcOrd="14" destOrd="0" presId="urn:microsoft.com/office/officeart/2005/8/layout/lProcess3"/>
    <dgm:cxn modelId="{A0FB08C1-25C9-4B3F-8B4D-FBA39D57C408}" type="presParOf" srcId="{00DC01D0-FB43-4F34-8922-A697B65A9532}" destId="{1CB6190D-5FEF-436F-B135-38AAF85D6AA4}" srcOrd="1" destOrd="0" presId="urn:microsoft.com/office/officeart/2005/8/layout/lProcess3"/>
    <dgm:cxn modelId="{9C12A542-D7AE-4AED-ACB9-5E4434F934F8}" type="presParOf" srcId="{00DC01D0-FB43-4F34-8922-A697B65A9532}" destId="{86048870-AE43-4C94-A203-74F27468CB9D}" srcOrd="2" destOrd="0" presId="urn:microsoft.com/office/officeart/2005/8/layout/lProcess3"/>
    <dgm:cxn modelId="{9299DFDC-BF0D-411D-A0EA-CFEBAE0098C1}" type="presParOf" srcId="{86048870-AE43-4C94-A203-74F27468CB9D}" destId="{D48787C8-BF5D-40DA-A6F3-678487F91B36}" srcOrd="0" destOrd="0" presId="urn:microsoft.com/office/officeart/2005/8/layout/lProcess3"/>
    <dgm:cxn modelId="{A6896EB3-62C7-418B-8C61-8CFCBFC14F9A}" type="presParOf" srcId="{86048870-AE43-4C94-A203-74F27468CB9D}" destId="{0F007E60-6F1D-483D-8AC2-292D2FDDC0FA}" srcOrd="1" destOrd="0" presId="urn:microsoft.com/office/officeart/2005/8/layout/lProcess3"/>
    <dgm:cxn modelId="{6116E664-49CC-45D7-AFE1-DA5DFB81B6A0}" type="presParOf" srcId="{86048870-AE43-4C94-A203-74F27468CB9D}" destId="{7C5FD9FE-5D6E-4231-BB60-33F439000F01}" srcOrd="2" destOrd="0" presId="urn:microsoft.com/office/officeart/2005/8/layout/lProcess3"/>
    <dgm:cxn modelId="{7B3021BB-54CC-4276-A6F9-853DFD3F5B96}" type="presParOf" srcId="{86048870-AE43-4C94-A203-74F27468CB9D}" destId="{F71FE3CD-AC7B-456E-883A-4D1C57D2596F}" srcOrd="3" destOrd="0" presId="urn:microsoft.com/office/officeart/2005/8/layout/lProcess3"/>
    <dgm:cxn modelId="{ED842773-7EB8-4BA5-A602-782082BE53A5}" type="presParOf" srcId="{86048870-AE43-4C94-A203-74F27468CB9D}" destId="{11F1845E-4B70-426F-BB43-DE968BA271D1}" srcOrd="4" destOrd="0" presId="urn:microsoft.com/office/officeart/2005/8/layout/lProcess3"/>
    <dgm:cxn modelId="{D55B1360-9BB0-47B6-A3A8-BC43B53E804B}" type="presParOf" srcId="{86048870-AE43-4C94-A203-74F27468CB9D}" destId="{DCBF25E2-B2F8-4C51-89CA-E06C6C33BAAE}" srcOrd="5" destOrd="0" presId="urn:microsoft.com/office/officeart/2005/8/layout/lProcess3"/>
    <dgm:cxn modelId="{75179B0C-8065-4516-AD78-1B7F6D51D012}" type="presParOf" srcId="{86048870-AE43-4C94-A203-74F27468CB9D}" destId="{CA448D9D-3986-473C-A5E4-51D5A7DC7518}" srcOrd="6" destOrd="0" presId="urn:microsoft.com/office/officeart/2005/8/layout/lProcess3"/>
    <dgm:cxn modelId="{A95071A3-02CA-449A-AA73-17687A2CFB00}" type="presParOf" srcId="{86048870-AE43-4C94-A203-74F27468CB9D}" destId="{C71D5892-DF75-4D8A-9861-BDD74DBA6218}" srcOrd="7" destOrd="0" presId="urn:microsoft.com/office/officeart/2005/8/layout/lProcess3"/>
    <dgm:cxn modelId="{24F4BF6F-C895-47A3-A9C6-048BBD2320BA}" type="presParOf" srcId="{86048870-AE43-4C94-A203-74F27468CB9D}" destId="{7FE48145-AF8F-45F0-9702-C546F9DB8FDF}" srcOrd="8" destOrd="0" presId="urn:microsoft.com/office/officeart/2005/8/layout/lProcess3"/>
    <dgm:cxn modelId="{56F44683-BD8C-4FE0-A39E-5FE80606BA5F}" type="presParOf" srcId="{00DC01D0-FB43-4F34-8922-A697B65A9532}" destId="{408ECCB9-6D53-4EC2-AA27-46EB24FDC5D3}" srcOrd="3" destOrd="0" presId="urn:microsoft.com/office/officeart/2005/8/layout/lProcess3"/>
    <dgm:cxn modelId="{108EDFDD-3E79-47AF-8997-F1A3E8147449}" type="presParOf" srcId="{00DC01D0-FB43-4F34-8922-A697B65A9532}" destId="{E03893CB-CC00-4D3F-8330-08A7FDD5B97D}" srcOrd="4" destOrd="0" presId="urn:microsoft.com/office/officeart/2005/8/layout/lProcess3"/>
    <dgm:cxn modelId="{B7EEA516-B08D-4808-B7D1-F79897E76F58}" type="presParOf" srcId="{E03893CB-CC00-4D3F-8330-08A7FDD5B97D}" destId="{87396E0B-7D2C-4FA7-99EB-BDE5CC04E89C}" srcOrd="0" destOrd="0" presId="urn:microsoft.com/office/officeart/2005/8/layout/lProcess3"/>
    <dgm:cxn modelId="{6A731F68-91D1-41EF-824D-8E9BBAEC6289}" type="presParOf" srcId="{E03893CB-CC00-4D3F-8330-08A7FDD5B97D}" destId="{83EB8926-18CA-432D-AF7F-54A55665E7F6}" srcOrd="1" destOrd="0" presId="urn:microsoft.com/office/officeart/2005/8/layout/lProcess3"/>
    <dgm:cxn modelId="{F1CC23D7-984D-490B-BB96-2EB1D8392301}" type="presParOf" srcId="{E03893CB-CC00-4D3F-8330-08A7FDD5B97D}" destId="{E259CF6B-7DD5-4A27-8FDB-682CD557F3BA}" srcOrd="2" destOrd="0" presId="urn:microsoft.com/office/officeart/2005/8/layout/lProcess3"/>
    <dgm:cxn modelId="{1EEB1F58-4788-41B1-BF50-707E084045C5}" type="presParOf" srcId="{E03893CB-CC00-4D3F-8330-08A7FDD5B97D}" destId="{B9239335-543F-41C0-A9A3-332C52CA45E9}" srcOrd="3" destOrd="0" presId="urn:microsoft.com/office/officeart/2005/8/layout/lProcess3"/>
    <dgm:cxn modelId="{F12435A3-BC5E-4CE5-BE31-6853E02BEA4C}" type="presParOf" srcId="{E03893CB-CC00-4D3F-8330-08A7FDD5B97D}" destId="{C14FE63E-AE5E-4CB3-BA2C-AF5EC713ABDA}" srcOrd="4" destOrd="0" presId="urn:microsoft.com/office/officeart/2005/8/layout/lProcess3"/>
    <dgm:cxn modelId="{BF95195C-A011-4852-A8F8-81E34808C51E}" type="presParOf" srcId="{E03893CB-CC00-4D3F-8330-08A7FDD5B97D}" destId="{A7218264-106B-434E-840D-4A2D8DD738E8}" srcOrd="5" destOrd="0" presId="urn:microsoft.com/office/officeart/2005/8/layout/lProcess3"/>
    <dgm:cxn modelId="{9E689994-2B0C-44B4-9BBE-07F7413FE982}" type="presParOf" srcId="{E03893CB-CC00-4D3F-8330-08A7FDD5B97D}" destId="{2B2BBF16-6493-4DBE-B505-B95A51E1EFE4}" srcOrd="6" destOrd="0" presId="urn:microsoft.com/office/officeart/2005/8/layout/lProcess3"/>
    <dgm:cxn modelId="{2F1959D2-5DC4-4FA7-9651-ECB71756A243}" type="presParOf" srcId="{E03893CB-CC00-4D3F-8330-08A7FDD5B97D}" destId="{713C9D7A-0D0A-4E6D-88D1-DC94DF1A3356}" srcOrd="7" destOrd="0" presId="urn:microsoft.com/office/officeart/2005/8/layout/lProcess3"/>
    <dgm:cxn modelId="{31B6EDDE-36DD-4453-8494-F0B63CE5A1D9}"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7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7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7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75000"/>
          </a:schemeClr>
        </a:solidFill>
      </dgm:spPr>
      <dgm:t>
        <a:bodyPr/>
        <a:lstStyle/>
        <a:p>
          <a:pPr rtl="0"/>
          <a:r>
            <a:rPr lang="en-AU" dirty="0" smtClean="0"/>
            <a:t>Reports </a:t>
          </a:r>
          <a:endParaRPr lang="en-AU" dirty="0"/>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rgbClr val="DFEBD2"/>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E51D1D26-2142-4583-A10A-5653047D9251}" type="presOf" srcId="{D6567B0B-8E18-4839-B397-04E3C04BB351}" destId="{974E0F5D-04DC-4311-89C2-00F158FA6B1C}" srcOrd="0" destOrd="0" presId="urn:microsoft.com/office/officeart/2005/8/layout/lProcess3"/>
    <dgm:cxn modelId="{A18FB8E0-BF6D-452C-8F0A-554F2CF13FDC}" type="presOf" srcId="{E7B9E4BD-33AF-4609-93B6-39823DA590C3}" destId="{87396E0B-7D2C-4FA7-99EB-BDE5CC04E89C}"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041D2CDA-EC72-4158-AA40-5936BD4DD113}" type="presOf" srcId="{E436B4CD-8907-4DF1-8294-0803EA996410}" destId="{2853FC21-22F6-4BA3-99D0-5D737BC1A4B4}"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932C5061-4163-4CAE-9E31-82A14D891A0A}" srcId="{5FB5F245-62DB-4733-AA8A-21A8CEFFE651}" destId="{A2D26E3A-5DE2-4690-B503-1EA8A3658533}" srcOrd="0" destOrd="0" parTransId="{08F82FFC-EA28-4400-AEBB-2BE9EB7D99C8}" sibTransId="{8FDC063B-C8D6-49C7-AA16-9DD60BA22F88}"/>
    <dgm:cxn modelId="{1DAD1490-8741-4081-B392-3F34B47C6D18}" type="presOf" srcId="{5297ACCC-A9B6-4322-ACA4-1B214A400A07}" destId="{E46267D9-FFE2-40F6-9EFE-EA4BC398C48C}" srcOrd="0" destOrd="0" presId="urn:microsoft.com/office/officeart/2005/8/layout/lProcess3"/>
    <dgm:cxn modelId="{211C1267-5274-4DF9-88E3-2DFDF55A5C55}" type="presOf" srcId="{E26145C6-4CC0-4DF0-810E-0427B49CDF9F}" destId="{7C5FD9FE-5D6E-4231-BB60-33F439000F01}" srcOrd="0" destOrd="0" presId="urn:microsoft.com/office/officeart/2005/8/layout/lProcess3"/>
    <dgm:cxn modelId="{06598375-E651-41D9-AFE1-5019E49D59F3}" type="presOf" srcId="{DA79FEA6-409F-4204-8704-77747B3C27B5}" destId="{D48787C8-BF5D-40DA-A6F3-678487F91B36}"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F613B560-8AE9-456B-B0B5-39E993E4A50D}" type="presOf" srcId="{43D85BE2-3936-4937-B311-23CB6FDC81E3}" destId="{7FA0814E-3F11-49E7-B0CA-5857AA1A0FE3}" srcOrd="0" destOrd="0" presId="urn:microsoft.com/office/officeart/2005/8/layout/lProcess3"/>
    <dgm:cxn modelId="{8537A00E-BAE2-48D3-B54A-0D62C01DEA31}" type="presOf" srcId="{FFE62D17-B9E0-4B3B-89B9-E20322B883FA}" destId="{11F1845E-4B70-426F-BB43-DE968BA271D1}" srcOrd="0" destOrd="0" presId="urn:microsoft.com/office/officeart/2005/8/layout/lProcess3"/>
    <dgm:cxn modelId="{F4166B90-8442-4C69-964D-80709F137A35}" type="presOf" srcId="{FB5B0951-4482-4092-A916-BAE7358D8706}" destId="{2B2BBF16-6493-4DBE-B505-B95A51E1EFE4}" srcOrd="0" destOrd="0" presId="urn:microsoft.com/office/officeart/2005/8/layout/lProcess3"/>
    <dgm:cxn modelId="{6438F487-4A86-4505-AD26-6761DAAFBFE7}" type="presOf" srcId="{9477B230-90F4-485E-9A3D-2D83AD715F43}" destId="{CE6FFD11-B08D-4260-94A6-06B6E94A1EC6}"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3900AA89-9596-4FD7-B1B3-45E4C571061A}" srcId="{DA79FEA6-409F-4204-8704-77747B3C27B5}" destId="{3DC3EEE0-8A17-4F40-881E-705009B0C47D}" srcOrd="3" destOrd="0" parTransId="{E81DFB6F-1CCD-4FD1-BFC4-D340E998A6EE}" sibTransId="{ED06AABD-C740-4DB5-9D43-826288A748D3}"/>
    <dgm:cxn modelId="{DB0C488F-6C64-4CDB-8374-00A9260B6430}" srcId="{5FB5F245-62DB-4733-AA8A-21A8CEFFE651}" destId="{E7B9E4BD-33AF-4609-93B6-39823DA590C3}" srcOrd="2" destOrd="0" parTransId="{BC100DCB-2396-49C6-BFBB-47FB18796F2F}" sibTransId="{A4BC700E-B2AA-41CF-8788-4353219414B2}"/>
    <dgm:cxn modelId="{45A97E3B-71A0-442A-9D96-7048E7C9585B}" type="presOf" srcId="{A2D26E3A-5DE2-4690-B503-1EA8A3658533}" destId="{DA843441-AE82-4FAF-A9F9-1E18B0865EB3}" srcOrd="0" destOrd="0" presId="urn:microsoft.com/office/officeart/2005/8/layout/lProcess3"/>
    <dgm:cxn modelId="{307A6D4F-6EF8-4D62-8266-E3DC7CBA61DD}" type="presOf" srcId="{5FB5F245-62DB-4733-AA8A-21A8CEFFE651}" destId="{00DC01D0-FB43-4F34-8922-A697B65A9532}" srcOrd="0" destOrd="0" presId="urn:microsoft.com/office/officeart/2005/8/layout/lProcess3"/>
    <dgm:cxn modelId="{E555B4A0-020B-4C90-AC0A-E5B09A7EDDAD}" type="presOf" srcId="{DADA77BD-F5DE-433F-AADC-8A654D256E24}" destId="{CA448D9D-3986-473C-A5E4-51D5A7DC7518}" srcOrd="0" destOrd="0" presId="urn:microsoft.com/office/officeart/2005/8/layout/lProcess3"/>
    <dgm:cxn modelId="{349E27EB-34FF-4A99-89BF-D542646D9AEB}" type="presOf" srcId="{755EFC89-C0FF-4842-AD6C-3034FF528E43}" destId="{4B2B76AE-F0DF-4C16-8CE6-60FC5CA8690E}" srcOrd="0" destOrd="0" presId="urn:microsoft.com/office/officeart/2005/8/layout/lProcess3"/>
    <dgm:cxn modelId="{266F9E09-CE6C-4059-9621-5B55C6F67CEB}" type="presOf" srcId="{7AA329D0-B848-4C92-87A6-89E4C35C98E6}" destId="{C14FE63E-AE5E-4CB3-BA2C-AF5EC713ABDA}" srcOrd="0" destOrd="0" presId="urn:microsoft.com/office/officeart/2005/8/layout/lProcess3"/>
    <dgm:cxn modelId="{87AFA7AB-17E5-4270-ACE0-61A97D52B853}" type="presOf" srcId="{009776F8-07AD-4E10-A469-300DC11E6343}" destId="{8273DBC0-CA48-47BE-8141-19CD91765074}"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9AB734DF-F507-4377-B57B-12639A0238B2}" srcId="{DA79FEA6-409F-4204-8704-77747B3C27B5}" destId="{FFE62D17-B9E0-4B3B-89B9-E20322B883FA}" srcOrd="1" destOrd="0" parTransId="{55E8C237-A695-492A-9738-12F1513D2DFC}" sibTransId="{2D180F5D-7E56-449C-BE59-F6AFD0367BF1}"/>
    <dgm:cxn modelId="{747C1B1A-3A1B-444A-98F2-1B56321F2706}" srcId="{A2D26E3A-5DE2-4690-B503-1EA8A3658533}" destId="{009776F8-07AD-4E10-A469-300DC11E6343}" srcOrd="6" destOrd="0" parTransId="{679CCB1D-5414-4591-8834-1AECAF09CB03}" sibTransId="{E8741B47-1241-43ED-9A83-9EBDA41D6F7A}"/>
    <dgm:cxn modelId="{9EA4CC0C-6A53-4378-B123-C68FD22973C9}" srcId="{5FB5F245-62DB-4733-AA8A-21A8CEFFE651}" destId="{DA79FEA6-409F-4204-8704-77747B3C27B5}" srcOrd="1" destOrd="0" parTransId="{20B27498-3665-4810-A20B-0BF02344467A}" sibTransId="{B689A9BC-EBEF-4E20-9224-B888D81019A2}"/>
    <dgm:cxn modelId="{2D772718-44D0-467D-813E-69C7E4FBD58A}" type="presOf" srcId="{766E82E9-EA54-4B06-9CFD-9780E065B725}" destId="{0F91D7AA-73F3-4E19-888F-212585AEE595}" srcOrd="0" destOrd="0" presId="urn:microsoft.com/office/officeart/2005/8/layout/lProcess3"/>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B42A277E-E1D1-4997-8B66-4AFCDADA29D8}" type="presOf" srcId="{3DC3EEE0-8A17-4F40-881E-705009B0C47D}" destId="{7FE48145-AF8F-45F0-9702-C546F9DB8FDF}" srcOrd="0" destOrd="0" presId="urn:microsoft.com/office/officeart/2005/8/layout/lProcess3"/>
    <dgm:cxn modelId="{A3BB3C37-992B-4C6E-93EC-B651C6A8A675}" type="presOf" srcId="{7E21F3AD-999D-466B-972D-D54BEF254C19}" destId="{E259CF6B-7DD5-4A27-8FDB-682CD557F3BA}"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7871C466-092C-4968-9AAC-0E07E901E369}" type="presParOf" srcId="{00DC01D0-FB43-4F34-8922-A697B65A9532}" destId="{A8A7B801-F9B7-42E0-B969-40EA0810A595}" srcOrd="0" destOrd="0" presId="urn:microsoft.com/office/officeart/2005/8/layout/lProcess3"/>
    <dgm:cxn modelId="{184C31B1-4CD4-4734-977F-57956A270459}" type="presParOf" srcId="{A8A7B801-F9B7-42E0-B969-40EA0810A595}" destId="{DA843441-AE82-4FAF-A9F9-1E18B0865EB3}" srcOrd="0" destOrd="0" presId="urn:microsoft.com/office/officeart/2005/8/layout/lProcess3"/>
    <dgm:cxn modelId="{BFA45DAD-2CDB-4B87-8337-8A3C011CC4F5}" type="presParOf" srcId="{A8A7B801-F9B7-42E0-B969-40EA0810A595}" destId="{4CF04AC7-B4B4-422C-80E4-0ED4D9B16070}" srcOrd="1" destOrd="0" presId="urn:microsoft.com/office/officeart/2005/8/layout/lProcess3"/>
    <dgm:cxn modelId="{99CBEA3F-CE55-4F4F-92D6-C7BDE31726E0}" type="presParOf" srcId="{A8A7B801-F9B7-42E0-B969-40EA0810A595}" destId="{E46267D9-FFE2-40F6-9EFE-EA4BC398C48C}" srcOrd="2" destOrd="0" presId="urn:microsoft.com/office/officeart/2005/8/layout/lProcess3"/>
    <dgm:cxn modelId="{4CB69FCF-464D-49F7-ACC3-C6185EA15C21}" type="presParOf" srcId="{A8A7B801-F9B7-42E0-B969-40EA0810A595}" destId="{90B3F147-195F-41C0-A07E-7F62228A2089}" srcOrd="3" destOrd="0" presId="urn:microsoft.com/office/officeart/2005/8/layout/lProcess3"/>
    <dgm:cxn modelId="{D851EA37-690D-4164-8984-C866964C86A1}" type="presParOf" srcId="{A8A7B801-F9B7-42E0-B969-40EA0810A595}" destId="{7FA0814E-3F11-49E7-B0CA-5857AA1A0FE3}" srcOrd="4" destOrd="0" presId="urn:microsoft.com/office/officeart/2005/8/layout/lProcess3"/>
    <dgm:cxn modelId="{B179BFE8-24E5-473F-BAFA-655CDA56337C}" type="presParOf" srcId="{A8A7B801-F9B7-42E0-B969-40EA0810A595}" destId="{E78E7E7F-A31D-4F7F-A6B4-A2F5AADDEF0A}" srcOrd="5" destOrd="0" presId="urn:microsoft.com/office/officeart/2005/8/layout/lProcess3"/>
    <dgm:cxn modelId="{982FD618-C575-4F6F-B3E5-5227996C45AF}" type="presParOf" srcId="{A8A7B801-F9B7-42E0-B969-40EA0810A595}" destId="{0F91D7AA-73F3-4E19-888F-212585AEE595}" srcOrd="6" destOrd="0" presId="urn:microsoft.com/office/officeart/2005/8/layout/lProcess3"/>
    <dgm:cxn modelId="{68E09DA7-DA63-4244-8DBC-EC4A692BB0FD}" type="presParOf" srcId="{A8A7B801-F9B7-42E0-B969-40EA0810A595}" destId="{BD244052-E112-4075-B542-C3E81A4B5E51}" srcOrd="7" destOrd="0" presId="urn:microsoft.com/office/officeart/2005/8/layout/lProcess3"/>
    <dgm:cxn modelId="{C551FD30-ECE3-43D7-A4F2-53CCF49C0483}" type="presParOf" srcId="{A8A7B801-F9B7-42E0-B969-40EA0810A595}" destId="{CE6FFD11-B08D-4260-94A6-06B6E94A1EC6}" srcOrd="8" destOrd="0" presId="urn:microsoft.com/office/officeart/2005/8/layout/lProcess3"/>
    <dgm:cxn modelId="{DCB96296-43E8-4B4F-A33B-B4AE2410C1E0}" type="presParOf" srcId="{A8A7B801-F9B7-42E0-B969-40EA0810A595}" destId="{491C3445-ADAD-4D91-B84B-15AB0CDFE5A1}" srcOrd="9" destOrd="0" presId="urn:microsoft.com/office/officeart/2005/8/layout/lProcess3"/>
    <dgm:cxn modelId="{1F417DCA-60E2-4D3C-ABF1-53E804A85418}" type="presParOf" srcId="{A8A7B801-F9B7-42E0-B969-40EA0810A595}" destId="{2853FC21-22F6-4BA3-99D0-5D737BC1A4B4}" srcOrd="10" destOrd="0" presId="urn:microsoft.com/office/officeart/2005/8/layout/lProcess3"/>
    <dgm:cxn modelId="{B32DD072-C1E9-4860-B280-F18B77DC698E}" type="presParOf" srcId="{A8A7B801-F9B7-42E0-B969-40EA0810A595}" destId="{DEDF412E-04C5-44B0-BBEC-2BD8A237A1A8}" srcOrd="11" destOrd="0" presId="urn:microsoft.com/office/officeart/2005/8/layout/lProcess3"/>
    <dgm:cxn modelId="{7A8E681C-7E91-4A67-885E-146CE87928C7}" type="presParOf" srcId="{A8A7B801-F9B7-42E0-B969-40EA0810A595}" destId="{974E0F5D-04DC-4311-89C2-00F158FA6B1C}" srcOrd="12" destOrd="0" presId="urn:microsoft.com/office/officeart/2005/8/layout/lProcess3"/>
    <dgm:cxn modelId="{B55E9F2C-EB5D-41A3-9183-54BCBD88A2A7}" type="presParOf" srcId="{A8A7B801-F9B7-42E0-B969-40EA0810A595}" destId="{E187226E-1307-4D01-92D7-055B38D7C6E9}" srcOrd="13" destOrd="0" presId="urn:microsoft.com/office/officeart/2005/8/layout/lProcess3"/>
    <dgm:cxn modelId="{A9AFEFF7-FDF8-48F0-A1FA-B320BD6F0F7A}" type="presParOf" srcId="{A8A7B801-F9B7-42E0-B969-40EA0810A595}" destId="{8273DBC0-CA48-47BE-8141-19CD91765074}" srcOrd="14" destOrd="0" presId="urn:microsoft.com/office/officeart/2005/8/layout/lProcess3"/>
    <dgm:cxn modelId="{9333FBAF-AEEF-47E6-9F5C-57DA2DEC0B78}" type="presParOf" srcId="{00DC01D0-FB43-4F34-8922-A697B65A9532}" destId="{1CB6190D-5FEF-436F-B135-38AAF85D6AA4}" srcOrd="1" destOrd="0" presId="urn:microsoft.com/office/officeart/2005/8/layout/lProcess3"/>
    <dgm:cxn modelId="{104C5C69-2A4B-4AFF-90BC-A0C17911F363}" type="presParOf" srcId="{00DC01D0-FB43-4F34-8922-A697B65A9532}" destId="{86048870-AE43-4C94-A203-74F27468CB9D}" srcOrd="2" destOrd="0" presId="urn:microsoft.com/office/officeart/2005/8/layout/lProcess3"/>
    <dgm:cxn modelId="{021E3908-B2B5-4DA7-B7C4-BF551EA3BA42}" type="presParOf" srcId="{86048870-AE43-4C94-A203-74F27468CB9D}" destId="{D48787C8-BF5D-40DA-A6F3-678487F91B36}" srcOrd="0" destOrd="0" presId="urn:microsoft.com/office/officeart/2005/8/layout/lProcess3"/>
    <dgm:cxn modelId="{6A44FAF3-4CBC-4239-A5B3-7FF4F4305F75}" type="presParOf" srcId="{86048870-AE43-4C94-A203-74F27468CB9D}" destId="{0F007E60-6F1D-483D-8AC2-292D2FDDC0FA}" srcOrd="1" destOrd="0" presId="urn:microsoft.com/office/officeart/2005/8/layout/lProcess3"/>
    <dgm:cxn modelId="{C5E65F93-199E-4A99-958C-AB618D840D27}" type="presParOf" srcId="{86048870-AE43-4C94-A203-74F27468CB9D}" destId="{7C5FD9FE-5D6E-4231-BB60-33F439000F01}" srcOrd="2" destOrd="0" presId="urn:microsoft.com/office/officeart/2005/8/layout/lProcess3"/>
    <dgm:cxn modelId="{186DCC6F-1EB2-488D-996F-FC1933ECB08A}" type="presParOf" srcId="{86048870-AE43-4C94-A203-74F27468CB9D}" destId="{F71FE3CD-AC7B-456E-883A-4D1C57D2596F}" srcOrd="3" destOrd="0" presId="urn:microsoft.com/office/officeart/2005/8/layout/lProcess3"/>
    <dgm:cxn modelId="{646F5465-0901-4799-8AAD-E8296C7AD99A}" type="presParOf" srcId="{86048870-AE43-4C94-A203-74F27468CB9D}" destId="{11F1845E-4B70-426F-BB43-DE968BA271D1}" srcOrd="4" destOrd="0" presId="urn:microsoft.com/office/officeart/2005/8/layout/lProcess3"/>
    <dgm:cxn modelId="{7598915B-CB13-47E1-8DCB-366AE94F2AFA}" type="presParOf" srcId="{86048870-AE43-4C94-A203-74F27468CB9D}" destId="{DCBF25E2-B2F8-4C51-89CA-E06C6C33BAAE}" srcOrd="5" destOrd="0" presId="urn:microsoft.com/office/officeart/2005/8/layout/lProcess3"/>
    <dgm:cxn modelId="{16B00C9A-BD31-4875-B29F-56B2B25A8393}" type="presParOf" srcId="{86048870-AE43-4C94-A203-74F27468CB9D}" destId="{CA448D9D-3986-473C-A5E4-51D5A7DC7518}" srcOrd="6" destOrd="0" presId="urn:microsoft.com/office/officeart/2005/8/layout/lProcess3"/>
    <dgm:cxn modelId="{6014804F-B8AB-4757-86FF-8F48ED0E2279}" type="presParOf" srcId="{86048870-AE43-4C94-A203-74F27468CB9D}" destId="{C71D5892-DF75-4D8A-9861-BDD74DBA6218}" srcOrd="7" destOrd="0" presId="urn:microsoft.com/office/officeart/2005/8/layout/lProcess3"/>
    <dgm:cxn modelId="{FE326C98-822A-468C-B07D-5043443AC5BA}" type="presParOf" srcId="{86048870-AE43-4C94-A203-74F27468CB9D}" destId="{7FE48145-AF8F-45F0-9702-C546F9DB8FDF}" srcOrd="8" destOrd="0" presId="urn:microsoft.com/office/officeart/2005/8/layout/lProcess3"/>
    <dgm:cxn modelId="{2070E8CC-0D9F-46B9-9E3F-57CA2162D798}" type="presParOf" srcId="{00DC01D0-FB43-4F34-8922-A697B65A9532}" destId="{408ECCB9-6D53-4EC2-AA27-46EB24FDC5D3}" srcOrd="3" destOrd="0" presId="urn:microsoft.com/office/officeart/2005/8/layout/lProcess3"/>
    <dgm:cxn modelId="{D0239F2F-A5FA-4310-81CE-B4BE9AA4844D}" type="presParOf" srcId="{00DC01D0-FB43-4F34-8922-A697B65A9532}" destId="{E03893CB-CC00-4D3F-8330-08A7FDD5B97D}" srcOrd="4" destOrd="0" presId="urn:microsoft.com/office/officeart/2005/8/layout/lProcess3"/>
    <dgm:cxn modelId="{B9C4C3B2-DF16-4D06-9975-C0AB1B7563D1}" type="presParOf" srcId="{E03893CB-CC00-4D3F-8330-08A7FDD5B97D}" destId="{87396E0B-7D2C-4FA7-99EB-BDE5CC04E89C}" srcOrd="0" destOrd="0" presId="urn:microsoft.com/office/officeart/2005/8/layout/lProcess3"/>
    <dgm:cxn modelId="{2BABF08A-63DC-474F-A5E3-A59FCDA5E310}" type="presParOf" srcId="{E03893CB-CC00-4D3F-8330-08A7FDD5B97D}" destId="{83EB8926-18CA-432D-AF7F-54A55665E7F6}" srcOrd="1" destOrd="0" presId="urn:microsoft.com/office/officeart/2005/8/layout/lProcess3"/>
    <dgm:cxn modelId="{049D5AC9-1AAC-46B9-9E5A-411A7073CD2C}" type="presParOf" srcId="{E03893CB-CC00-4D3F-8330-08A7FDD5B97D}" destId="{E259CF6B-7DD5-4A27-8FDB-682CD557F3BA}" srcOrd="2" destOrd="0" presId="urn:microsoft.com/office/officeart/2005/8/layout/lProcess3"/>
    <dgm:cxn modelId="{444ABA35-63A4-4BCF-8ACB-912726CAC260}" type="presParOf" srcId="{E03893CB-CC00-4D3F-8330-08A7FDD5B97D}" destId="{B9239335-543F-41C0-A9A3-332C52CA45E9}" srcOrd="3" destOrd="0" presId="urn:microsoft.com/office/officeart/2005/8/layout/lProcess3"/>
    <dgm:cxn modelId="{DCED4A9B-371B-4868-B445-5D62D3A40344}" type="presParOf" srcId="{E03893CB-CC00-4D3F-8330-08A7FDD5B97D}" destId="{C14FE63E-AE5E-4CB3-BA2C-AF5EC713ABDA}" srcOrd="4" destOrd="0" presId="urn:microsoft.com/office/officeart/2005/8/layout/lProcess3"/>
    <dgm:cxn modelId="{F39A1934-910E-4404-8C58-B13F1825C962}" type="presParOf" srcId="{E03893CB-CC00-4D3F-8330-08A7FDD5B97D}" destId="{A7218264-106B-434E-840D-4A2D8DD738E8}" srcOrd="5" destOrd="0" presId="urn:microsoft.com/office/officeart/2005/8/layout/lProcess3"/>
    <dgm:cxn modelId="{329D3CC0-774C-4D5B-BFBC-D15C4D9074FE}" type="presParOf" srcId="{E03893CB-CC00-4D3F-8330-08A7FDD5B97D}" destId="{2B2BBF16-6493-4DBE-B505-B95A51E1EFE4}" srcOrd="6" destOrd="0" presId="urn:microsoft.com/office/officeart/2005/8/layout/lProcess3"/>
    <dgm:cxn modelId="{9CE06DFA-13A6-4A9D-96B8-454437046DCD}" type="presParOf" srcId="{E03893CB-CC00-4D3F-8330-08A7FDD5B97D}" destId="{713C9D7A-0D0A-4E6D-88D1-DC94DF1A3356}" srcOrd="7" destOrd="0" presId="urn:microsoft.com/office/officeart/2005/8/layout/lProcess3"/>
    <dgm:cxn modelId="{886CBF1D-211E-4B68-BEC2-254BF5AC78FD}"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a:solidFill>
          <a:schemeClr val="bg1">
            <a:lumMod val="85000"/>
          </a:schemeClr>
        </a:solidFill>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85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8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dirty="0" smtClean="0"/>
            <a:t>Lead Manager </a:t>
          </a:r>
          <a:endParaRPr lang="en-AU" dirty="0"/>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rgbClr val="90C226"/>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chemeClr val="bg1">
            <a:lumMod val="85000"/>
          </a:schemeClr>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rgbClr val="DFEBD2"/>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rgbClr val="DFEBD2"/>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rgbClr val="DFEBD2"/>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chemeClr val="bg1">
            <a:lumMod val="85000"/>
          </a:schemeClr>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chemeClr val="bg1">
            <a:lumMod val="85000"/>
          </a:schemeClr>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chemeClr val="bg1">
            <a:lumMod val="85000"/>
          </a:schemeClr>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chemeClr val="bg1">
            <a:lumMod val="85000"/>
          </a:schemeClr>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rgbClr val="DFEBD2"/>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24E1DA27-D49C-435D-891B-CCF5F54327CD}" type="presOf" srcId="{DA79FEA6-409F-4204-8704-77747B3C27B5}" destId="{D48787C8-BF5D-40DA-A6F3-678487F91B36}" srcOrd="0" destOrd="0" presId="urn:microsoft.com/office/officeart/2005/8/layout/lProcess3"/>
    <dgm:cxn modelId="{2AECA4A5-C1F2-4BB3-B296-5EC9097535E6}" srcId="{A2D26E3A-5DE2-4690-B503-1EA8A3658533}" destId="{9477B230-90F4-485E-9A3D-2D83AD715F43}" srcOrd="3" destOrd="0" parTransId="{2C61A022-6CFE-431A-82C7-BE26E9EDA86C}" sibTransId="{0F429C94-5409-49B4-B1E7-6658BC911B5C}"/>
    <dgm:cxn modelId="{4BC1B1AE-B4ED-4A5B-B617-067B8328B557}" srcId="{E7B9E4BD-33AF-4609-93B6-39823DA590C3}" destId="{7AA329D0-B848-4C92-87A6-89E4C35C98E6}" srcOrd="1" destOrd="0" parTransId="{99792FD8-013A-4C3B-B321-05B7B1D32A4A}" sibTransId="{8E9BB4A0-366D-42A1-9528-5C5B2B400024}"/>
    <dgm:cxn modelId="{A564EC84-9206-4B35-ABFA-48A5B50F58D5}" srcId="{E7B9E4BD-33AF-4609-93B6-39823DA590C3}" destId="{7E21F3AD-999D-466B-972D-D54BEF254C19}" srcOrd="0" destOrd="0" parTransId="{27FAB28D-0567-4F93-95CA-C88FEAEF4893}" sibTransId="{60FDDA38-8F2A-483C-85FD-D786B10AB0D9}"/>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828F2055-A922-44FB-A3D5-A0B3F57A71FB}" type="presOf" srcId="{755EFC89-C0FF-4842-AD6C-3034FF528E43}" destId="{4B2B76AE-F0DF-4C16-8CE6-60FC5CA8690E}"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22CD02F2-A2FB-4AD0-B709-1D26860B2562}" type="presOf" srcId="{5FB5F245-62DB-4733-AA8A-21A8CEFFE651}" destId="{00DC01D0-FB43-4F34-8922-A697B65A9532}" srcOrd="0" destOrd="0" presId="urn:microsoft.com/office/officeart/2005/8/layout/lProcess3"/>
    <dgm:cxn modelId="{AB3F4C00-A650-403D-B6F6-F3C1FF05DC6D}" type="presOf" srcId="{43D85BE2-3936-4937-B311-23CB6FDC81E3}" destId="{7FA0814E-3F11-49E7-B0CA-5857AA1A0FE3}" srcOrd="0" destOrd="0" presId="urn:microsoft.com/office/officeart/2005/8/layout/lProcess3"/>
    <dgm:cxn modelId="{E45D103C-1D98-4BCA-92B7-F70EDA06451D}" type="presOf" srcId="{7AA329D0-B848-4C92-87A6-89E4C35C98E6}" destId="{C14FE63E-AE5E-4CB3-BA2C-AF5EC713ABDA}"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4B8B780E-A8FD-47C9-BCFD-3DB03608B914}" type="presOf" srcId="{7E21F3AD-999D-466B-972D-D54BEF254C19}" destId="{E259CF6B-7DD5-4A27-8FDB-682CD557F3BA}"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5558E2D1-B457-4E10-A0D7-47B36284FF71}" srcId="{E7B9E4BD-33AF-4609-93B6-39823DA590C3}" destId="{755EFC89-C0FF-4842-AD6C-3034FF528E43}" srcOrd="3" destOrd="0" parTransId="{62BEC73B-2C71-4D4B-95C7-EFAA71F6B8B9}" sibTransId="{97E42E98-4C75-40DE-8715-FFD15165C951}"/>
    <dgm:cxn modelId="{2CCCACC6-9C6A-4B51-87C8-E1A9E347A1D4}" type="presOf" srcId="{DADA77BD-F5DE-433F-AADC-8A654D256E24}" destId="{CA448D9D-3986-473C-A5E4-51D5A7DC7518}" srcOrd="0" destOrd="0" presId="urn:microsoft.com/office/officeart/2005/8/layout/lProcess3"/>
    <dgm:cxn modelId="{BDD8D91E-CF10-436A-BE21-C6068F3E8816}" type="presOf" srcId="{3DC3EEE0-8A17-4F40-881E-705009B0C47D}" destId="{7FE48145-AF8F-45F0-9702-C546F9DB8FDF}" srcOrd="0" destOrd="0" presId="urn:microsoft.com/office/officeart/2005/8/layout/lProcess3"/>
    <dgm:cxn modelId="{87132636-5C17-45F4-AEEF-521953E0A585}" type="presOf" srcId="{FFE62D17-B9E0-4B3B-89B9-E20322B883FA}" destId="{11F1845E-4B70-426F-BB43-DE968BA271D1}" srcOrd="0" destOrd="0" presId="urn:microsoft.com/office/officeart/2005/8/layout/lProcess3"/>
    <dgm:cxn modelId="{DC5449C8-6F50-448B-841F-924EE1A3313C}" type="presOf" srcId="{E7B9E4BD-33AF-4609-93B6-39823DA590C3}" destId="{87396E0B-7D2C-4FA7-99EB-BDE5CC04E89C}" srcOrd="0" destOrd="0" presId="urn:microsoft.com/office/officeart/2005/8/layout/lProcess3"/>
    <dgm:cxn modelId="{FC9AD901-A6AC-41E9-B1C2-4F77EBA7E125}" type="presOf" srcId="{D6567B0B-8E18-4839-B397-04E3C04BB351}" destId="{974E0F5D-04DC-4311-89C2-00F158FA6B1C}" srcOrd="0" destOrd="0" presId="urn:microsoft.com/office/officeart/2005/8/layout/lProcess3"/>
    <dgm:cxn modelId="{79DE03F6-4110-47B3-A35D-2C2EFEC5E7D1}" type="presOf" srcId="{E26145C6-4CC0-4DF0-810E-0427B49CDF9F}" destId="{7C5FD9FE-5D6E-4231-BB60-33F439000F01}" srcOrd="0" destOrd="0" presId="urn:microsoft.com/office/officeart/2005/8/layout/lProcess3"/>
    <dgm:cxn modelId="{D460E922-FF49-425E-98A8-291B7524E8AF}" type="presOf" srcId="{766E82E9-EA54-4B06-9CFD-9780E065B725}" destId="{0F91D7AA-73F3-4E19-888F-212585AEE595}" srcOrd="0" destOrd="0" presId="urn:microsoft.com/office/officeart/2005/8/layout/lProcess3"/>
    <dgm:cxn modelId="{0CCF2563-B2DE-4EEF-A932-F0654ECE28E1}" srcId="{A2D26E3A-5DE2-4690-B503-1EA8A3658533}" destId="{43D85BE2-3936-4937-B311-23CB6FDC81E3}" srcOrd="1" destOrd="0" parTransId="{79C84D4D-2A01-448A-B74F-9C50261D6D10}" sibTransId="{81F54AD2-5EDF-4B4E-8090-B04B944DB0E0}"/>
    <dgm:cxn modelId="{9EA4CC0C-6A53-4378-B123-C68FD22973C9}" srcId="{5FB5F245-62DB-4733-AA8A-21A8CEFFE651}" destId="{DA79FEA6-409F-4204-8704-77747B3C27B5}" srcOrd="1" destOrd="0" parTransId="{20B27498-3665-4810-A20B-0BF02344467A}" sibTransId="{B689A9BC-EBEF-4E20-9224-B888D81019A2}"/>
    <dgm:cxn modelId="{9AB734DF-F507-4377-B57B-12639A0238B2}" srcId="{DA79FEA6-409F-4204-8704-77747B3C27B5}" destId="{FFE62D17-B9E0-4B3B-89B9-E20322B883FA}" srcOrd="1" destOrd="0" parTransId="{55E8C237-A695-492A-9738-12F1513D2DFC}" sibTransId="{2D180F5D-7E56-449C-BE59-F6AFD0367BF1}"/>
    <dgm:cxn modelId="{976BD7CE-61B2-415D-BD89-741278541F7A}" srcId="{A2D26E3A-5DE2-4690-B503-1EA8A3658533}" destId="{E436B4CD-8907-4DF1-8294-0803EA996410}" srcOrd="4" destOrd="0" parTransId="{79357FF1-38B4-48B0-9732-4B43CACBE8DA}" sibTransId="{D8285581-7120-4E8C-896A-E76B15CF440F}"/>
    <dgm:cxn modelId="{0E4DC508-8545-439B-8BAB-2388917C0EBE}" type="presOf" srcId="{FB5B0951-4482-4092-A916-BAE7358D8706}" destId="{2B2BBF16-6493-4DBE-B505-B95A51E1EFE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747C1B1A-3A1B-444A-98F2-1B56321F2706}" srcId="{A2D26E3A-5DE2-4690-B503-1EA8A3658533}" destId="{009776F8-07AD-4E10-A469-300DC11E6343}" srcOrd="6" destOrd="0" parTransId="{679CCB1D-5414-4591-8834-1AECAF09CB03}" sibTransId="{E8741B47-1241-43ED-9A83-9EBDA41D6F7A}"/>
    <dgm:cxn modelId="{34F5D03A-A988-4DB8-81FF-992C8405F872}" type="presOf" srcId="{E436B4CD-8907-4DF1-8294-0803EA996410}" destId="{2853FC21-22F6-4BA3-99D0-5D737BC1A4B4}"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6CF7C3B0-37B1-4F3B-98A9-2FBBE65C2106}" type="presOf" srcId="{5297ACCC-A9B6-4322-ACA4-1B214A400A07}" destId="{E46267D9-FFE2-40F6-9EFE-EA4BC398C48C}" srcOrd="0" destOrd="0" presId="urn:microsoft.com/office/officeart/2005/8/layout/lProcess3"/>
    <dgm:cxn modelId="{6E8E103A-165C-40BD-A746-AD740ED37099}" srcId="{E7B9E4BD-33AF-4609-93B6-39823DA590C3}" destId="{FB5B0951-4482-4092-A916-BAE7358D8706}" srcOrd="2" destOrd="0" parTransId="{1764A1FC-543C-4D7D-99CE-10C1597ABED9}" sibTransId="{031B0955-8143-4ABE-AB55-07FB5C178274}"/>
    <dgm:cxn modelId="{F6BE037D-08CA-468B-B72D-5C4F5FB8A2CC}" type="presOf" srcId="{9477B230-90F4-485E-9A3D-2D83AD715F43}" destId="{CE6FFD11-B08D-4260-94A6-06B6E94A1EC6}" srcOrd="0" destOrd="0" presId="urn:microsoft.com/office/officeart/2005/8/layout/lProcess3"/>
    <dgm:cxn modelId="{58FAB7BD-86BA-4E5C-83C8-96899FCFE9B1}" type="presOf" srcId="{A2D26E3A-5DE2-4690-B503-1EA8A3658533}" destId="{DA843441-AE82-4FAF-A9F9-1E18B0865EB3}" srcOrd="0" destOrd="0" presId="urn:microsoft.com/office/officeart/2005/8/layout/lProcess3"/>
    <dgm:cxn modelId="{D6D54A7F-EBD2-4BEA-B01F-76EA172A8CAD}" srcId="{A2D26E3A-5DE2-4690-B503-1EA8A3658533}" destId="{766E82E9-EA54-4B06-9CFD-9780E065B725}" srcOrd="2" destOrd="0" parTransId="{C0A7D891-2F7E-430B-BEC4-E1F0578E3A95}" sibTransId="{48E02B88-C904-4D1A-83D3-70824925D30F}"/>
    <dgm:cxn modelId="{A984C722-2001-46D8-BACF-FA2814100269}" type="presOf" srcId="{009776F8-07AD-4E10-A469-300DC11E6343}" destId="{8273DBC0-CA48-47BE-8141-19CD91765074}" srcOrd="0" destOrd="0" presId="urn:microsoft.com/office/officeart/2005/8/layout/lProcess3"/>
    <dgm:cxn modelId="{6E80EDCB-B6B5-45FE-B25F-D5A65521EDE5}" type="presParOf" srcId="{00DC01D0-FB43-4F34-8922-A697B65A9532}" destId="{A8A7B801-F9B7-42E0-B969-40EA0810A595}" srcOrd="0" destOrd="0" presId="urn:microsoft.com/office/officeart/2005/8/layout/lProcess3"/>
    <dgm:cxn modelId="{8DA65596-9E15-4A41-AFA1-B6ADD74A87F0}" type="presParOf" srcId="{A8A7B801-F9B7-42E0-B969-40EA0810A595}" destId="{DA843441-AE82-4FAF-A9F9-1E18B0865EB3}" srcOrd="0" destOrd="0" presId="urn:microsoft.com/office/officeart/2005/8/layout/lProcess3"/>
    <dgm:cxn modelId="{652C7B59-96EA-4F88-91FB-E1FB7EF122AD}" type="presParOf" srcId="{A8A7B801-F9B7-42E0-B969-40EA0810A595}" destId="{4CF04AC7-B4B4-422C-80E4-0ED4D9B16070}" srcOrd="1" destOrd="0" presId="urn:microsoft.com/office/officeart/2005/8/layout/lProcess3"/>
    <dgm:cxn modelId="{A8441CCE-60EF-43EE-B8F1-6161C7CF727E}" type="presParOf" srcId="{A8A7B801-F9B7-42E0-B969-40EA0810A595}" destId="{E46267D9-FFE2-40F6-9EFE-EA4BC398C48C}" srcOrd="2" destOrd="0" presId="urn:microsoft.com/office/officeart/2005/8/layout/lProcess3"/>
    <dgm:cxn modelId="{0AB69A08-ACB4-4AC0-BE0D-9FBEF293E488}" type="presParOf" srcId="{A8A7B801-F9B7-42E0-B969-40EA0810A595}" destId="{90B3F147-195F-41C0-A07E-7F62228A2089}" srcOrd="3" destOrd="0" presId="urn:microsoft.com/office/officeart/2005/8/layout/lProcess3"/>
    <dgm:cxn modelId="{915697F6-A88B-4ADA-9E90-4B63BCC4A459}" type="presParOf" srcId="{A8A7B801-F9B7-42E0-B969-40EA0810A595}" destId="{7FA0814E-3F11-49E7-B0CA-5857AA1A0FE3}" srcOrd="4" destOrd="0" presId="urn:microsoft.com/office/officeart/2005/8/layout/lProcess3"/>
    <dgm:cxn modelId="{B31C6DCF-B591-4077-A7B8-92628EBBD820}" type="presParOf" srcId="{A8A7B801-F9B7-42E0-B969-40EA0810A595}" destId="{E78E7E7F-A31D-4F7F-A6B4-A2F5AADDEF0A}" srcOrd="5" destOrd="0" presId="urn:microsoft.com/office/officeart/2005/8/layout/lProcess3"/>
    <dgm:cxn modelId="{5D2E3F71-6181-439F-95FF-F29E57BFB5BC}" type="presParOf" srcId="{A8A7B801-F9B7-42E0-B969-40EA0810A595}" destId="{0F91D7AA-73F3-4E19-888F-212585AEE595}" srcOrd="6" destOrd="0" presId="urn:microsoft.com/office/officeart/2005/8/layout/lProcess3"/>
    <dgm:cxn modelId="{6E497C5B-E882-46D1-AF9D-87F2A655DCFF}" type="presParOf" srcId="{A8A7B801-F9B7-42E0-B969-40EA0810A595}" destId="{BD244052-E112-4075-B542-C3E81A4B5E51}" srcOrd="7" destOrd="0" presId="urn:microsoft.com/office/officeart/2005/8/layout/lProcess3"/>
    <dgm:cxn modelId="{ABC99547-9C4E-420F-952C-1BDC6BA865F4}" type="presParOf" srcId="{A8A7B801-F9B7-42E0-B969-40EA0810A595}" destId="{CE6FFD11-B08D-4260-94A6-06B6E94A1EC6}" srcOrd="8" destOrd="0" presId="urn:microsoft.com/office/officeart/2005/8/layout/lProcess3"/>
    <dgm:cxn modelId="{9329264E-1B68-45D4-8B08-71CA648F96A2}" type="presParOf" srcId="{A8A7B801-F9B7-42E0-B969-40EA0810A595}" destId="{491C3445-ADAD-4D91-B84B-15AB0CDFE5A1}" srcOrd="9" destOrd="0" presId="urn:microsoft.com/office/officeart/2005/8/layout/lProcess3"/>
    <dgm:cxn modelId="{AA045C27-7CD7-4268-B84A-CFC80A718581}" type="presParOf" srcId="{A8A7B801-F9B7-42E0-B969-40EA0810A595}" destId="{2853FC21-22F6-4BA3-99D0-5D737BC1A4B4}" srcOrd="10" destOrd="0" presId="urn:microsoft.com/office/officeart/2005/8/layout/lProcess3"/>
    <dgm:cxn modelId="{1DD594B2-C84B-48A0-9428-DC7E0DC0D005}" type="presParOf" srcId="{A8A7B801-F9B7-42E0-B969-40EA0810A595}" destId="{DEDF412E-04C5-44B0-BBEC-2BD8A237A1A8}" srcOrd="11" destOrd="0" presId="urn:microsoft.com/office/officeart/2005/8/layout/lProcess3"/>
    <dgm:cxn modelId="{E105ACE1-6EE3-4AEE-9730-88B666FD2992}" type="presParOf" srcId="{A8A7B801-F9B7-42E0-B969-40EA0810A595}" destId="{974E0F5D-04DC-4311-89C2-00F158FA6B1C}" srcOrd="12" destOrd="0" presId="urn:microsoft.com/office/officeart/2005/8/layout/lProcess3"/>
    <dgm:cxn modelId="{EBF11F7D-46B4-4719-87D1-A264DB4FA153}" type="presParOf" srcId="{A8A7B801-F9B7-42E0-B969-40EA0810A595}" destId="{E187226E-1307-4D01-92D7-055B38D7C6E9}" srcOrd="13" destOrd="0" presId="urn:microsoft.com/office/officeart/2005/8/layout/lProcess3"/>
    <dgm:cxn modelId="{B69EFFA6-CE62-4E45-B001-E085F2D29ACB}" type="presParOf" srcId="{A8A7B801-F9B7-42E0-B969-40EA0810A595}" destId="{8273DBC0-CA48-47BE-8141-19CD91765074}" srcOrd="14" destOrd="0" presId="urn:microsoft.com/office/officeart/2005/8/layout/lProcess3"/>
    <dgm:cxn modelId="{4E7488E9-EA0B-4B8F-B65F-1FC0D1335ACD}" type="presParOf" srcId="{00DC01D0-FB43-4F34-8922-A697B65A9532}" destId="{1CB6190D-5FEF-436F-B135-38AAF85D6AA4}" srcOrd="1" destOrd="0" presId="urn:microsoft.com/office/officeart/2005/8/layout/lProcess3"/>
    <dgm:cxn modelId="{CE51E2A5-98E5-4F65-B205-CFB0255DD7A7}" type="presParOf" srcId="{00DC01D0-FB43-4F34-8922-A697B65A9532}" destId="{86048870-AE43-4C94-A203-74F27468CB9D}" srcOrd="2" destOrd="0" presId="urn:microsoft.com/office/officeart/2005/8/layout/lProcess3"/>
    <dgm:cxn modelId="{71E5111F-440A-4517-AA7B-99532E6D135D}" type="presParOf" srcId="{86048870-AE43-4C94-A203-74F27468CB9D}" destId="{D48787C8-BF5D-40DA-A6F3-678487F91B36}" srcOrd="0" destOrd="0" presId="urn:microsoft.com/office/officeart/2005/8/layout/lProcess3"/>
    <dgm:cxn modelId="{D9874A02-33A5-4563-9FB2-E7C991EB2D31}" type="presParOf" srcId="{86048870-AE43-4C94-A203-74F27468CB9D}" destId="{0F007E60-6F1D-483D-8AC2-292D2FDDC0FA}" srcOrd="1" destOrd="0" presId="urn:microsoft.com/office/officeart/2005/8/layout/lProcess3"/>
    <dgm:cxn modelId="{5FCCEE42-C2A5-4092-9FE3-BF1F5DE858A9}" type="presParOf" srcId="{86048870-AE43-4C94-A203-74F27468CB9D}" destId="{7C5FD9FE-5D6E-4231-BB60-33F439000F01}" srcOrd="2" destOrd="0" presId="urn:microsoft.com/office/officeart/2005/8/layout/lProcess3"/>
    <dgm:cxn modelId="{A8B76C16-7F9D-44D4-AD28-1349BFF80BF5}" type="presParOf" srcId="{86048870-AE43-4C94-A203-74F27468CB9D}" destId="{F71FE3CD-AC7B-456E-883A-4D1C57D2596F}" srcOrd="3" destOrd="0" presId="urn:microsoft.com/office/officeart/2005/8/layout/lProcess3"/>
    <dgm:cxn modelId="{CDBB159A-2D92-4C19-957E-0EE1D5DD1C0B}" type="presParOf" srcId="{86048870-AE43-4C94-A203-74F27468CB9D}" destId="{11F1845E-4B70-426F-BB43-DE968BA271D1}" srcOrd="4" destOrd="0" presId="urn:microsoft.com/office/officeart/2005/8/layout/lProcess3"/>
    <dgm:cxn modelId="{87B97691-156E-4066-808B-D300B570A7D9}" type="presParOf" srcId="{86048870-AE43-4C94-A203-74F27468CB9D}" destId="{DCBF25E2-B2F8-4C51-89CA-E06C6C33BAAE}" srcOrd="5" destOrd="0" presId="urn:microsoft.com/office/officeart/2005/8/layout/lProcess3"/>
    <dgm:cxn modelId="{C7CAF293-EA02-4DE3-9575-A16DBC56F7D8}" type="presParOf" srcId="{86048870-AE43-4C94-A203-74F27468CB9D}" destId="{CA448D9D-3986-473C-A5E4-51D5A7DC7518}" srcOrd="6" destOrd="0" presId="urn:microsoft.com/office/officeart/2005/8/layout/lProcess3"/>
    <dgm:cxn modelId="{F83AADF4-7C58-4A2A-9E0C-56AF9921B0B7}" type="presParOf" srcId="{86048870-AE43-4C94-A203-74F27468CB9D}" destId="{C71D5892-DF75-4D8A-9861-BDD74DBA6218}" srcOrd="7" destOrd="0" presId="urn:microsoft.com/office/officeart/2005/8/layout/lProcess3"/>
    <dgm:cxn modelId="{F0DDB99B-C450-4EDB-BEAE-ECBAEBF9BB60}" type="presParOf" srcId="{86048870-AE43-4C94-A203-74F27468CB9D}" destId="{7FE48145-AF8F-45F0-9702-C546F9DB8FDF}" srcOrd="8" destOrd="0" presId="urn:microsoft.com/office/officeart/2005/8/layout/lProcess3"/>
    <dgm:cxn modelId="{D885A5EC-13A4-41A8-A2E0-20B0C96C8DA3}" type="presParOf" srcId="{00DC01D0-FB43-4F34-8922-A697B65A9532}" destId="{408ECCB9-6D53-4EC2-AA27-46EB24FDC5D3}" srcOrd="3" destOrd="0" presId="urn:microsoft.com/office/officeart/2005/8/layout/lProcess3"/>
    <dgm:cxn modelId="{9788A428-8F83-47A4-B740-E0A4B2BA4728}" type="presParOf" srcId="{00DC01D0-FB43-4F34-8922-A697B65A9532}" destId="{E03893CB-CC00-4D3F-8330-08A7FDD5B97D}" srcOrd="4" destOrd="0" presId="urn:microsoft.com/office/officeart/2005/8/layout/lProcess3"/>
    <dgm:cxn modelId="{898414ED-5807-4A1B-8643-8376BBCC6855}" type="presParOf" srcId="{E03893CB-CC00-4D3F-8330-08A7FDD5B97D}" destId="{87396E0B-7D2C-4FA7-99EB-BDE5CC04E89C}" srcOrd="0" destOrd="0" presId="urn:microsoft.com/office/officeart/2005/8/layout/lProcess3"/>
    <dgm:cxn modelId="{75134DA2-4BC1-4126-8FE4-4FECAB04EEC4}" type="presParOf" srcId="{E03893CB-CC00-4D3F-8330-08A7FDD5B97D}" destId="{83EB8926-18CA-432D-AF7F-54A55665E7F6}" srcOrd="1" destOrd="0" presId="urn:microsoft.com/office/officeart/2005/8/layout/lProcess3"/>
    <dgm:cxn modelId="{79A2DF5C-027C-4760-9BE0-FB4A9F5422C6}" type="presParOf" srcId="{E03893CB-CC00-4D3F-8330-08A7FDD5B97D}" destId="{E259CF6B-7DD5-4A27-8FDB-682CD557F3BA}" srcOrd="2" destOrd="0" presId="urn:microsoft.com/office/officeart/2005/8/layout/lProcess3"/>
    <dgm:cxn modelId="{3270CA59-12BD-4D7F-8C3B-01D1AB0FB641}" type="presParOf" srcId="{E03893CB-CC00-4D3F-8330-08A7FDD5B97D}" destId="{B9239335-543F-41C0-A9A3-332C52CA45E9}" srcOrd="3" destOrd="0" presId="urn:microsoft.com/office/officeart/2005/8/layout/lProcess3"/>
    <dgm:cxn modelId="{5420FE81-C79D-424E-8ACF-3EA363B1FA1E}" type="presParOf" srcId="{E03893CB-CC00-4D3F-8330-08A7FDD5B97D}" destId="{C14FE63E-AE5E-4CB3-BA2C-AF5EC713ABDA}" srcOrd="4" destOrd="0" presId="urn:microsoft.com/office/officeart/2005/8/layout/lProcess3"/>
    <dgm:cxn modelId="{32D92481-1110-41CF-BCE8-28A5BBACAF5D}" type="presParOf" srcId="{E03893CB-CC00-4D3F-8330-08A7FDD5B97D}" destId="{A7218264-106B-434E-840D-4A2D8DD738E8}" srcOrd="5" destOrd="0" presId="urn:microsoft.com/office/officeart/2005/8/layout/lProcess3"/>
    <dgm:cxn modelId="{45787BC5-8092-490E-866B-A042D707662E}" type="presParOf" srcId="{E03893CB-CC00-4D3F-8330-08A7FDD5B97D}" destId="{2B2BBF16-6493-4DBE-B505-B95A51E1EFE4}" srcOrd="6" destOrd="0" presId="urn:microsoft.com/office/officeart/2005/8/layout/lProcess3"/>
    <dgm:cxn modelId="{A68C489B-C852-43A5-AD5D-2B189A125965}" type="presParOf" srcId="{E03893CB-CC00-4D3F-8330-08A7FDD5B97D}" destId="{713C9D7A-0D0A-4E6D-88D1-DC94DF1A3356}" srcOrd="7" destOrd="0" presId="urn:microsoft.com/office/officeart/2005/8/layout/lProcess3"/>
    <dgm:cxn modelId="{9A25E86C-1923-4A25-9614-29DB0E319DE4}"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FB5F245-62DB-4733-AA8A-21A8CEFFE65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A2D26E3A-5DE2-4690-B503-1EA8A3658533}">
      <dgm:prSet/>
      <dgm:spPr>
        <a:solidFill>
          <a:schemeClr val="bg1">
            <a:lumMod val="85000"/>
          </a:schemeClr>
        </a:solidFill>
      </dgm:spPr>
      <dgm:t>
        <a:bodyPr/>
        <a:lstStyle/>
        <a:p>
          <a:pPr rtl="0"/>
          <a:r>
            <a:rPr lang="en-AU" dirty="0" smtClean="0"/>
            <a:t>Practice Studio</a:t>
          </a:r>
          <a:endParaRPr lang="en-AU" dirty="0"/>
        </a:p>
      </dgm:t>
    </dgm:pt>
    <dgm:pt modelId="{08F82FFC-EA28-4400-AEBB-2BE9EB7D99C8}" type="parTrans" cxnId="{932C5061-4163-4CAE-9E31-82A14D891A0A}">
      <dgm:prSet/>
      <dgm:spPr/>
      <dgm:t>
        <a:bodyPr/>
        <a:lstStyle/>
        <a:p>
          <a:endParaRPr lang="en-AU"/>
        </a:p>
      </dgm:t>
    </dgm:pt>
    <dgm:pt modelId="{8FDC063B-C8D6-49C7-AA16-9DD60BA22F88}" type="sibTrans" cxnId="{932C5061-4163-4CAE-9E31-82A14D891A0A}">
      <dgm:prSet/>
      <dgm:spPr/>
      <dgm:t>
        <a:bodyPr/>
        <a:lstStyle/>
        <a:p>
          <a:endParaRPr lang="en-AU"/>
        </a:p>
      </dgm:t>
    </dgm:pt>
    <dgm:pt modelId="{5297ACCC-A9B6-4322-ACA4-1B214A400A07}">
      <dgm:prSet/>
      <dgm:spPr>
        <a:solidFill>
          <a:schemeClr val="bg1">
            <a:lumMod val="75000"/>
            <a:alpha val="90000"/>
          </a:schemeClr>
        </a:solidFill>
      </dgm:spPr>
      <dgm:t>
        <a:bodyPr/>
        <a:lstStyle/>
        <a:p>
          <a:pPr rtl="0"/>
          <a:r>
            <a:rPr lang="en-AU" dirty="0" smtClean="0"/>
            <a:t>My Max </a:t>
          </a:r>
          <a:endParaRPr lang="en-AU" dirty="0"/>
        </a:p>
      </dgm:t>
    </dgm:pt>
    <dgm:pt modelId="{9099BE47-A800-4BF1-86A1-28EDE13D6BD1}" type="parTrans" cxnId="{7C7F2E7A-2E82-4862-9990-19A2FC5A8861}">
      <dgm:prSet/>
      <dgm:spPr/>
      <dgm:t>
        <a:bodyPr/>
        <a:lstStyle/>
        <a:p>
          <a:endParaRPr lang="en-AU"/>
        </a:p>
      </dgm:t>
    </dgm:pt>
    <dgm:pt modelId="{8712FC99-AFF7-4F2A-8970-EDB297B489A4}" type="sibTrans" cxnId="{7C7F2E7A-2E82-4862-9990-19A2FC5A8861}">
      <dgm:prSet/>
      <dgm:spPr/>
      <dgm:t>
        <a:bodyPr/>
        <a:lstStyle/>
        <a:p>
          <a:endParaRPr lang="en-AU"/>
        </a:p>
      </dgm:t>
    </dgm:pt>
    <dgm:pt modelId="{43D85BE2-3936-4937-B311-23CB6FDC81E3}">
      <dgm:prSet/>
      <dgm:spPr>
        <a:solidFill>
          <a:schemeClr val="bg1">
            <a:lumMod val="75000"/>
          </a:schemeClr>
        </a:solidFill>
      </dgm:spPr>
      <dgm:t>
        <a:bodyPr/>
        <a:lstStyle/>
        <a:p>
          <a:pPr rtl="0"/>
          <a:r>
            <a:rPr lang="en-AU" dirty="0" smtClean="0"/>
            <a:t>Clients </a:t>
          </a:r>
          <a:endParaRPr lang="en-AU" dirty="0"/>
        </a:p>
      </dgm:t>
    </dgm:pt>
    <dgm:pt modelId="{79C84D4D-2A01-448A-B74F-9C50261D6D10}" type="parTrans" cxnId="{0CCF2563-B2DE-4EEF-A932-F0654ECE28E1}">
      <dgm:prSet/>
      <dgm:spPr/>
      <dgm:t>
        <a:bodyPr/>
        <a:lstStyle/>
        <a:p>
          <a:endParaRPr lang="en-AU"/>
        </a:p>
      </dgm:t>
    </dgm:pt>
    <dgm:pt modelId="{81F54AD2-5EDF-4B4E-8090-B04B944DB0E0}" type="sibTrans" cxnId="{0CCF2563-B2DE-4EEF-A932-F0654ECE28E1}">
      <dgm:prSet/>
      <dgm:spPr/>
      <dgm:t>
        <a:bodyPr/>
        <a:lstStyle/>
        <a:p>
          <a:endParaRPr lang="en-AU"/>
        </a:p>
      </dgm:t>
    </dgm:pt>
    <dgm:pt modelId="{766E82E9-EA54-4B06-9CFD-9780E065B725}">
      <dgm:prSet/>
      <dgm:spPr>
        <a:solidFill>
          <a:schemeClr val="bg1">
            <a:lumMod val="85000"/>
          </a:schemeClr>
        </a:solidFill>
      </dgm:spPr>
      <dgm:t>
        <a:bodyPr/>
        <a:lstStyle/>
        <a:p>
          <a:pPr rtl="0"/>
          <a:r>
            <a:rPr lang="en-AU" smtClean="0"/>
            <a:t>Job Manager </a:t>
          </a:r>
          <a:endParaRPr lang="en-AU"/>
        </a:p>
      </dgm:t>
    </dgm:pt>
    <dgm:pt modelId="{C0A7D891-2F7E-430B-BEC4-E1F0578E3A95}" type="parTrans" cxnId="{D6D54A7F-EBD2-4BEA-B01F-76EA172A8CAD}">
      <dgm:prSet/>
      <dgm:spPr/>
      <dgm:t>
        <a:bodyPr/>
        <a:lstStyle/>
        <a:p>
          <a:endParaRPr lang="en-AU"/>
        </a:p>
      </dgm:t>
    </dgm:pt>
    <dgm:pt modelId="{48E02B88-C904-4D1A-83D3-70824925D30F}" type="sibTrans" cxnId="{D6D54A7F-EBD2-4BEA-B01F-76EA172A8CAD}">
      <dgm:prSet/>
      <dgm:spPr/>
      <dgm:t>
        <a:bodyPr/>
        <a:lstStyle/>
        <a:p>
          <a:endParaRPr lang="en-AU"/>
        </a:p>
      </dgm:t>
    </dgm:pt>
    <dgm:pt modelId="{9477B230-90F4-485E-9A3D-2D83AD715F43}">
      <dgm:prSet/>
      <dgm:spPr>
        <a:solidFill>
          <a:schemeClr val="bg1">
            <a:lumMod val="85000"/>
          </a:schemeClr>
        </a:solidFill>
      </dgm:spPr>
      <dgm:t>
        <a:bodyPr/>
        <a:lstStyle/>
        <a:p>
          <a:pPr rtl="0"/>
          <a:r>
            <a:rPr lang="en-AU" smtClean="0"/>
            <a:t>Lead Manager </a:t>
          </a:r>
          <a:endParaRPr lang="en-AU"/>
        </a:p>
      </dgm:t>
    </dgm:pt>
    <dgm:pt modelId="{2C61A022-6CFE-431A-82C7-BE26E9EDA86C}" type="parTrans" cxnId="{2AECA4A5-C1F2-4BB3-B296-5EC9097535E6}">
      <dgm:prSet/>
      <dgm:spPr/>
      <dgm:t>
        <a:bodyPr/>
        <a:lstStyle/>
        <a:p>
          <a:endParaRPr lang="en-AU"/>
        </a:p>
      </dgm:t>
    </dgm:pt>
    <dgm:pt modelId="{0F429C94-5409-49B4-B1E7-6658BC911B5C}" type="sibTrans" cxnId="{2AECA4A5-C1F2-4BB3-B296-5EC9097535E6}">
      <dgm:prSet/>
      <dgm:spPr/>
      <dgm:t>
        <a:bodyPr/>
        <a:lstStyle/>
        <a:p>
          <a:endParaRPr lang="en-AU"/>
        </a:p>
      </dgm:t>
    </dgm:pt>
    <dgm:pt modelId="{E436B4CD-8907-4DF1-8294-0803EA996410}">
      <dgm:prSet/>
      <dgm:spPr>
        <a:solidFill>
          <a:schemeClr val="bg1">
            <a:lumMod val="85000"/>
          </a:schemeClr>
        </a:solidFill>
      </dgm:spPr>
      <dgm:t>
        <a:bodyPr/>
        <a:lstStyle/>
        <a:p>
          <a:pPr rtl="0"/>
          <a:r>
            <a:rPr lang="en-AU" smtClean="0"/>
            <a:t>Financial </a:t>
          </a:r>
          <a:endParaRPr lang="en-AU"/>
        </a:p>
      </dgm:t>
    </dgm:pt>
    <dgm:pt modelId="{79357FF1-38B4-48B0-9732-4B43CACBE8DA}" type="parTrans" cxnId="{976BD7CE-61B2-415D-BD89-741278541F7A}">
      <dgm:prSet/>
      <dgm:spPr/>
      <dgm:t>
        <a:bodyPr/>
        <a:lstStyle/>
        <a:p>
          <a:endParaRPr lang="en-AU"/>
        </a:p>
      </dgm:t>
    </dgm:pt>
    <dgm:pt modelId="{D8285581-7120-4E8C-896A-E76B15CF440F}" type="sibTrans" cxnId="{976BD7CE-61B2-415D-BD89-741278541F7A}">
      <dgm:prSet/>
      <dgm:spPr/>
      <dgm:t>
        <a:bodyPr/>
        <a:lstStyle/>
        <a:p>
          <a:endParaRPr lang="en-AU"/>
        </a:p>
      </dgm:t>
    </dgm:pt>
    <dgm:pt modelId="{D6567B0B-8E18-4839-B397-04E3C04BB351}">
      <dgm:prSet/>
      <dgm:spPr>
        <a:solidFill>
          <a:schemeClr val="bg1">
            <a:lumMod val="85000"/>
          </a:schemeClr>
        </a:solidFill>
      </dgm:spPr>
      <dgm:t>
        <a:bodyPr/>
        <a:lstStyle/>
        <a:p>
          <a:pPr rtl="0"/>
          <a:r>
            <a:rPr lang="en-AU" smtClean="0"/>
            <a:t>Reports </a:t>
          </a:r>
          <a:endParaRPr lang="en-AU"/>
        </a:p>
      </dgm:t>
    </dgm:pt>
    <dgm:pt modelId="{A3094622-1050-4908-8C58-B1F7D2764950}" type="parTrans" cxnId="{26E3728F-5C19-4E7E-88DA-8A5BBF76F0E9}">
      <dgm:prSet/>
      <dgm:spPr/>
      <dgm:t>
        <a:bodyPr/>
        <a:lstStyle/>
        <a:p>
          <a:endParaRPr lang="en-AU"/>
        </a:p>
      </dgm:t>
    </dgm:pt>
    <dgm:pt modelId="{17CB3590-F1D4-4D04-899B-F217BA462D21}" type="sibTrans" cxnId="{26E3728F-5C19-4E7E-88DA-8A5BBF76F0E9}">
      <dgm:prSet/>
      <dgm:spPr/>
      <dgm:t>
        <a:bodyPr/>
        <a:lstStyle/>
        <a:p>
          <a:endParaRPr lang="en-AU"/>
        </a:p>
      </dgm:t>
    </dgm:pt>
    <dgm:pt modelId="{009776F8-07AD-4E10-A469-300DC11E6343}">
      <dgm:prSet/>
      <dgm:spPr>
        <a:solidFill>
          <a:schemeClr val="bg1">
            <a:lumMod val="85000"/>
          </a:schemeClr>
        </a:solidFill>
      </dgm:spPr>
      <dgm:t>
        <a:bodyPr/>
        <a:lstStyle/>
        <a:p>
          <a:pPr rtl="0"/>
          <a:r>
            <a:rPr lang="en-AU" smtClean="0"/>
            <a:t>Admin</a:t>
          </a:r>
          <a:endParaRPr lang="en-AU"/>
        </a:p>
      </dgm:t>
    </dgm:pt>
    <dgm:pt modelId="{679CCB1D-5414-4591-8834-1AECAF09CB03}" type="parTrans" cxnId="{747C1B1A-3A1B-444A-98F2-1B56321F2706}">
      <dgm:prSet/>
      <dgm:spPr/>
      <dgm:t>
        <a:bodyPr/>
        <a:lstStyle/>
        <a:p>
          <a:endParaRPr lang="en-AU"/>
        </a:p>
      </dgm:t>
    </dgm:pt>
    <dgm:pt modelId="{E8741B47-1241-43ED-9A83-9EBDA41D6F7A}" type="sibTrans" cxnId="{747C1B1A-3A1B-444A-98F2-1B56321F2706}">
      <dgm:prSet/>
      <dgm:spPr/>
      <dgm:t>
        <a:bodyPr/>
        <a:lstStyle/>
        <a:p>
          <a:endParaRPr lang="en-AU"/>
        </a:p>
      </dgm:t>
    </dgm:pt>
    <dgm:pt modelId="{DA79FEA6-409F-4204-8704-77747B3C27B5}">
      <dgm:prSet/>
      <dgm:spPr>
        <a:solidFill>
          <a:schemeClr val="bg1">
            <a:lumMod val="85000"/>
          </a:schemeClr>
        </a:solidFill>
      </dgm:spPr>
      <dgm:t>
        <a:bodyPr/>
        <a:lstStyle/>
        <a:p>
          <a:pPr rtl="0"/>
          <a:r>
            <a:rPr lang="en-AU" dirty="0" smtClean="0"/>
            <a:t>Xero ledgers </a:t>
          </a:r>
          <a:endParaRPr lang="en-AU" dirty="0"/>
        </a:p>
      </dgm:t>
    </dgm:pt>
    <dgm:pt modelId="{20B27498-3665-4810-A20B-0BF02344467A}" type="parTrans" cxnId="{9EA4CC0C-6A53-4378-B123-C68FD22973C9}">
      <dgm:prSet/>
      <dgm:spPr/>
      <dgm:t>
        <a:bodyPr/>
        <a:lstStyle/>
        <a:p>
          <a:endParaRPr lang="en-AU"/>
        </a:p>
      </dgm:t>
    </dgm:pt>
    <dgm:pt modelId="{B689A9BC-EBEF-4E20-9224-B888D81019A2}" type="sibTrans" cxnId="{9EA4CC0C-6A53-4378-B123-C68FD22973C9}">
      <dgm:prSet/>
      <dgm:spPr/>
      <dgm:t>
        <a:bodyPr/>
        <a:lstStyle/>
        <a:p>
          <a:endParaRPr lang="en-AU"/>
        </a:p>
      </dgm:t>
    </dgm:pt>
    <dgm:pt modelId="{E7B9E4BD-33AF-4609-93B6-39823DA590C3}">
      <dgm:prSet/>
      <dgm:spPr>
        <a:solidFill>
          <a:srgbClr val="90C226"/>
        </a:solidFill>
      </dgm:spPr>
      <dgm:t>
        <a:bodyPr/>
        <a:lstStyle/>
        <a:p>
          <a:pPr rtl="0"/>
          <a:r>
            <a:rPr lang="en-AU" dirty="0" smtClean="0"/>
            <a:t>Xero Workpapers </a:t>
          </a:r>
          <a:endParaRPr lang="en-AU" dirty="0"/>
        </a:p>
      </dgm:t>
    </dgm:pt>
    <dgm:pt modelId="{BC100DCB-2396-49C6-BFBB-47FB18796F2F}" type="parTrans" cxnId="{DB0C488F-6C64-4CDB-8374-00A9260B6430}">
      <dgm:prSet/>
      <dgm:spPr/>
      <dgm:t>
        <a:bodyPr/>
        <a:lstStyle/>
        <a:p>
          <a:endParaRPr lang="en-AU"/>
        </a:p>
      </dgm:t>
    </dgm:pt>
    <dgm:pt modelId="{A4BC700E-B2AA-41CF-8788-4353219414B2}" type="sibTrans" cxnId="{DB0C488F-6C64-4CDB-8374-00A9260B6430}">
      <dgm:prSet/>
      <dgm:spPr/>
      <dgm:t>
        <a:bodyPr/>
        <a:lstStyle/>
        <a:p>
          <a:endParaRPr lang="en-AU"/>
        </a:p>
      </dgm:t>
    </dgm:pt>
    <dgm:pt modelId="{E26145C6-4CC0-4DF0-810E-0427B49CDF9F}">
      <dgm:prSet/>
      <dgm:spPr>
        <a:solidFill>
          <a:schemeClr val="bg1">
            <a:lumMod val="85000"/>
          </a:schemeClr>
        </a:solidFill>
      </dgm:spPr>
      <dgm:t>
        <a:bodyPr/>
        <a:lstStyle/>
        <a:p>
          <a:pPr rtl="0"/>
          <a:r>
            <a:rPr lang="en-AU" dirty="0" smtClean="0"/>
            <a:t>Single Ledger</a:t>
          </a:r>
          <a:endParaRPr lang="en-AU" dirty="0"/>
        </a:p>
      </dgm:t>
    </dgm:pt>
    <dgm:pt modelId="{88E4621B-AC05-450C-B731-4569D393945A}" type="parTrans" cxnId="{013D0C0D-658E-43C1-BC31-616E9057B6E5}">
      <dgm:prSet/>
      <dgm:spPr/>
      <dgm:t>
        <a:bodyPr/>
        <a:lstStyle/>
        <a:p>
          <a:endParaRPr lang="en-AU"/>
        </a:p>
      </dgm:t>
    </dgm:pt>
    <dgm:pt modelId="{00DCC5BC-587A-4C44-B757-E49EA045495C}" type="sibTrans" cxnId="{013D0C0D-658E-43C1-BC31-616E9057B6E5}">
      <dgm:prSet/>
      <dgm:spPr/>
      <dgm:t>
        <a:bodyPr/>
        <a:lstStyle/>
        <a:p>
          <a:endParaRPr lang="en-AU"/>
        </a:p>
      </dgm:t>
    </dgm:pt>
    <dgm:pt modelId="{FFE62D17-B9E0-4B3B-89B9-E20322B883FA}">
      <dgm:prSet/>
      <dgm:spPr>
        <a:solidFill>
          <a:schemeClr val="bg1">
            <a:lumMod val="85000"/>
          </a:schemeClr>
        </a:solidFill>
      </dgm:spPr>
      <dgm:t>
        <a:bodyPr/>
        <a:lstStyle/>
        <a:p>
          <a:pPr rtl="0"/>
          <a:r>
            <a:rPr lang="en-AU" dirty="0" smtClean="0"/>
            <a:t>Import Data</a:t>
          </a:r>
          <a:endParaRPr lang="en-AU" dirty="0"/>
        </a:p>
      </dgm:t>
    </dgm:pt>
    <dgm:pt modelId="{55E8C237-A695-492A-9738-12F1513D2DFC}" type="parTrans" cxnId="{9AB734DF-F507-4377-B57B-12639A0238B2}">
      <dgm:prSet/>
      <dgm:spPr/>
      <dgm:t>
        <a:bodyPr/>
        <a:lstStyle/>
        <a:p>
          <a:endParaRPr lang="en-AU"/>
        </a:p>
      </dgm:t>
    </dgm:pt>
    <dgm:pt modelId="{2D180F5D-7E56-449C-BE59-F6AFD0367BF1}" type="sibTrans" cxnId="{9AB734DF-F507-4377-B57B-12639A0238B2}">
      <dgm:prSet/>
      <dgm:spPr/>
      <dgm:t>
        <a:bodyPr/>
        <a:lstStyle/>
        <a:p>
          <a:endParaRPr lang="en-AU"/>
        </a:p>
      </dgm:t>
    </dgm:pt>
    <dgm:pt modelId="{DADA77BD-F5DE-433F-AADC-8A654D256E24}">
      <dgm:prSet/>
      <dgm:spPr>
        <a:solidFill>
          <a:schemeClr val="bg1">
            <a:lumMod val="85000"/>
          </a:schemeClr>
        </a:solidFill>
      </dgm:spPr>
      <dgm:t>
        <a:bodyPr/>
        <a:lstStyle/>
        <a:p>
          <a:pPr rtl="0"/>
          <a:r>
            <a:rPr lang="en-AU" dirty="0" smtClean="0"/>
            <a:t>Prepare Accounts</a:t>
          </a:r>
          <a:endParaRPr lang="en-AU" dirty="0"/>
        </a:p>
      </dgm:t>
    </dgm:pt>
    <dgm:pt modelId="{98F8CB31-3EAF-49F6-9981-C87EA77C498A}" type="parTrans" cxnId="{BFE0DC18-D493-4625-A096-CE0FCF15AC34}">
      <dgm:prSet/>
      <dgm:spPr/>
      <dgm:t>
        <a:bodyPr/>
        <a:lstStyle/>
        <a:p>
          <a:endParaRPr lang="en-AU"/>
        </a:p>
      </dgm:t>
    </dgm:pt>
    <dgm:pt modelId="{7250E3E9-6347-44BE-92EA-E105F31F8520}" type="sibTrans" cxnId="{BFE0DC18-D493-4625-A096-CE0FCF15AC34}">
      <dgm:prSet/>
      <dgm:spPr/>
      <dgm:t>
        <a:bodyPr/>
        <a:lstStyle/>
        <a:p>
          <a:endParaRPr lang="en-AU"/>
        </a:p>
      </dgm:t>
    </dgm:pt>
    <dgm:pt modelId="{7E21F3AD-999D-466B-972D-D54BEF254C19}">
      <dgm:prSet/>
      <dgm:spPr>
        <a:solidFill>
          <a:srgbClr val="DFEBD2"/>
        </a:solidFill>
      </dgm:spPr>
      <dgm:t>
        <a:bodyPr/>
        <a:lstStyle/>
        <a:p>
          <a:pPr rtl="0"/>
          <a:r>
            <a:rPr lang="en-AU" dirty="0" smtClean="0"/>
            <a:t>Prepare Workpapers</a:t>
          </a:r>
          <a:endParaRPr lang="en-AU" dirty="0"/>
        </a:p>
      </dgm:t>
    </dgm:pt>
    <dgm:pt modelId="{27FAB28D-0567-4F93-95CA-C88FEAEF4893}" type="parTrans" cxnId="{A564EC84-9206-4B35-ABFA-48A5B50F58D5}">
      <dgm:prSet/>
      <dgm:spPr/>
      <dgm:t>
        <a:bodyPr/>
        <a:lstStyle/>
        <a:p>
          <a:endParaRPr lang="en-AU"/>
        </a:p>
      </dgm:t>
    </dgm:pt>
    <dgm:pt modelId="{60FDDA38-8F2A-483C-85FD-D786B10AB0D9}" type="sibTrans" cxnId="{A564EC84-9206-4B35-ABFA-48A5B50F58D5}">
      <dgm:prSet/>
      <dgm:spPr/>
      <dgm:t>
        <a:bodyPr/>
        <a:lstStyle/>
        <a:p>
          <a:endParaRPr lang="en-AU"/>
        </a:p>
      </dgm:t>
    </dgm:pt>
    <dgm:pt modelId="{7AA329D0-B848-4C92-87A6-89E4C35C98E6}">
      <dgm:prSet/>
      <dgm:spPr>
        <a:solidFill>
          <a:srgbClr val="DFEBD2"/>
        </a:solidFill>
      </dgm:spPr>
      <dgm:t>
        <a:bodyPr/>
        <a:lstStyle/>
        <a:p>
          <a:pPr rtl="0"/>
          <a:r>
            <a:rPr lang="en-AU" dirty="0" smtClean="0"/>
            <a:t>Materiality</a:t>
          </a:r>
          <a:endParaRPr lang="en-AU" dirty="0"/>
        </a:p>
      </dgm:t>
    </dgm:pt>
    <dgm:pt modelId="{99792FD8-013A-4C3B-B321-05B7B1D32A4A}" type="parTrans" cxnId="{4BC1B1AE-B4ED-4A5B-B617-067B8328B557}">
      <dgm:prSet/>
      <dgm:spPr/>
      <dgm:t>
        <a:bodyPr/>
        <a:lstStyle/>
        <a:p>
          <a:endParaRPr lang="en-AU"/>
        </a:p>
      </dgm:t>
    </dgm:pt>
    <dgm:pt modelId="{8E9BB4A0-366D-42A1-9528-5C5B2B400024}" type="sibTrans" cxnId="{4BC1B1AE-B4ED-4A5B-B617-067B8328B557}">
      <dgm:prSet/>
      <dgm:spPr/>
      <dgm:t>
        <a:bodyPr/>
        <a:lstStyle/>
        <a:p>
          <a:endParaRPr lang="en-AU"/>
        </a:p>
      </dgm:t>
    </dgm:pt>
    <dgm:pt modelId="{FB5B0951-4482-4092-A916-BAE7358D8706}">
      <dgm:prSet/>
      <dgm:spPr>
        <a:solidFill>
          <a:srgbClr val="DFEBD2"/>
        </a:solidFill>
      </dgm:spPr>
      <dgm:t>
        <a:bodyPr/>
        <a:lstStyle/>
        <a:p>
          <a:pPr rtl="0"/>
          <a:r>
            <a:rPr lang="en-AU" dirty="0" smtClean="0"/>
            <a:t>Queries</a:t>
          </a:r>
          <a:endParaRPr lang="en-AU" dirty="0"/>
        </a:p>
      </dgm:t>
    </dgm:pt>
    <dgm:pt modelId="{1764A1FC-543C-4D7D-99CE-10C1597ABED9}" type="parTrans" cxnId="{6E8E103A-165C-40BD-A746-AD740ED37099}">
      <dgm:prSet/>
      <dgm:spPr/>
      <dgm:t>
        <a:bodyPr/>
        <a:lstStyle/>
        <a:p>
          <a:endParaRPr lang="en-AU"/>
        </a:p>
      </dgm:t>
    </dgm:pt>
    <dgm:pt modelId="{031B0955-8143-4ABE-AB55-07FB5C178274}" type="sibTrans" cxnId="{6E8E103A-165C-40BD-A746-AD740ED37099}">
      <dgm:prSet/>
      <dgm:spPr/>
      <dgm:t>
        <a:bodyPr/>
        <a:lstStyle/>
        <a:p>
          <a:endParaRPr lang="en-AU"/>
        </a:p>
      </dgm:t>
    </dgm:pt>
    <dgm:pt modelId="{755EFC89-C0FF-4842-AD6C-3034FF528E43}">
      <dgm:prSet/>
      <dgm:spPr>
        <a:solidFill>
          <a:srgbClr val="DFEBD2"/>
        </a:solidFill>
      </dgm:spPr>
      <dgm:t>
        <a:bodyPr/>
        <a:lstStyle/>
        <a:p>
          <a:pPr rtl="0"/>
          <a:r>
            <a:rPr lang="en-AU" dirty="0" smtClean="0"/>
            <a:t>Portal</a:t>
          </a:r>
          <a:endParaRPr lang="en-AU" dirty="0"/>
        </a:p>
      </dgm:t>
    </dgm:pt>
    <dgm:pt modelId="{62BEC73B-2C71-4D4B-95C7-EFAA71F6B8B9}" type="parTrans" cxnId="{5558E2D1-B457-4E10-A0D7-47B36284FF71}">
      <dgm:prSet/>
      <dgm:spPr/>
      <dgm:t>
        <a:bodyPr/>
        <a:lstStyle/>
        <a:p>
          <a:endParaRPr lang="en-AU"/>
        </a:p>
      </dgm:t>
    </dgm:pt>
    <dgm:pt modelId="{97E42E98-4C75-40DE-8715-FFD15165C951}" type="sibTrans" cxnId="{5558E2D1-B457-4E10-A0D7-47B36284FF71}">
      <dgm:prSet/>
      <dgm:spPr/>
      <dgm:t>
        <a:bodyPr/>
        <a:lstStyle/>
        <a:p>
          <a:endParaRPr lang="en-AU"/>
        </a:p>
      </dgm:t>
    </dgm:pt>
    <dgm:pt modelId="{3DC3EEE0-8A17-4F40-881E-705009B0C47D}">
      <dgm:prSet/>
      <dgm:spPr>
        <a:solidFill>
          <a:schemeClr val="bg1">
            <a:lumMod val="85000"/>
          </a:schemeClr>
        </a:solidFill>
      </dgm:spPr>
      <dgm:t>
        <a:bodyPr/>
        <a:lstStyle/>
        <a:p>
          <a:pPr rtl="0"/>
          <a:r>
            <a:rPr lang="en-AU" dirty="0" smtClean="0"/>
            <a:t>Reports</a:t>
          </a:r>
          <a:endParaRPr lang="en-AU" dirty="0"/>
        </a:p>
      </dgm:t>
    </dgm:pt>
    <dgm:pt modelId="{E81DFB6F-1CCD-4FD1-BFC4-D340E998A6EE}" type="parTrans" cxnId="{3900AA89-9596-4FD7-B1B3-45E4C571061A}">
      <dgm:prSet/>
      <dgm:spPr/>
      <dgm:t>
        <a:bodyPr/>
        <a:lstStyle/>
        <a:p>
          <a:endParaRPr lang="en-AU"/>
        </a:p>
      </dgm:t>
    </dgm:pt>
    <dgm:pt modelId="{ED06AABD-C740-4DB5-9D43-826288A748D3}" type="sibTrans" cxnId="{3900AA89-9596-4FD7-B1B3-45E4C571061A}">
      <dgm:prSet/>
      <dgm:spPr/>
      <dgm:t>
        <a:bodyPr/>
        <a:lstStyle/>
        <a:p>
          <a:endParaRPr lang="en-AU"/>
        </a:p>
      </dgm:t>
    </dgm:pt>
    <dgm:pt modelId="{00DC01D0-FB43-4F34-8922-A697B65A9532}" type="pres">
      <dgm:prSet presAssocID="{5FB5F245-62DB-4733-AA8A-21A8CEFFE651}" presName="Name0" presStyleCnt="0">
        <dgm:presLayoutVars>
          <dgm:chPref val="3"/>
          <dgm:dir/>
          <dgm:animLvl val="lvl"/>
          <dgm:resizeHandles/>
        </dgm:presLayoutVars>
      </dgm:prSet>
      <dgm:spPr/>
      <dgm:t>
        <a:bodyPr/>
        <a:lstStyle/>
        <a:p>
          <a:endParaRPr lang="en-AU"/>
        </a:p>
      </dgm:t>
    </dgm:pt>
    <dgm:pt modelId="{A8A7B801-F9B7-42E0-B969-40EA0810A595}" type="pres">
      <dgm:prSet presAssocID="{A2D26E3A-5DE2-4690-B503-1EA8A3658533}" presName="horFlow" presStyleCnt="0"/>
      <dgm:spPr/>
    </dgm:pt>
    <dgm:pt modelId="{DA843441-AE82-4FAF-A9F9-1E18B0865EB3}" type="pres">
      <dgm:prSet presAssocID="{A2D26E3A-5DE2-4690-B503-1EA8A3658533}" presName="bigChev" presStyleLbl="node1" presStyleIdx="0" presStyleCnt="3"/>
      <dgm:spPr/>
      <dgm:t>
        <a:bodyPr/>
        <a:lstStyle/>
        <a:p>
          <a:endParaRPr lang="en-AU"/>
        </a:p>
      </dgm:t>
    </dgm:pt>
    <dgm:pt modelId="{4CF04AC7-B4B4-422C-80E4-0ED4D9B16070}" type="pres">
      <dgm:prSet presAssocID="{9099BE47-A800-4BF1-86A1-28EDE13D6BD1}" presName="parTrans" presStyleCnt="0"/>
      <dgm:spPr/>
    </dgm:pt>
    <dgm:pt modelId="{E46267D9-FFE2-40F6-9EFE-EA4BC398C48C}" type="pres">
      <dgm:prSet presAssocID="{5297ACCC-A9B6-4322-ACA4-1B214A400A07}" presName="node" presStyleLbl="alignAccFollowNode1" presStyleIdx="0" presStyleCnt="15">
        <dgm:presLayoutVars>
          <dgm:bulletEnabled val="1"/>
        </dgm:presLayoutVars>
      </dgm:prSet>
      <dgm:spPr/>
      <dgm:t>
        <a:bodyPr/>
        <a:lstStyle/>
        <a:p>
          <a:endParaRPr lang="en-AU"/>
        </a:p>
      </dgm:t>
    </dgm:pt>
    <dgm:pt modelId="{90B3F147-195F-41C0-A07E-7F62228A2089}" type="pres">
      <dgm:prSet presAssocID="{8712FC99-AFF7-4F2A-8970-EDB297B489A4}" presName="sibTrans" presStyleCnt="0"/>
      <dgm:spPr/>
    </dgm:pt>
    <dgm:pt modelId="{7FA0814E-3F11-49E7-B0CA-5857AA1A0FE3}" type="pres">
      <dgm:prSet presAssocID="{43D85BE2-3936-4937-B311-23CB6FDC81E3}" presName="node" presStyleLbl="alignAccFollowNode1" presStyleIdx="1" presStyleCnt="15">
        <dgm:presLayoutVars>
          <dgm:bulletEnabled val="1"/>
        </dgm:presLayoutVars>
      </dgm:prSet>
      <dgm:spPr/>
      <dgm:t>
        <a:bodyPr/>
        <a:lstStyle/>
        <a:p>
          <a:endParaRPr lang="en-AU"/>
        </a:p>
      </dgm:t>
    </dgm:pt>
    <dgm:pt modelId="{E78E7E7F-A31D-4F7F-A6B4-A2F5AADDEF0A}" type="pres">
      <dgm:prSet presAssocID="{81F54AD2-5EDF-4B4E-8090-B04B944DB0E0}" presName="sibTrans" presStyleCnt="0"/>
      <dgm:spPr/>
    </dgm:pt>
    <dgm:pt modelId="{0F91D7AA-73F3-4E19-888F-212585AEE595}" type="pres">
      <dgm:prSet presAssocID="{766E82E9-EA54-4B06-9CFD-9780E065B725}" presName="node" presStyleLbl="alignAccFollowNode1" presStyleIdx="2" presStyleCnt="15">
        <dgm:presLayoutVars>
          <dgm:bulletEnabled val="1"/>
        </dgm:presLayoutVars>
      </dgm:prSet>
      <dgm:spPr/>
      <dgm:t>
        <a:bodyPr/>
        <a:lstStyle/>
        <a:p>
          <a:endParaRPr lang="en-AU"/>
        </a:p>
      </dgm:t>
    </dgm:pt>
    <dgm:pt modelId="{BD244052-E112-4075-B542-C3E81A4B5E51}" type="pres">
      <dgm:prSet presAssocID="{48E02B88-C904-4D1A-83D3-70824925D30F}" presName="sibTrans" presStyleCnt="0"/>
      <dgm:spPr/>
    </dgm:pt>
    <dgm:pt modelId="{CE6FFD11-B08D-4260-94A6-06B6E94A1EC6}" type="pres">
      <dgm:prSet presAssocID="{9477B230-90F4-485E-9A3D-2D83AD715F43}" presName="node" presStyleLbl="alignAccFollowNode1" presStyleIdx="3" presStyleCnt="15">
        <dgm:presLayoutVars>
          <dgm:bulletEnabled val="1"/>
        </dgm:presLayoutVars>
      </dgm:prSet>
      <dgm:spPr/>
      <dgm:t>
        <a:bodyPr/>
        <a:lstStyle/>
        <a:p>
          <a:endParaRPr lang="en-AU"/>
        </a:p>
      </dgm:t>
    </dgm:pt>
    <dgm:pt modelId="{491C3445-ADAD-4D91-B84B-15AB0CDFE5A1}" type="pres">
      <dgm:prSet presAssocID="{0F429C94-5409-49B4-B1E7-6658BC911B5C}" presName="sibTrans" presStyleCnt="0"/>
      <dgm:spPr/>
    </dgm:pt>
    <dgm:pt modelId="{2853FC21-22F6-4BA3-99D0-5D737BC1A4B4}" type="pres">
      <dgm:prSet presAssocID="{E436B4CD-8907-4DF1-8294-0803EA996410}" presName="node" presStyleLbl="alignAccFollowNode1" presStyleIdx="4" presStyleCnt="15">
        <dgm:presLayoutVars>
          <dgm:bulletEnabled val="1"/>
        </dgm:presLayoutVars>
      </dgm:prSet>
      <dgm:spPr/>
      <dgm:t>
        <a:bodyPr/>
        <a:lstStyle/>
        <a:p>
          <a:endParaRPr lang="en-AU"/>
        </a:p>
      </dgm:t>
    </dgm:pt>
    <dgm:pt modelId="{DEDF412E-04C5-44B0-BBEC-2BD8A237A1A8}" type="pres">
      <dgm:prSet presAssocID="{D8285581-7120-4E8C-896A-E76B15CF440F}" presName="sibTrans" presStyleCnt="0"/>
      <dgm:spPr/>
    </dgm:pt>
    <dgm:pt modelId="{974E0F5D-04DC-4311-89C2-00F158FA6B1C}" type="pres">
      <dgm:prSet presAssocID="{D6567B0B-8E18-4839-B397-04E3C04BB351}" presName="node" presStyleLbl="alignAccFollowNode1" presStyleIdx="5" presStyleCnt="15">
        <dgm:presLayoutVars>
          <dgm:bulletEnabled val="1"/>
        </dgm:presLayoutVars>
      </dgm:prSet>
      <dgm:spPr/>
      <dgm:t>
        <a:bodyPr/>
        <a:lstStyle/>
        <a:p>
          <a:endParaRPr lang="en-AU"/>
        </a:p>
      </dgm:t>
    </dgm:pt>
    <dgm:pt modelId="{E187226E-1307-4D01-92D7-055B38D7C6E9}" type="pres">
      <dgm:prSet presAssocID="{17CB3590-F1D4-4D04-899B-F217BA462D21}" presName="sibTrans" presStyleCnt="0"/>
      <dgm:spPr/>
    </dgm:pt>
    <dgm:pt modelId="{8273DBC0-CA48-47BE-8141-19CD91765074}" type="pres">
      <dgm:prSet presAssocID="{009776F8-07AD-4E10-A469-300DC11E6343}" presName="node" presStyleLbl="alignAccFollowNode1" presStyleIdx="6" presStyleCnt="15">
        <dgm:presLayoutVars>
          <dgm:bulletEnabled val="1"/>
        </dgm:presLayoutVars>
      </dgm:prSet>
      <dgm:spPr/>
      <dgm:t>
        <a:bodyPr/>
        <a:lstStyle/>
        <a:p>
          <a:endParaRPr lang="en-AU"/>
        </a:p>
      </dgm:t>
    </dgm:pt>
    <dgm:pt modelId="{1CB6190D-5FEF-436F-B135-38AAF85D6AA4}" type="pres">
      <dgm:prSet presAssocID="{A2D26E3A-5DE2-4690-B503-1EA8A3658533}" presName="vSp" presStyleCnt="0"/>
      <dgm:spPr/>
    </dgm:pt>
    <dgm:pt modelId="{86048870-AE43-4C94-A203-74F27468CB9D}" type="pres">
      <dgm:prSet presAssocID="{DA79FEA6-409F-4204-8704-77747B3C27B5}" presName="horFlow" presStyleCnt="0"/>
      <dgm:spPr/>
    </dgm:pt>
    <dgm:pt modelId="{D48787C8-BF5D-40DA-A6F3-678487F91B36}" type="pres">
      <dgm:prSet presAssocID="{DA79FEA6-409F-4204-8704-77747B3C27B5}" presName="bigChev" presStyleLbl="node1" presStyleIdx="1" presStyleCnt="3"/>
      <dgm:spPr/>
      <dgm:t>
        <a:bodyPr/>
        <a:lstStyle/>
        <a:p>
          <a:endParaRPr lang="en-AU"/>
        </a:p>
      </dgm:t>
    </dgm:pt>
    <dgm:pt modelId="{0F007E60-6F1D-483D-8AC2-292D2FDDC0FA}" type="pres">
      <dgm:prSet presAssocID="{88E4621B-AC05-450C-B731-4569D393945A}" presName="parTrans" presStyleCnt="0"/>
      <dgm:spPr/>
    </dgm:pt>
    <dgm:pt modelId="{7C5FD9FE-5D6E-4231-BB60-33F439000F01}" type="pres">
      <dgm:prSet presAssocID="{E26145C6-4CC0-4DF0-810E-0427B49CDF9F}" presName="node" presStyleLbl="alignAccFollowNode1" presStyleIdx="7" presStyleCnt="15">
        <dgm:presLayoutVars>
          <dgm:bulletEnabled val="1"/>
        </dgm:presLayoutVars>
      </dgm:prSet>
      <dgm:spPr/>
      <dgm:t>
        <a:bodyPr/>
        <a:lstStyle/>
        <a:p>
          <a:endParaRPr lang="en-AU"/>
        </a:p>
      </dgm:t>
    </dgm:pt>
    <dgm:pt modelId="{F71FE3CD-AC7B-456E-883A-4D1C57D2596F}" type="pres">
      <dgm:prSet presAssocID="{00DCC5BC-587A-4C44-B757-E49EA045495C}" presName="sibTrans" presStyleCnt="0"/>
      <dgm:spPr/>
    </dgm:pt>
    <dgm:pt modelId="{11F1845E-4B70-426F-BB43-DE968BA271D1}" type="pres">
      <dgm:prSet presAssocID="{FFE62D17-B9E0-4B3B-89B9-E20322B883FA}" presName="node" presStyleLbl="alignAccFollowNode1" presStyleIdx="8" presStyleCnt="15">
        <dgm:presLayoutVars>
          <dgm:bulletEnabled val="1"/>
        </dgm:presLayoutVars>
      </dgm:prSet>
      <dgm:spPr/>
      <dgm:t>
        <a:bodyPr/>
        <a:lstStyle/>
        <a:p>
          <a:endParaRPr lang="en-AU"/>
        </a:p>
      </dgm:t>
    </dgm:pt>
    <dgm:pt modelId="{DCBF25E2-B2F8-4C51-89CA-E06C6C33BAAE}" type="pres">
      <dgm:prSet presAssocID="{2D180F5D-7E56-449C-BE59-F6AFD0367BF1}" presName="sibTrans" presStyleCnt="0"/>
      <dgm:spPr/>
    </dgm:pt>
    <dgm:pt modelId="{CA448D9D-3986-473C-A5E4-51D5A7DC7518}" type="pres">
      <dgm:prSet presAssocID="{DADA77BD-F5DE-433F-AADC-8A654D256E24}" presName="node" presStyleLbl="alignAccFollowNode1" presStyleIdx="9" presStyleCnt="15">
        <dgm:presLayoutVars>
          <dgm:bulletEnabled val="1"/>
        </dgm:presLayoutVars>
      </dgm:prSet>
      <dgm:spPr/>
      <dgm:t>
        <a:bodyPr/>
        <a:lstStyle/>
        <a:p>
          <a:endParaRPr lang="en-AU"/>
        </a:p>
      </dgm:t>
    </dgm:pt>
    <dgm:pt modelId="{C71D5892-DF75-4D8A-9861-BDD74DBA6218}" type="pres">
      <dgm:prSet presAssocID="{7250E3E9-6347-44BE-92EA-E105F31F8520}" presName="sibTrans" presStyleCnt="0"/>
      <dgm:spPr/>
    </dgm:pt>
    <dgm:pt modelId="{7FE48145-AF8F-45F0-9702-C546F9DB8FDF}" type="pres">
      <dgm:prSet presAssocID="{3DC3EEE0-8A17-4F40-881E-705009B0C47D}" presName="node" presStyleLbl="alignAccFollowNode1" presStyleIdx="10" presStyleCnt="15">
        <dgm:presLayoutVars>
          <dgm:bulletEnabled val="1"/>
        </dgm:presLayoutVars>
      </dgm:prSet>
      <dgm:spPr/>
      <dgm:t>
        <a:bodyPr/>
        <a:lstStyle/>
        <a:p>
          <a:endParaRPr lang="en-AU"/>
        </a:p>
      </dgm:t>
    </dgm:pt>
    <dgm:pt modelId="{408ECCB9-6D53-4EC2-AA27-46EB24FDC5D3}" type="pres">
      <dgm:prSet presAssocID="{DA79FEA6-409F-4204-8704-77747B3C27B5}" presName="vSp" presStyleCnt="0"/>
      <dgm:spPr/>
    </dgm:pt>
    <dgm:pt modelId="{E03893CB-CC00-4D3F-8330-08A7FDD5B97D}" type="pres">
      <dgm:prSet presAssocID="{E7B9E4BD-33AF-4609-93B6-39823DA590C3}" presName="horFlow" presStyleCnt="0"/>
      <dgm:spPr/>
    </dgm:pt>
    <dgm:pt modelId="{87396E0B-7D2C-4FA7-99EB-BDE5CC04E89C}" type="pres">
      <dgm:prSet presAssocID="{E7B9E4BD-33AF-4609-93B6-39823DA590C3}" presName="bigChev" presStyleLbl="node1" presStyleIdx="2" presStyleCnt="3"/>
      <dgm:spPr/>
      <dgm:t>
        <a:bodyPr/>
        <a:lstStyle/>
        <a:p>
          <a:endParaRPr lang="en-AU"/>
        </a:p>
      </dgm:t>
    </dgm:pt>
    <dgm:pt modelId="{83EB8926-18CA-432D-AF7F-54A55665E7F6}" type="pres">
      <dgm:prSet presAssocID="{27FAB28D-0567-4F93-95CA-C88FEAEF4893}" presName="parTrans" presStyleCnt="0"/>
      <dgm:spPr/>
    </dgm:pt>
    <dgm:pt modelId="{E259CF6B-7DD5-4A27-8FDB-682CD557F3BA}" type="pres">
      <dgm:prSet presAssocID="{7E21F3AD-999D-466B-972D-D54BEF254C19}" presName="node" presStyleLbl="alignAccFollowNode1" presStyleIdx="11" presStyleCnt="15" custLinFactNeighborX="16123">
        <dgm:presLayoutVars>
          <dgm:bulletEnabled val="1"/>
        </dgm:presLayoutVars>
      </dgm:prSet>
      <dgm:spPr/>
      <dgm:t>
        <a:bodyPr/>
        <a:lstStyle/>
        <a:p>
          <a:endParaRPr lang="en-AU"/>
        </a:p>
      </dgm:t>
    </dgm:pt>
    <dgm:pt modelId="{B9239335-543F-41C0-A9A3-332C52CA45E9}" type="pres">
      <dgm:prSet presAssocID="{60FDDA38-8F2A-483C-85FD-D786B10AB0D9}" presName="sibTrans" presStyleCnt="0"/>
      <dgm:spPr/>
    </dgm:pt>
    <dgm:pt modelId="{C14FE63E-AE5E-4CB3-BA2C-AF5EC713ABDA}" type="pres">
      <dgm:prSet presAssocID="{7AA329D0-B848-4C92-87A6-89E4C35C98E6}" presName="node" presStyleLbl="alignAccFollowNode1" presStyleIdx="12" presStyleCnt="15" custLinFactNeighborX="16123">
        <dgm:presLayoutVars>
          <dgm:bulletEnabled val="1"/>
        </dgm:presLayoutVars>
      </dgm:prSet>
      <dgm:spPr/>
      <dgm:t>
        <a:bodyPr/>
        <a:lstStyle/>
        <a:p>
          <a:endParaRPr lang="en-AU"/>
        </a:p>
      </dgm:t>
    </dgm:pt>
    <dgm:pt modelId="{A7218264-106B-434E-840D-4A2D8DD738E8}" type="pres">
      <dgm:prSet presAssocID="{8E9BB4A0-366D-42A1-9528-5C5B2B400024}" presName="sibTrans" presStyleCnt="0"/>
      <dgm:spPr/>
    </dgm:pt>
    <dgm:pt modelId="{2B2BBF16-6493-4DBE-B505-B95A51E1EFE4}" type="pres">
      <dgm:prSet presAssocID="{FB5B0951-4482-4092-A916-BAE7358D8706}" presName="node" presStyleLbl="alignAccFollowNode1" presStyleIdx="13" presStyleCnt="15" custLinFactNeighborX="16123">
        <dgm:presLayoutVars>
          <dgm:bulletEnabled val="1"/>
        </dgm:presLayoutVars>
      </dgm:prSet>
      <dgm:spPr/>
      <dgm:t>
        <a:bodyPr/>
        <a:lstStyle/>
        <a:p>
          <a:endParaRPr lang="en-AU"/>
        </a:p>
      </dgm:t>
    </dgm:pt>
    <dgm:pt modelId="{713C9D7A-0D0A-4E6D-88D1-DC94DF1A3356}" type="pres">
      <dgm:prSet presAssocID="{031B0955-8143-4ABE-AB55-07FB5C178274}" presName="sibTrans" presStyleCnt="0"/>
      <dgm:spPr/>
    </dgm:pt>
    <dgm:pt modelId="{4B2B76AE-F0DF-4C16-8CE6-60FC5CA8690E}" type="pres">
      <dgm:prSet presAssocID="{755EFC89-C0FF-4842-AD6C-3034FF528E43}" presName="node" presStyleLbl="alignAccFollowNode1" presStyleIdx="14" presStyleCnt="15">
        <dgm:presLayoutVars>
          <dgm:bulletEnabled val="1"/>
        </dgm:presLayoutVars>
      </dgm:prSet>
      <dgm:spPr/>
      <dgm:t>
        <a:bodyPr/>
        <a:lstStyle/>
        <a:p>
          <a:endParaRPr lang="en-AU"/>
        </a:p>
      </dgm:t>
    </dgm:pt>
  </dgm:ptLst>
  <dgm:cxnLst>
    <dgm:cxn modelId="{41D59F91-BB1E-4F42-8CAE-CAE1455876AD}" type="presOf" srcId="{E26145C6-4CC0-4DF0-810E-0427B49CDF9F}" destId="{7C5FD9FE-5D6E-4231-BB60-33F439000F01}" srcOrd="0" destOrd="0" presId="urn:microsoft.com/office/officeart/2005/8/layout/lProcess3"/>
    <dgm:cxn modelId="{26E3728F-5C19-4E7E-88DA-8A5BBF76F0E9}" srcId="{A2D26E3A-5DE2-4690-B503-1EA8A3658533}" destId="{D6567B0B-8E18-4839-B397-04E3C04BB351}" srcOrd="5" destOrd="0" parTransId="{A3094622-1050-4908-8C58-B1F7D2764950}" sibTransId="{17CB3590-F1D4-4D04-899B-F217BA462D21}"/>
    <dgm:cxn modelId="{6E8E103A-165C-40BD-A746-AD740ED37099}" srcId="{E7B9E4BD-33AF-4609-93B6-39823DA590C3}" destId="{FB5B0951-4482-4092-A916-BAE7358D8706}" srcOrd="2" destOrd="0" parTransId="{1764A1FC-543C-4D7D-99CE-10C1597ABED9}" sibTransId="{031B0955-8143-4ABE-AB55-07FB5C178274}"/>
    <dgm:cxn modelId="{3260E998-006B-4FFA-9C60-10F2C8339E7A}" type="presOf" srcId="{E436B4CD-8907-4DF1-8294-0803EA996410}" destId="{2853FC21-22F6-4BA3-99D0-5D737BC1A4B4}" srcOrd="0" destOrd="0" presId="urn:microsoft.com/office/officeart/2005/8/layout/lProcess3"/>
    <dgm:cxn modelId="{449BCFAA-7F91-470C-A1E5-995E39115C78}" type="presOf" srcId="{A2D26E3A-5DE2-4690-B503-1EA8A3658533}" destId="{DA843441-AE82-4FAF-A9F9-1E18B0865EB3}" srcOrd="0" destOrd="0" presId="urn:microsoft.com/office/officeart/2005/8/layout/lProcess3"/>
    <dgm:cxn modelId="{932C5061-4163-4CAE-9E31-82A14D891A0A}" srcId="{5FB5F245-62DB-4733-AA8A-21A8CEFFE651}" destId="{A2D26E3A-5DE2-4690-B503-1EA8A3658533}" srcOrd="0" destOrd="0" parTransId="{08F82FFC-EA28-4400-AEBB-2BE9EB7D99C8}" sibTransId="{8FDC063B-C8D6-49C7-AA16-9DD60BA22F88}"/>
    <dgm:cxn modelId="{4AABEE80-95F1-41CC-8930-15267D5D2BAD}" type="presOf" srcId="{009776F8-07AD-4E10-A469-300DC11E6343}" destId="{8273DBC0-CA48-47BE-8141-19CD91765074}" srcOrd="0" destOrd="0" presId="urn:microsoft.com/office/officeart/2005/8/layout/lProcess3"/>
    <dgm:cxn modelId="{639F13B8-763F-4999-AFA8-5D20903E3D34}" type="presOf" srcId="{FFE62D17-B9E0-4B3B-89B9-E20322B883FA}" destId="{11F1845E-4B70-426F-BB43-DE968BA271D1}" srcOrd="0" destOrd="0" presId="urn:microsoft.com/office/officeart/2005/8/layout/lProcess3"/>
    <dgm:cxn modelId="{57DA3B90-CB5A-4B8D-96F2-D9AD2332820E}" type="presOf" srcId="{DA79FEA6-409F-4204-8704-77747B3C27B5}" destId="{D48787C8-BF5D-40DA-A6F3-678487F91B36}" srcOrd="0" destOrd="0" presId="urn:microsoft.com/office/officeart/2005/8/layout/lProcess3"/>
    <dgm:cxn modelId="{C796F4BB-CA86-499E-83C4-092F002971BE}" type="presOf" srcId="{5297ACCC-A9B6-4322-ACA4-1B214A400A07}" destId="{E46267D9-FFE2-40F6-9EFE-EA4BC398C48C}" srcOrd="0" destOrd="0" presId="urn:microsoft.com/office/officeart/2005/8/layout/lProcess3"/>
    <dgm:cxn modelId="{A564EC84-9206-4B35-ABFA-48A5B50F58D5}" srcId="{E7B9E4BD-33AF-4609-93B6-39823DA590C3}" destId="{7E21F3AD-999D-466B-972D-D54BEF254C19}" srcOrd="0" destOrd="0" parTransId="{27FAB28D-0567-4F93-95CA-C88FEAEF4893}" sibTransId="{60FDDA38-8F2A-483C-85FD-D786B10AB0D9}"/>
    <dgm:cxn modelId="{7D70543A-E81C-4BC2-9805-9950DF715118}" type="presOf" srcId="{7AA329D0-B848-4C92-87A6-89E4C35C98E6}" destId="{C14FE63E-AE5E-4CB3-BA2C-AF5EC713ABDA}" srcOrd="0" destOrd="0" presId="urn:microsoft.com/office/officeart/2005/8/layout/lProcess3"/>
    <dgm:cxn modelId="{3886541B-80D0-4197-944E-9BD798A276C1}" type="presOf" srcId="{766E82E9-EA54-4B06-9CFD-9780E065B725}" destId="{0F91D7AA-73F3-4E19-888F-212585AEE595}" srcOrd="0" destOrd="0" presId="urn:microsoft.com/office/officeart/2005/8/layout/lProcess3"/>
    <dgm:cxn modelId="{5558E2D1-B457-4E10-A0D7-47B36284FF71}" srcId="{E7B9E4BD-33AF-4609-93B6-39823DA590C3}" destId="{755EFC89-C0FF-4842-AD6C-3034FF528E43}" srcOrd="3" destOrd="0" parTransId="{62BEC73B-2C71-4D4B-95C7-EFAA71F6B8B9}" sibTransId="{97E42E98-4C75-40DE-8715-FFD15165C951}"/>
    <dgm:cxn modelId="{976BD7CE-61B2-415D-BD89-741278541F7A}" srcId="{A2D26E3A-5DE2-4690-B503-1EA8A3658533}" destId="{E436B4CD-8907-4DF1-8294-0803EA996410}" srcOrd="4" destOrd="0" parTransId="{79357FF1-38B4-48B0-9732-4B43CACBE8DA}" sibTransId="{D8285581-7120-4E8C-896A-E76B15CF440F}"/>
    <dgm:cxn modelId="{6212E962-76D0-455B-9EA2-FD36A8FDC12C}" type="presOf" srcId="{FB5B0951-4482-4092-A916-BAE7358D8706}" destId="{2B2BBF16-6493-4DBE-B505-B95A51E1EFE4}" srcOrd="0" destOrd="0" presId="urn:microsoft.com/office/officeart/2005/8/layout/lProcess3"/>
    <dgm:cxn modelId="{3900AA89-9596-4FD7-B1B3-45E4C571061A}" srcId="{DA79FEA6-409F-4204-8704-77747B3C27B5}" destId="{3DC3EEE0-8A17-4F40-881E-705009B0C47D}" srcOrd="3" destOrd="0" parTransId="{E81DFB6F-1CCD-4FD1-BFC4-D340E998A6EE}" sibTransId="{ED06AABD-C740-4DB5-9D43-826288A748D3}"/>
    <dgm:cxn modelId="{1BA835CE-96DE-408E-AF9C-911149EAD40A}" type="presOf" srcId="{3DC3EEE0-8A17-4F40-881E-705009B0C47D}" destId="{7FE48145-AF8F-45F0-9702-C546F9DB8FDF}" srcOrd="0" destOrd="0" presId="urn:microsoft.com/office/officeart/2005/8/layout/lProcess3"/>
    <dgm:cxn modelId="{250FB20B-D957-4C6E-99A5-2B024BEAD15B}" type="presOf" srcId="{755EFC89-C0FF-4842-AD6C-3034FF528E43}" destId="{4B2B76AE-F0DF-4C16-8CE6-60FC5CA8690E}" srcOrd="0" destOrd="0" presId="urn:microsoft.com/office/officeart/2005/8/layout/lProcess3"/>
    <dgm:cxn modelId="{DB0C488F-6C64-4CDB-8374-00A9260B6430}" srcId="{5FB5F245-62DB-4733-AA8A-21A8CEFFE651}" destId="{E7B9E4BD-33AF-4609-93B6-39823DA590C3}" srcOrd="2" destOrd="0" parTransId="{BC100DCB-2396-49C6-BFBB-47FB18796F2F}" sibTransId="{A4BC700E-B2AA-41CF-8788-4353219414B2}"/>
    <dgm:cxn modelId="{9A2AF2BF-E7F1-463B-AA2E-D44DFFAF7FBD}" type="presOf" srcId="{DADA77BD-F5DE-433F-AADC-8A654D256E24}" destId="{CA448D9D-3986-473C-A5E4-51D5A7DC7518}" srcOrd="0" destOrd="0" presId="urn:microsoft.com/office/officeart/2005/8/layout/lProcess3"/>
    <dgm:cxn modelId="{70A24A51-79FA-410E-936A-7EB268A652D3}" type="presOf" srcId="{E7B9E4BD-33AF-4609-93B6-39823DA590C3}" destId="{87396E0B-7D2C-4FA7-99EB-BDE5CC04E89C}" srcOrd="0" destOrd="0" presId="urn:microsoft.com/office/officeart/2005/8/layout/lProcess3"/>
    <dgm:cxn modelId="{0AE408B2-3AF8-4864-9098-3719C9913EED}" type="presOf" srcId="{43D85BE2-3936-4937-B311-23CB6FDC81E3}" destId="{7FA0814E-3F11-49E7-B0CA-5857AA1A0FE3}" srcOrd="0" destOrd="0" presId="urn:microsoft.com/office/officeart/2005/8/layout/lProcess3"/>
    <dgm:cxn modelId="{4BC1B1AE-B4ED-4A5B-B617-067B8328B557}" srcId="{E7B9E4BD-33AF-4609-93B6-39823DA590C3}" destId="{7AA329D0-B848-4C92-87A6-89E4C35C98E6}" srcOrd="1" destOrd="0" parTransId="{99792FD8-013A-4C3B-B321-05B7B1D32A4A}" sibTransId="{8E9BB4A0-366D-42A1-9528-5C5B2B400024}"/>
    <dgm:cxn modelId="{D6D54A7F-EBD2-4BEA-B01F-76EA172A8CAD}" srcId="{A2D26E3A-5DE2-4690-B503-1EA8A3658533}" destId="{766E82E9-EA54-4B06-9CFD-9780E065B725}" srcOrd="2" destOrd="0" parTransId="{C0A7D891-2F7E-430B-BEC4-E1F0578E3A95}" sibTransId="{48E02B88-C904-4D1A-83D3-70824925D30F}"/>
    <dgm:cxn modelId="{6EA269A8-9490-417A-8EB5-454819238D07}" type="presOf" srcId="{5FB5F245-62DB-4733-AA8A-21A8CEFFE651}" destId="{00DC01D0-FB43-4F34-8922-A697B65A9532}" srcOrd="0" destOrd="0" presId="urn:microsoft.com/office/officeart/2005/8/layout/lProcess3"/>
    <dgm:cxn modelId="{9AB734DF-F507-4377-B57B-12639A0238B2}" srcId="{DA79FEA6-409F-4204-8704-77747B3C27B5}" destId="{FFE62D17-B9E0-4B3B-89B9-E20322B883FA}" srcOrd="1" destOrd="0" parTransId="{55E8C237-A695-492A-9738-12F1513D2DFC}" sibTransId="{2D180F5D-7E56-449C-BE59-F6AFD0367BF1}"/>
    <dgm:cxn modelId="{7510A0E2-FCCC-4E7E-A7A7-129FA7A91601}" type="presOf" srcId="{7E21F3AD-999D-466B-972D-D54BEF254C19}" destId="{E259CF6B-7DD5-4A27-8FDB-682CD557F3BA}" srcOrd="0" destOrd="0" presId="urn:microsoft.com/office/officeart/2005/8/layout/lProcess3"/>
    <dgm:cxn modelId="{747C1B1A-3A1B-444A-98F2-1B56321F2706}" srcId="{A2D26E3A-5DE2-4690-B503-1EA8A3658533}" destId="{009776F8-07AD-4E10-A469-300DC11E6343}" srcOrd="6" destOrd="0" parTransId="{679CCB1D-5414-4591-8834-1AECAF09CB03}" sibTransId="{E8741B47-1241-43ED-9A83-9EBDA41D6F7A}"/>
    <dgm:cxn modelId="{26E6D699-1F75-4D7F-9B6A-38A86ED11657}" type="presOf" srcId="{9477B230-90F4-485E-9A3D-2D83AD715F43}" destId="{CE6FFD11-B08D-4260-94A6-06B6E94A1EC6}" srcOrd="0" destOrd="0" presId="urn:microsoft.com/office/officeart/2005/8/layout/lProcess3"/>
    <dgm:cxn modelId="{9EA4CC0C-6A53-4378-B123-C68FD22973C9}" srcId="{5FB5F245-62DB-4733-AA8A-21A8CEFFE651}" destId="{DA79FEA6-409F-4204-8704-77747B3C27B5}" srcOrd="1" destOrd="0" parTransId="{20B27498-3665-4810-A20B-0BF02344467A}" sibTransId="{B689A9BC-EBEF-4E20-9224-B888D81019A2}"/>
    <dgm:cxn modelId="{2AECA4A5-C1F2-4BB3-B296-5EC9097535E6}" srcId="{A2D26E3A-5DE2-4690-B503-1EA8A3658533}" destId="{9477B230-90F4-485E-9A3D-2D83AD715F43}" srcOrd="3" destOrd="0" parTransId="{2C61A022-6CFE-431A-82C7-BE26E9EDA86C}" sibTransId="{0F429C94-5409-49B4-B1E7-6658BC911B5C}"/>
    <dgm:cxn modelId="{013D0C0D-658E-43C1-BC31-616E9057B6E5}" srcId="{DA79FEA6-409F-4204-8704-77747B3C27B5}" destId="{E26145C6-4CC0-4DF0-810E-0427B49CDF9F}" srcOrd="0" destOrd="0" parTransId="{88E4621B-AC05-450C-B731-4569D393945A}" sibTransId="{00DCC5BC-587A-4C44-B757-E49EA045495C}"/>
    <dgm:cxn modelId="{7C7F2E7A-2E82-4862-9990-19A2FC5A8861}" srcId="{A2D26E3A-5DE2-4690-B503-1EA8A3658533}" destId="{5297ACCC-A9B6-4322-ACA4-1B214A400A07}" srcOrd="0" destOrd="0" parTransId="{9099BE47-A800-4BF1-86A1-28EDE13D6BD1}" sibTransId="{8712FC99-AFF7-4F2A-8970-EDB297B489A4}"/>
    <dgm:cxn modelId="{ABA50B0B-0413-42A2-A594-0D03A243C4F2}" type="presOf" srcId="{D6567B0B-8E18-4839-B397-04E3C04BB351}" destId="{974E0F5D-04DC-4311-89C2-00F158FA6B1C}" srcOrd="0" destOrd="0" presId="urn:microsoft.com/office/officeart/2005/8/layout/lProcess3"/>
    <dgm:cxn modelId="{BFE0DC18-D493-4625-A096-CE0FCF15AC34}" srcId="{DA79FEA6-409F-4204-8704-77747B3C27B5}" destId="{DADA77BD-F5DE-433F-AADC-8A654D256E24}" srcOrd="2" destOrd="0" parTransId="{98F8CB31-3EAF-49F6-9981-C87EA77C498A}" sibTransId="{7250E3E9-6347-44BE-92EA-E105F31F8520}"/>
    <dgm:cxn modelId="{0CCF2563-B2DE-4EEF-A932-F0654ECE28E1}" srcId="{A2D26E3A-5DE2-4690-B503-1EA8A3658533}" destId="{43D85BE2-3936-4937-B311-23CB6FDC81E3}" srcOrd="1" destOrd="0" parTransId="{79C84D4D-2A01-448A-B74F-9C50261D6D10}" sibTransId="{81F54AD2-5EDF-4B4E-8090-B04B944DB0E0}"/>
    <dgm:cxn modelId="{FC046CF2-74C5-4588-A4AF-0F5FC27CAC44}" type="presParOf" srcId="{00DC01D0-FB43-4F34-8922-A697B65A9532}" destId="{A8A7B801-F9B7-42E0-B969-40EA0810A595}" srcOrd="0" destOrd="0" presId="urn:microsoft.com/office/officeart/2005/8/layout/lProcess3"/>
    <dgm:cxn modelId="{EF56596D-A91B-4183-9783-2EC55214D88D}" type="presParOf" srcId="{A8A7B801-F9B7-42E0-B969-40EA0810A595}" destId="{DA843441-AE82-4FAF-A9F9-1E18B0865EB3}" srcOrd="0" destOrd="0" presId="urn:microsoft.com/office/officeart/2005/8/layout/lProcess3"/>
    <dgm:cxn modelId="{402A0F4C-ACE6-4033-BE24-DF9503A8D332}" type="presParOf" srcId="{A8A7B801-F9B7-42E0-B969-40EA0810A595}" destId="{4CF04AC7-B4B4-422C-80E4-0ED4D9B16070}" srcOrd="1" destOrd="0" presId="urn:microsoft.com/office/officeart/2005/8/layout/lProcess3"/>
    <dgm:cxn modelId="{2368C55B-47B3-4FCD-BD1C-643E2C2108A7}" type="presParOf" srcId="{A8A7B801-F9B7-42E0-B969-40EA0810A595}" destId="{E46267D9-FFE2-40F6-9EFE-EA4BC398C48C}" srcOrd="2" destOrd="0" presId="urn:microsoft.com/office/officeart/2005/8/layout/lProcess3"/>
    <dgm:cxn modelId="{2617E605-0230-45F7-99BE-02CAA7183873}" type="presParOf" srcId="{A8A7B801-F9B7-42E0-B969-40EA0810A595}" destId="{90B3F147-195F-41C0-A07E-7F62228A2089}" srcOrd="3" destOrd="0" presId="urn:microsoft.com/office/officeart/2005/8/layout/lProcess3"/>
    <dgm:cxn modelId="{E3C04B16-3651-46E5-8056-50E52C508DB4}" type="presParOf" srcId="{A8A7B801-F9B7-42E0-B969-40EA0810A595}" destId="{7FA0814E-3F11-49E7-B0CA-5857AA1A0FE3}" srcOrd="4" destOrd="0" presId="urn:microsoft.com/office/officeart/2005/8/layout/lProcess3"/>
    <dgm:cxn modelId="{2D898B41-52DE-43F1-A82E-EA880968CFFD}" type="presParOf" srcId="{A8A7B801-F9B7-42E0-B969-40EA0810A595}" destId="{E78E7E7F-A31D-4F7F-A6B4-A2F5AADDEF0A}" srcOrd="5" destOrd="0" presId="urn:microsoft.com/office/officeart/2005/8/layout/lProcess3"/>
    <dgm:cxn modelId="{0428D869-AF9E-4C15-BCA8-73A103D29E06}" type="presParOf" srcId="{A8A7B801-F9B7-42E0-B969-40EA0810A595}" destId="{0F91D7AA-73F3-4E19-888F-212585AEE595}" srcOrd="6" destOrd="0" presId="urn:microsoft.com/office/officeart/2005/8/layout/lProcess3"/>
    <dgm:cxn modelId="{0BD19DF0-E8B3-4102-B66F-D9207654151E}" type="presParOf" srcId="{A8A7B801-F9B7-42E0-B969-40EA0810A595}" destId="{BD244052-E112-4075-B542-C3E81A4B5E51}" srcOrd="7" destOrd="0" presId="urn:microsoft.com/office/officeart/2005/8/layout/lProcess3"/>
    <dgm:cxn modelId="{EE053350-1E34-49AB-8BA3-BD8B03688D2C}" type="presParOf" srcId="{A8A7B801-F9B7-42E0-B969-40EA0810A595}" destId="{CE6FFD11-B08D-4260-94A6-06B6E94A1EC6}" srcOrd="8" destOrd="0" presId="urn:microsoft.com/office/officeart/2005/8/layout/lProcess3"/>
    <dgm:cxn modelId="{B4F2E80D-F34F-4004-A7CD-999C71EB3293}" type="presParOf" srcId="{A8A7B801-F9B7-42E0-B969-40EA0810A595}" destId="{491C3445-ADAD-4D91-B84B-15AB0CDFE5A1}" srcOrd="9" destOrd="0" presId="urn:microsoft.com/office/officeart/2005/8/layout/lProcess3"/>
    <dgm:cxn modelId="{DC892373-4630-4F50-8C16-8EDFACA46D0E}" type="presParOf" srcId="{A8A7B801-F9B7-42E0-B969-40EA0810A595}" destId="{2853FC21-22F6-4BA3-99D0-5D737BC1A4B4}" srcOrd="10" destOrd="0" presId="urn:microsoft.com/office/officeart/2005/8/layout/lProcess3"/>
    <dgm:cxn modelId="{1CBB3174-65F3-44C1-A7BE-97A8788E1505}" type="presParOf" srcId="{A8A7B801-F9B7-42E0-B969-40EA0810A595}" destId="{DEDF412E-04C5-44B0-BBEC-2BD8A237A1A8}" srcOrd="11" destOrd="0" presId="urn:microsoft.com/office/officeart/2005/8/layout/lProcess3"/>
    <dgm:cxn modelId="{FBD7E15B-B6EB-431E-9CF0-B976ED2955A1}" type="presParOf" srcId="{A8A7B801-F9B7-42E0-B969-40EA0810A595}" destId="{974E0F5D-04DC-4311-89C2-00F158FA6B1C}" srcOrd="12" destOrd="0" presId="urn:microsoft.com/office/officeart/2005/8/layout/lProcess3"/>
    <dgm:cxn modelId="{3BCE8187-29FA-4A30-A4F4-D06C00F63F5C}" type="presParOf" srcId="{A8A7B801-F9B7-42E0-B969-40EA0810A595}" destId="{E187226E-1307-4D01-92D7-055B38D7C6E9}" srcOrd="13" destOrd="0" presId="urn:microsoft.com/office/officeart/2005/8/layout/lProcess3"/>
    <dgm:cxn modelId="{46A05887-7B8E-4040-8052-63F461471E26}" type="presParOf" srcId="{A8A7B801-F9B7-42E0-B969-40EA0810A595}" destId="{8273DBC0-CA48-47BE-8141-19CD91765074}" srcOrd="14" destOrd="0" presId="urn:microsoft.com/office/officeart/2005/8/layout/lProcess3"/>
    <dgm:cxn modelId="{39D301B2-6F04-4AC5-9BCC-838319CEABEC}" type="presParOf" srcId="{00DC01D0-FB43-4F34-8922-A697B65A9532}" destId="{1CB6190D-5FEF-436F-B135-38AAF85D6AA4}" srcOrd="1" destOrd="0" presId="urn:microsoft.com/office/officeart/2005/8/layout/lProcess3"/>
    <dgm:cxn modelId="{A178076B-4E2B-455D-B54E-418037F2D1CB}" type="presParOf" srcId="{00DC01D0-FB43-4F34-8922-A697B65A9532}" destId="{86048870-AE43-4C94-A203-74F27468CB9D}" srcOrd="2" destOrd="0" presId="urn:microsoft.com/office/officeart/2005/8/layout/lProcess3"/>
    <dgm:cxn modelId="{38270A5A-7200-46CF-B92D-F0F4F66818A4}" type="presParOf" srcId="{86048870-AE43-4C94-A203-74F27468CB9D}" destId="{D48787C8-BF5D-40DA-A6F3-678487F91B36}" srcOrd="0" destOrd="0" presId="urn:microsoft.com/office/officeart/2005/8/layout/lProcess3"/>
    <dgm:cxn modelId="{2F6D97FF-C5D6-47CB-AA5F-50C5CC98AF8C}" type="presParOf" srcId="{86048870-AE43-4C94-A203-74F27468CB9D}" destId="{0F007E60-6F1D-483D-8AC2-292D2FDDC0FA}" srcOrd="1" destOrd="0" presId="urn:microsoft.com/office/officeart/2005/8/layout/lProcess3"/>
    <dgm:cxn modelId="{44FFDCDD-AF98-42BF-B724-6DAC2A327A47}" type="presParOf" srcId="{86048870-AE43-4C94-A203-74F27468CB9D}" destId="{7C5FD9FE-5D6E-4231-BB60-33F439000F01}" srcOrd="2" destOrd="0" presId="urn:microsoft.com/office/officeart/2005/8/layout/lProcess3"/>
    <dgm:cxn modelId="{E9F60FE1-40D4-43AE-B55D-BB09ACB16177}" type="presParOf" srcId="{86048870-AE43-4C94-A203-74F27468CB9D}" destId="{F71FE3CD-AC7B-456E-883A-4D1C57D2596F}" srcOrd="3" destOrd="0" presId="urn:microsoft.com/office/officeart/2005/8/layout/lProcess3"/>
    <dgm:cxn modelId="{4DF7FE8B-116E-4160-B2D6-0A12A767985C}" type="presParOf" srcId="{86048870-AE43-4C94-A203-74F27468CB9D}" destId="{11F1845E-4B70-426F-BB43-DE968BA271D1}" srcOrd="4" destOrd="0" presId="urn:microsoft.com/office/officeart/2005/8/layout/lProcess3"/>
    <dgm:cxn modelId="{268AF59E-5E55-4435-B67C-9EEF34975EF2}" type="presParOf" srcId="{86048870-AE43-4C94-A203-74F27468CB9D}" destId="{DCBF25E2-B2F8-4C51-89CA-E06C6C33BAAE}" srcOrd="5" destOrd="0" presId="urn:microsoft.com/office/officeart/2005/8/layout/lProcess3"/>
    <dgm:cxn modelId="{15914A77-E60F-4986-A807-E5FB54F82775}" type="presParOf" srcId="{86048870-AE43-4C94-A203-74F27468CB9D}" destId="{CA448D9D-3986-473C-A5E4-51D5A7DC7518}" srcOrd="6" destOrd="0" presId="urn:microsoft.com/office/officeart/2005/8/layout/lProcess3"/>
    <dgm:cxn modelId="{E90943D1-3742-44E9-8B46-70A8294707E8}" type="presParOf" srcId="{86048870-AE43-4C94-A203-74F27468CB9D}" destId="{C71D5892-DF75-4D8A-9861-BDD74DBA6218}" srcOrd="7" destOrd="0" presId="urn:microsoft.com/office/officeart/2005/8/layout/lProcess3"/>
    <dgm:cxn modelId="{284CE6D0-D5EC-4C03-834A-C72E526A0388}" type="presParOf" srcId="{86048870-AE43-4C94-A203-74F27468CB9D}" destId="{7FE48145-AF8F-45F0-9702-C546F9DB8FDF}" srcOrd="8" destOrd="0" presId="urn:microsoft.com/office/officeart/2005/8/layout/lProcess3"/>
    <dgm:cxn modelId="{1530A954-0496-4A3A-9B23-3BDC6CF2AA0B}" type="presParOf" srcId="{00DC01D0-FB43-4F34-8922-A697B65A9532}" destId="{408ECCB9-6D53-4EC2-AA27-46EB24FDC5D3}" srcOrd="3" destOrd="0" presId="urn:microsoft.com/office/officeart/2005/8/layout/lProcess3"/>
    <dgm:cxn modelId="{C9AB5023-9C18-4F2E-BB58-D194AC5A4246}" type="presParOf" srcId="{00DC01D0-FB43-4F34-8922-A697B65A9532}" destId="{E03893CB-CC00-4D3F-8330-08A7FDD5B97D}" srcOrd="4" destOrd="0" presId="urn:microsoft.com/office/officeart/2005/8/layout/lProcess3"/>
    <dgm:cxn modelId="{4A7FCA80-D987-4531-AD5E-BDEA8FA57A5E}" type="presParOf" srcId="{E03893CB-CC00-4D3F-8330-08A7FDD5B97D}" destId="{87396E0B-7D2C-4FA7-99EB-BDE5CC04E89C}" srcOrd="0" destOrd="0" presId="urn:microsoft.com/office/officeart/2005/8/layout/lProcess3"/>
    <dgm:cxn modelId="{4AFCEB13-7E50-4849-B6D3-5D213A80028F}" type="presParOf" srcId="{E03893CB-CC00-4D3F-8330-08A7FDD5B97D}" destId="{83EB8926-18CA-432D-AF7F-54A55665E7F6}" srcOrd="1" destOrd="0" presId="urn:microsoft.com/office/officeart/2005/8/layout/lProcess3"/>
    <dgm:cxn modelId="{27B1D588-ED9C-4FF5-B4CE-97EC23C0BD2B}" type="presParOf" srcId="{E03893CB-CC00-4D3F-8330-08A7FDD5B97D}" destId="{E259CF6B-7DD5-4A27-8FDB-682CD557F3BA}" srcOrd="2" destOrd="0" presId="urn:microsoft.com/office/officeart/2005/8/layout/lProcess3"/>
    <dgm:cxn modelId="{B93250C1-353F-402A-B4FE-A19A4B2A2B36}" type="presParOf" srcId="{E03893CB-CC00-4D3F-8330-08A7FDD5B97D}" destId="{B9239335-543F-41C0-A9A3-332C52CA45E9}" srcOrd="3" destOrd="0" presId="urn:microsoft.com/office/officeart/2005/8/layout/lProcess3"/>
    <dgm:cxn modelId="{86501F8E-967C-49BB-A6EC-DE48FFF2983C}" type="presParOf" srcId="{E03893CB-CC00-4D3F-8330-08A7FDD5B97D}" destId="{C14FE63E-AE5E-4CB3-BA2C-AF5EC713ABDA}" srcOrd="4" destOrd="0" presId="urn:microsoft.com/office/officeart/2005/8/layout/lProcess3"/>
    <dgm:cxn modelId="{BD16CC98-1CBD-419C-A603-0CBF03D592A4}" type="presParOf" srcId="{E03893CB-CC00-4D3F-8330-08A7FDD5B97D}" destId="{A7218264-106B-434E-840D-4A2D8DD738E8}" srcOrd="5" destOrd="0" presId="urn:microsoft.com/office/officeart/2005/8/layout/lProcess3"/>
    <dgm:cxn modelId="{5AC8DD78-8797-475F-9AA3-B0D463274B30}" type="presParOf" srcId="{E03893CB-CC00-4D3F-8330-08A7FDD5B97D}" destId="{2B2BBF16-6493-4DBE-B505-B95A51E1EFE4}" srcOrd="6" destOrd="0" presId="urn:microsoft.com/office/officeart/2005/8/layout/lProcess3"/>
    <dgm:cxn modelId="{1AE98087-317A-4287-AF40-33CC94E9FAEB}" type="presParOf" srcId="{E03893CB-CC00-4D3F-8330-08A7FDD5B97D}" destId="{713C9D7A-0D0A-4E6D-88D1-DC94DF1A3356}" srcOrd="7" destOrd="0" presId="urn:microsoft.com/office/officeart/2005/8/layout/lProcess3"/>
    <dgm:cxn modelId="{22E28DDB-AC7B-4DAC-B6F3-536EC368B999}" type="presParOf" srcId="{E03893CB-CC00-4D3F-8330-08A7FDD5B97D}" destId="{4B2B76AE-F0DF-4C16-8CE6-60FC5CA8690E}" srcOrd="8"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rgbClr val="90C226"/>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3FC74E8D-766C-4631-8309-023B50A1696C}" type="presOf" srcId="{F361D24A-871B-43C1-BC57-23D0C0E259D0}" destId="{5841D0AF-FF35-4018-9BE2-3F3FB0E98EF6}" srcOrd="0" destOrd="0" presId="urn:microsoft.com/office/officeart/2005/8/layout/default"/>
    <dgm:cxn modelId="{85614B8B-8B6C-4A88-A95D-C417BC42E7B3}" type="presOf" srcId="{F5B1A6B4-0702-4689-9038-0675827D7BCE}" destId="{3E590FBC-3D60-4854-BD01-09C235D5A49D}"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6BB4222C-1056-4178-9606-EB009372144F}" type="presOf" srcId="{445064EA-AA84-419B-B6E4-0F3F23E9D7E2}" destId="{4A7CD5C4-8691-42D3-8875-131F9B8BB150}"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749DCCEB-6E8C-4879-935D-24B435EB6AA8}" type="presOf" srcId="{32D62452-C16B-42A9-A1A6-535373CE144A}" destId="{F90DCB6D-19BB-45BE-AC33-F480E3368707}" srcOrd="0" destOrd="0" presId="urn:microsoft.com/office/officeart/2005/8/layout/default"/>
    <dgm:cxn modelId="{E5098866-0108-48FA-BE7F-963CFE8136EB}" type="presOf" srcId="{DFA3573C-7012-4B12-BC62-293EE3D37CE9}" destId="{D637C16B-48E7-4FD6-B97E-5FF308F68EDE}"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2AEC2B47-35F3-47D2-9A2D-5C743DE582B3}" type="presOf" srcId="{D296EE9D-F23A-462B-913F-49CA1849442C}" destId="{54AD9D9E-FADC-41D1-9F51-CC21DE6441FB}"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C38C13C5-9BF2-419C-BE9D-37DC7764E6C5}" type="presOf" srcId="{B3CE1FC4-68D4-45C8-94B7-457D22BF8313}" destId="{746348AE-EC5F-4C3D-B4E7-570D5F4AC8D3}"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CF5118AE-3834-4D15-8904-B3F0CA41768C}" type="presOf" srcId="{1727315C-5396-484F-993D-9FD035546BE7}" destId="{18438861-AAFC-45EE-A508-B3A0FEC08B07}" srcOrd="0" destOrd="0" presId="urn:microsoft.com/office/officeart/2005/8/layout/default"/>
    <dgm:cxn modelId="{33C4D414-FE81-4E37-88A5-4D0CF9D14539}" type="presOf" srcId="{40458E17-B869-44DD-9A08-CBC5A8079C18}" destId="{2AD938B8-51AA-4847-8F1A-40773E4950F2}" srcOrd="0" destOrd="0" presId="urn:microsoft.com/office/officeart/2005/8/layout/default"/>
    <dgm:cxn modelId="{27573004-87EC-4B2F-8C85-6170D16E3C26}"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A7EC5D96-D01D-4793-8D27-5CE65B1E90B7}" type="presOf" srcId="{315D3981-10CD-4B08-A41D-D6EDBAC9352A}" destId="{5B7BB9D8-575E-496B-983E-2B4490D4DDB8}" srcOrd="0" destOrd="0" presId="urn:microsoft.com/office/officeart/2005/8/layout/default"/>
    <dgm:cxn modelId="{D8C21D77-31D9-4642-9AFB-6149D9FF579F}" type="presOf" srcId="{9E7E1558-B370-46DB-9F4D-F2EE9CFB5408}" destId="{8C54DC16-3B18-4352-BEEF-53185B4C29F7}"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A13331FE-88C5-479D-A440-94E3077C4838}" type="presOf" srcId="{8A349E93-DDEB-4B38-9CF9-81F530B6DCF8}" destId="{BE2BE02F-7345-4DA7-B77E-64454B51AC0E}"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781FCF3D-7DAB-4FCF-ACD8-3E9DBEE9E64E}" type="presParOf" srcId="{BE2BE02F-7345-4DA7-B77E-64454B51AC0E}" destId="{746348AE-EC5F-4C3D-B4E7-570D5F4AC8D3}" srcOrd="0" destOrd="0" presId="urn:microsoft.com/office/officeart/2005/8/layout/default"/>
    <dgm:cxn modelId="{51940F11-0893-4153-B789-299EF4EA0101}" type="presParOf" srcId="{BE2BE02F-7345-4DA7-B77E-64454B51AC0E}" destId="{80AF5AD3-AFC1-4984-BD18-C1C3A33931FF}" srcOrd="1" destOrd="0" presId="urn:microsoft.com/office/officeart/2005/8/layout/default"/>
    <dgm:cxn modelId="{7E2F50C7-C648-44E8-9793-2EDBD1FB22DD}" type="presParOf" srcId="{BE2BE02F-7345-4DA7-B77E-64454B51AC0E}" destId="{1BABBED0-D808-4FE6-AC59-311A0E215EA5}" srcOrd="2" destOrd="0" presId="urn:microsoft.com/office/officeart/2005/8/layout/default"/>
    <dgm:cxn modelId="{D74D87F2-B814-4013-BD4E-0EFAE8D1FA40}" type="presParOf" srcId="{BE2BE02F-7345-4DA7-B77E-64454B51AC0E}" destId="{4AC0DCF9-0870-4AD9-A12E-5611D3474189}" srcOrd="3" destOrd="0" presId="urn:microsoft.com/office/officeart/2005/8/layout/default"/>
    <dgm:cxn modelId="{75D50DBE-090A-44B8-8289-A6A9F9F89719}" type="presParOf" srcId="{BE2BE02F-7345-4DA7-B77E-64454B51AC0E}" destId="{D637C16B-48E7-4FD6-B97E-5FF308F68EDE}" srcOrd="4" destOrd="0" presId="urn:microsoft.com/office/officeart/2005/8/layout/default"/>
    <dgm:cxn modelId="{5E901DB7-DCDB-4447-8DBD-9BD70366A578}" type="presParOf" srcId="{BE2BE02F-7345-4DA7-B77E-64454B51AC0E}" destId="{28E5E88A-A841-4830-8C57-9ACB4B6AA671}" srcOrd="5" destOrd="0" presId="urn:microsoft.com/office/officeart/2005/8/layout/default"/>
    <dgm:cxn modelId="{9380D36F-88C5-40E3-BCA3-F87AA60FDEEF}" type="presParOf" srcId="{BE2BE02F-7345-4DA7-B77E-64454B51AC0E}" destId="{5B7BB9D8-575E-496B-983E-2B4490D4DDB8}" srcOrd="6" destOrd="0" presId="urn:microsoft.com/office/officeart/2005/8/layout/default"/>
    <dgm:cxn modelId="{433E2135-02ED-4E38-BB51-28B01E1283FC}" type="presParOf" srcId="{BE2BE02F-7345-4DA7-B77E-64454B51AC0E}" destId="{4D180B26-8EFB-4867-B838-5BD7E81EE1F6}" srcOrd="7" destOrd="0" presId="urn:microsoft.com/office/officeart/2005/8/layout/default"/>
    <dgm:cxn modelId="{BB76473F-6914-48AA-9710-8535C8B03259}" type="presParOf" srcId="{BE2BE02F-7345-4DA7-B77E-64454B51AC0E}" destId="{54AD9D9E-FADC-41D1-9F51-CC21DE6441FB}" srcOrd="8" destOrd="0" presId="urn:microsoft.com/office/officeart/2005/8/layout/default"/>
    <dgm:cxn modelId="{C41E1827-87D0-4450-A990-B357B0539B1D}" type="presParOf" srcId="{BE2BE02F-7345-4DA7-B77E-64454B51AC0E}" destId="{44D778D0-65C5-4A1D-B90D-68A42D67C871}" srcOrd="9" destOrd="0" presId="urn:microsoft.com/office/officeart/2005/8/layout/default"/>
    <dgm:cxn modelId="{0F27DB53-84A9-4236-B16F-550506B2CAE2}" type="presParOf" srcId="{BE2BE02F-7345-4DA7-B77E-64454B51AC0E}" destId="{4A7CD5C4-8691-42D3-8875-131F9B8BB150}" srcOrd="10" destOrd="0" presId="urn:microsoft.com/office/officeart/2005/8/layout/default"/>
    <dgm:cxn modelId="{DE7E5D6F-B34E-4111-9722-214B7D69C56B}" type="presParOf" srcId="{BE2BE02F-7345-4DA7-B77E-64454B51AC0E}" destId="{12D5E446-4C39-4F45-B790-865919291FB9}" srcOrd="11" destOrd="0" presId="urn:microsoft.com/office/officeart/2005/8/layout/default"/>
    <dgm:cxn modelId="{5B82EED0-3E3C-4500-B4D3-7F831DA31718}" type="presParOf" srcId="{BE2BE02F-7345-4DA7-B77E-64454B51AC0E}" destId="{5841D0AF-FF35-4018-9BE2-3F3FB0E98EF6}" srcOrd="12" destOrd="0" presId="urn:microsoft.com/office/officeart/2005/8/layout/default"/>
    <dgm:cxn modelId="{29630B6D-C37F-4E76-BF27-4E18BC17118B}" type="presParOf" srcId="{BE2BE02F-7345-4DA7-B77E-64454B51AC0E}" destId="{A3BACD9B-54C7-4DCD-986F-3401A28F8DD6}" srcOrd="13" destOrd="0" presId="urn:microsoft.com/office/officeart/2005/8/layout/default"/>
    <dgm:cxn modelId="{D10D93F0-F429-4AB5-BBA2-29C74DB6D304}" type="presParOf" srcId="{BE2BE02F-7345-4DA7-B77E-64454B51AC0E}" destId="{2AD938B8-51AA-4847-8F1A-40773E4950F2}" srcOrd="14" destOrd="0" presId="urn:microsoft.com/office/officeart/2005/8/layout/default"/>
    <dgm:cxn modelId="{562E8814-F389-4F0F-BB2C-33DE330F8EB0}" type="presParOf" srcId="{BE2BE02F-7345-4DA7-B77E-64454B51AC0E}" destId="{20A8934F-61E1-4D64-BACF-2825B1607767}" srcOrd="15" destOrd="0" presId="urn:microsoft.com/office/officeart/2005/8/layout/default"/>
    <dgm:cxn modelId="{C74C7283-9A01-4948-AE32-BC636BF2CB7A}" type="presParOf" srcId="{BE2BE02F-7345-4DA7-B77E-64454B51AC0E}" destId="{18438861-AAFC-45EE-A508-B3A0FEC08B07}" srcOrd="16" destOrd="0" presId="urn:microsoft.com/office/officeart/2005/8/layout/default"/>
    <dgm:cxn modelId="{92ECBA57-0A97-47BE-8E09-19DC7BD803D3}" type="presParOf" srcId="{BE2BE02F-7345-4DA7-B77E-64454B51AC0E}" destId="{A8BC9E89-5ABC-4FCB-B663-6370CD3EF07F}" srcOrd="17" destOrd="0" presId="urn:microsoft.com/office/officeart/2005/8/layout/default"/>
    <dgm:cxn modelId="{5B067EFE-EEDB-4DF5-8398-B454C001B438}" type="presParOf" srcId="{BE2BE02F-7345-4DA7-B77E-64454B51AC0E}" destId="{F90DCB6D-19BB-45BE-AC33-F480E3368707}" srcOrd="18" destOrd="0" presId="urn:microsoft.com/office/officeart/2005/8/layout/default"/>
    <dgm:cxn modelId="{6C719048-C83D-4FFC-ADA8-AEF91D019798}" type="presParOf" srcId="{BE2BE02F-7345-4DA7-B77E-64454B51AC0E}" destId="{AF6A1C91-0B1C-4D08-811E-CF0B5F4FBA31}" srcOrd="19" destOrd="0" presId="urn:microsoft.com/office/officeart/2005/8/layout/default"/>
    <dgm:cxn modelId="{5C1B3979-24F0-4EF3-BFBF-D86FAA5C9AFF}" type="presParOf" srcId="{BE2BE02F-7345-4DA7-B77E-64454B51AC0E}" destId="{3E590FBC-3D60-4854-BD01-09C235D5A49D}" srcOrd="20" destOrd="0" presId="urn:microsoft.com/office/officeart/2005/8/layout/default"/>
    <dgm:cxn modelId="{E624D3F9-8F3A-4E46-9855-DF7115737473}" type="presParOf" srcId="{BE2BE02F-7345-4DA7-B77E-64454B51AC0E}" destId="{A42CD414-2808-4C8B-A0A9-418577462860}" srcOrd="21" destOrd="0" presId="urn:microsoft.com/office/officeart/2005/8/layout/default"/>
    <dgm:cxn modelId="{6E244407-A3D6-4253-B102-B63B6AEFFEC4}"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F8FD846-7151-4D63-BFF7-3DD58F9FEE94}" type="doc">
      <dgm:prSet loTypeId="urn:microsoft.com/office/officeart/2005/8/layout/process1" loCatId="process" qsTypeId="urn:microsoft.com/office/officeart/2005/8/quickstyle/simple1" qsCatId="simple" csTypeId="urn:microsoft.com/office/officeart/2005/8/colors/accent1_2" csCatId="accent1" phldr="1"/>
      <dgm:spPr/>
    </dgm:pt>
    <dgm:pt modelId="{6D21557E-39BE-4178-B3E2-53FC9591FC77}">
      <dgm:prSet phldrT="[Text]"/>
      <dgm:spPr/>
      <dgm:t>
        <a:bodyPr/>
        <a:lstStyle/>
        <a:p>
          <a:r>
            <a:rPr lang="en-AU" dirty="0" smtClean="0"/>
            <a:t>Paper</a:t>
          </a:r>
          <a:endParaRPr lang="en-AU" dirty="0"/>
        </a:p>
      </dgm:t>
    </dgm:pt>
    <dgm:pt modelId="{9E779B3B-E4FF-4D58-BE17-E0ED96135AB4}" type="parTrans" cxnId="{B7401E65-B367-48CA-B6BC-81471775C43A}">
      <dgm:prSet/>
      <dgm:spPr/>
      <dgm:t>
        <a:bodyPr/>
        <a:lstStyle/>
        <a:p>
          <a:endParaRPr lang="en-AU"/>
        </a:p>
      </dgm:t>
    </dgm:pt>
    <dgm:pt modelId="{4B58D94E-32E6-4BA1-874E-A794014DF3ED}" type="sibTrans" cxnId="{B7401E65-B367-48CA-B6BC-81471775C43A}">
      <dgm:prSet/>
      <dgm:spPr/>
      <dgm:t>
        <a:bodyPr/>
        <a:lstStyle/>
        <a:p>
          <a:endParaRPr lang="en-AU"/>
        </a:p>
      </dgm:t>
    </dgm:pt>
    <dgm:pt modelId="{D0D8B46D-A7AA-4B21-9B7C-234776AA0A99}">
      <dgm:prSet phldrT="[Text]"/>
      <dgm:spPr/>
      <dgm:t>
        <a:bodyPr/>
        <a:lstStyle/>
        <a:p>
          <a:r>
            <a:rPr lang="en-AU" dirty="0" smtClean="0"/>
            <a:t>Scanner</a:t>
          </a:r>
          <a:endParaRPr lang="en-AU" dirty="0"/>
        </a:p>
      </dgm:t>
    </dgm:pt>
    <dgm:pt modelId="{9A6D70B5-05DE-4098-BAF6-FE1712761AEC}" type="parTrans" cxnId="{988E78F0-7A81-4ECB-ADEB-EBA132D84700}">
      <dgm:prSet/>
      <dgm:spPr/>
      <dgm:t>
        <a:bodyPr/>
        <a:lstStyle/>
        <a:p>
          <a:endParaRPr lang="en-AU"/>
        </a:p>
      </dgm:t>
    </dgm:pt>
    <dgm:pt modelId="{190C83F5-5DA0-444A-96F5-61A0EEC14309}" type="sibTrans" cxnId="{988E78F0-7A81-4ECB-ADEB-EBA132D84700}">
      <dgm:prSet/>
      <dgm:spPr/>
      <dgm:t>
        <a:bodyPr/>
        <a:lstStyle/>
        <a:p>
          <a:endParaRPr lang="en-AU"/>
        </a:p>
      </dgm:t>
    </dgm:pt>
    <dgm:pt modelId="{080E5180-C31A-4419-96F8-88E246D0652D}">
      <dgm:prSet phldrT="[Text]"/>
      <dgm:spPr/>
      <dgm:t>
        <a:bodyPr/>
        <a:lstStyle/>
        <a:p>
          <a:r>
            <a:rPr lang="en-AU" dirty="0" smtClean="0"/>
            <a:t>Filing</a:t>
          </a:r>
          <a:endParaRPr lang="en-AU" dirty="0"/>
        </a:p>
      </dgm:t>
    </dgm:pt>
    <dgm:pt modelId="{DE2A4A94-861B-41DE-888D-FD156C3AC78B}" type="parTrans" cxnId="{BC9843E7-B57C-4C74-97E2-055C7A25C39F}">
      <dgm:prSet/>
      <dgm:spPr/>
      <dgm:t>
        <a:bodyPr/>
        <a:lstStyle/>
        <a:p>
          <a:endParaRPr lang="en-AU"/>
        </a:p>
      </dgm:t>
    </dgm:pt>
    <dgm:pt modelId="{BFC7E982-DFBE-4FBF-9C88-49C6EA80C084}" type="sibTrans" cxnId="{BC9843E7-B57C-4C74-97E2-055C7A25C39F}">
      <dgm:prSet/>
      <dgm:spPr/>
      <dgm:t>
        <a:bodyPr/>
        <a:lstStyle/>
        <a:p>
          <a:endParaRPr lang="en-AU"/>
        </a:p>
      </dgm:t>
    </dgm:pt>
    <dgm:pt modelId="{8D0B5610-162E-4F58-A1F7-3A2D32AA28A0}">
      <dgm:prSet phldrT="[Text]"/>
      <dgm:spPr/>
      <dgm:t>
        <a:bodyPr/>
        <a:lstStyle/>
        <a:p>
          <a:r>
            <a:rPr lang="en-AU" dirty="0" smtClean="0"/>
            <a:t>Finding</a:t>
          </a:r>
          <a:endParaRPr lang="en-AU" dirty="0"/>
        </a:p>
      </dgm:t>
    </dgm:pt>
    <dgm:pt modelId="{73F00066-0366-4B90-8B4B-02D06F677012}" type="parTrans" cxnId="{C219F5BE-7CED-4CBE-960E-25E314EC79F0}">
      <dgm:prSet/>
      <dgm:spPr/>
      <dgm:t>
        <a:bodyPr/>
        <a:lstStyle/>
        <a:p>
          <a:endParaRPr lang="en-AU"/>
        </a:p>
      </dgm:t>
    </dgm:pt>
    <dgm:pt modelId="{12A08ABF-ED4B-4CF1-BAC1-22588F074CE3}" type="sibTrans" cxnId="{C219F5BE-7CED-4CBE-960E-25E314EC79F0}">
      <dgm:prSet/>
      <dgm:spPr/>
      <dgm:t>
        <a:bodyPr/>
        <a:lstStyle/>
        <a:p>
          <a:endParaRPr lang="en-AU"/>
        </a:p>
      </dgm:t>
    </dgm:pt>
    <dgm:pt modelId="{9EE80DC0-F011-4D9F-8B25-F87126CB21D9}" type="pres">
      <dgm:prSet presAssocID="{5F8FD846-7151-4D63-BFF7-3DD58F9FEE94}" presName="Name0" presStyleCnt="0">
        <dgm:presLayoutVars>
          <dgm:dir/>
          <dgm:resizeHandles val="exact"/>
        </dgm:presLayoutVars>
      </dgm:prSet>
      <dgm:spPr/>
    </dgm:pt>
    <dgm:pt modelId="{29159CE8-D2A6-4413-BD08-5A4C770EE019}" type="pres">
      <dgm:prSet presAssocID="{6D21557E-39BE-4178-B3E2-53FC9591FC77}" presName="node" presStyleLbl="node1" presStyleIdx="0" presStyleCnt="4">
        <dgm:presLayoutVars>
          <dgm:bulletEnabled val="1"/>
        </dgm:presLayoutVars>
      </dgm:prSet>
      <dgm:spPr/>
      <dgm:t>
        <a:bodyPr/>
        <a:lstStyle/>
        <a:p>
          <a:endParaRPr lang="en-AU"/>
        </a:p>
      </dgm:t>
    </dgm:pt>
    <dgm:pt modelId="{4D5CA294-C2E5-485D-9A4F-E10545EB07BD}" type="pres">
      <dgm:prSet presAssocID="{4B58D94E-32E6-4BA1-874E-A794014DF3ED}" presName="sibTrans" presStyleLbl="sibTrans2D1" presStyleIdx="0" presStyleCnt="3"/>
      <dgm:spPr/>
      <dgm:t>
        <a:bodyPr/>
        <a:lstStyle/>
        <a:p>
          <a:endParaRPr lang="en-AU"/>
        </a:p>
      </dgm:t>
    </dgm:pt>
    <dgm:pt modelId="{7F1CD276-DCA4-4720-B848-5AEC29C2EA65}" type="pres">
      <dgm:prSet presAssocID="{4B58D94E-32E6-4BA1-874E-A794014DF3ED}" presName="connectorText" presStyleLbl="sibTrans2D1" presStyleIdx="0" presStyleCnt="3"/>
      <dgm:spPr/>
      <dgm:t>
        <a:bodyPr/>
        <a:lstStyle/>
        <a:p>
          <a:endParaRPr lang="en-AU"/>
        </a:p>
      </dgm:t>
    </dgm:pt>
    <dgm:pt modelId="{C04F00AF-BC7C-4D01-A4DD-F183E2BC6B44}" type="pres">
      <dgm:prSet presAssocID="{D0D8B46D-A7AA-4B21-9B7C-234776AA0A99}" presName="node" presStyleLbl="node1" presStyleIdx="1" presStyleCnt="4">
        <dgm:presLayoutVars>
          <dgm:bulletEnabled val="1"/>
        </dgm:presLayoutVars>
      </dgm:prSet>
      <dgm:spPr/>
      <dgm:t>
        <a:bodyPr/>
        <a:lstStyle/>
        <a:p>
          <a:endParaRPr lang="en-AU"/>
        </a:p>
      </dgm:t>
    </dgm:pt>
    <dgm:pt modelId="{8DB55ED6-167C-43CC-9842-A53502FBDDD7}" type="pres">
      <dgm:prSet presAssocID="{190C83F5-5DA0-444A-96F5-61A0EEC14309}" presName="sibTrans" presStyleLbl="sibTrans2D1" presStyleIdx="1" presStyleCnt="3"/>
      <dgm:spPr/>
      <dgm:t>
        <a:bodyPr/>
        <a:lstStyle/>
        <a:p>
          <a:endParaRPr lang="en-AU"/>
        </a:p>
      </dgm:t>
    </dgm:pt>
    <dgm:pt modelId="{E19FE6C8-687D-4D9D-A588-C7D38A629B44}" type="pres">
      <dgm:prSet presAssocID="{190C83F5-5DA0-444A-96F5-61A0EEC14309}" presName="connectorText" presStyleLbl="sibTrans2D1" presStyleIdx="1" presStyleCnt="3"/>
      <dgm:spPr/>
      <dgm:t>
        <a:bodyPr/>
        <a:lstStyle/>
        <a:p>
          <a:endParaRPr lang="en-AU"/>
        </a:p>
      </dgm:t>
    </dgm:pt>
    <dgm:pt modelId="{F6E2031C-9295-4CCB-8A2B-0340EEBFA9D1}" type="pres">
      <dgm:prSet presAssocID="{080E5180-C31A-4419-96F8-88E246D0652D}" presName="node" presStyleLbl="node1" presStyleIdx="2" presStyleCnt="4">
        <dgm:presLayoutVars>
          <dgm:bulletEnabled val="1"/>
        </dgm:presLayoutVars>
      </dgm:prSet>
      <dgm:spPr/>
      <dgm:t>
        <a:bodyPr/>
        <a:lstStyle/>
        <a:p>
          <a:endParaRPr lang="en-AU"/>
        </a:p>
      </dgm:t>
    </dgm:pt>
    <dgm:pt modelId="{513ADF1D-7AF6-4EF6-9F5A-9923657FFDA6}" type="pres">
      <dgm:prSet presAssocID="{BFC7E982-DFBE-4FBF-9C88-49C6EA80C084}" presName="sibTrans" presStyleLbl="sibTrans2D1" presStyleIdx="2" presStyleCnt="3"/>
      <dgm:spPr/>
      <dgm:t>
        <a:bodyPr/>
        <a:lstStyle/>
        <a:p>
          <a:endParaRPr lang="en-AU"/>
        </a:p>
      </dgm:t>
    </dgm:pt>
    <dgm:pt modelId="{07705475-B3A7-4136-9E63-81C08F4D1662}" type="pres">
      <dgm:prSet presAssocID="{BFC7E982-DFBE-4FBF-9C88-49C6EA80C084}" presName="connectorText" presStyleLbl="sibTrans2D1" presStyleIdx="2" presStyleCnt="3"/>
      <dgm:spPr/>
      <dgm:t>
        <a:bodyPr/>
        <a:lstStyle/>
        <a:p>
          <a:endParaRPr lang="en-AU"/>
        </a:p>
      </dgm:t>
    </dgm:pt>
    <dgm:pt modelId="{FCE2483C-9089-4002-966A-01ACEA07E997}" type="pres">
      <dgm:prSet presAssocID="{8D0B5610-162E-4F58-A1F7-3A2D32AA28A0}" presName="node" presStyleLbl="node1" presStyleIdx="3" presStyleCnt="4">
        <dgm:presLayoutVars>
          <dgm:bulletEnabled val="1"/>
        </dgm:presLayoutVars>
      </dgm:prSet>
      <dgm:spPr/>
      <dgm:t>
        <a:bodyPr/>
        <a:lstStyle/>
        <a:p>
          <a:endParaRPr lang="en-AU"/>
        </a:p>
      </dgm:t>
    </dgm:pt>
  </dgm:ptLst>
  <dgm:cxnLst>
    <dgm:cxn modelId="{D6237A62-A21D-4CA0-A538-9C1CE731AF0E}" type="presOf" srcId="{6D21557E-39BE-4178-B3E2-53FC9591FC77}" destId="{29159CE8-D2A6-4413-BD08-5A4C770EE019}" srcOrd="0" destOrd="0" presId="urn:microsoft.com/office/officeart/2005/8/layout/process1"/>
    <dgm:cxn modelId="{5AD9EC19-7BD9-4A7B-B116-2CD45C681EDA}" type="presOf" srcId="{190C83F5-5DA0-444A-96F5-61A0EEC14309}" destId="{8DB55ED6-167C-43CC-9842-A53502FBDDD7}" srcOrd="0" destOrd="0" presId="urn:microsoft.com/office/officeart/2005/8/layout/process1"/>
    <dgm:cxn modelId="{90B45505-03BA-4DF6-82C0-597879ABC780}" type="presOf" srcId="{D0D8B46D-A7AA-4B21-9B7C-234776AA0A99}" destId="{C04F00AF-BC7C-4D01-A4DD-F183E2BC6B44}" srcOrd="0" destOrd="0" presId="urn:microsoft.com/office/officeart/2005/8/layout/process1"/>
    <dgm:cxn modelId="{0157E2F6-079F-4215-AD7A-D855B6F91BBB}" type="presOf" srcId="{BFC7E982-DFBE-4FBF-9C88-49C6EA80C084}" destId="{513ADF1D-7AF6-4EF6-9F5A-9923657FFDA6}" srcOrd="0" destOrd="0" presId="urn:microsoft.com/office/officeart/2005/8/layout/process1"/>
    <dgm:cxn modelId="{6F869812-81EE-40E7-B6B8-1266C1C73522}" type="presOf" srcId="{4B58D94E-32E6-4BA1-874E-A794014DF3ED}" destId="{7F1CD276-DCA4-4720-B848-5AEC29C2EA65}" srcOrd="1" destOrd="0" presId="urn:microsoft.com/office/officeart/2005/8/layout/process1"/>
    <dgm:cxn modelId="{649E1256-1CC1-4380-938E-E29BA5D7E6CA}" type="presOf" srcId="{5F8FD846-7151-4D63-BFF7-3DD58F9FEE94}" destId="{9EE80DC0-F011-4D9F-8B25-F87126CB21D9}" srcOrd="0" destOrd="0" presId="urn:microsoft.com/office/officeart/2005/8/layout/process1"/>
    <dgm:cxn modelId="{C219F5BE-7CED-4CBE-960E-25E314EC79F0}" srcId="{5F8FD846-7151-4D63-BFF7-3DD58F9FEE94}" destId="{8D0B5610-162E-4F58-A1F7-3A2D32AA28A0}" srcOrd="3" destOrd="0" parTransId="{73F00066-0366-4B90-8B4B-02D06F677012}" sibTransId="{12A08ABF-ED4B-4CF1-BAC1-22588F074CE3}"/>
    <dgm:cxn modelId="{BC9843E7-B57C-4C74-97E2-055C7A25C39F}" srcId="{5F8FD846-7151-4D63-BFF7-3DD58F9FEE94}" destId="{080E5180-C31A-4419-96F8-88E246D0652D}" srcOrd="2" destOrd="0" parTransId="{DE2A4A94-861B-41DE-888D-FD156C3AC78B}" sibTransId="{BFC7E982-DFBE-4FBF-9C88-49C6EA80C084}"/>
    <dgm:cxn modelId="{0D662CEB-C978-4BCC-95CC-0A348A944AB9}" type="presOf" srcId="{8D0B5610-162E-4F58-A1F7-3A2D32AA28A0}" destId="{FCE2483C-9089-4002-966A-01ACEA07E997}" srcOrd="0" destOrd="0" presId="urn:microsoft.com/office/officeart/2005/8/layout/process1"/>
    <dgm:cxn modelId="{3B766D48-8C86-4C19-B967-81CAF11979C4}" type="presOf" srcId="{4B58D94E-32E6-4BA1-874E-A794014DF3ED}" destId="{4D5CA294-C2E5-485D-9A4F-E10545EB07BD}" srcOrd="0" destOrd="0" presId="urn:microsoft.com/office/officeart/2005/8/layout/process1"/>
    <dgm:cxn modelId="{E15505A4-FD40-4543-8E48-D596B23B02FE}" type="presOf" srcId="{080E5180-C31A-4419-96F8-88E246D0652D}" destId="{F6E2031C-9295-4CCB-8A2B-0340EEBFA9D1}" srcOrd="0" destOrd="0" presId="urn:microsoft.com/office/officeart/2005/8/layout/process1"/>
    <dgm:cxn modelId="{68021B34-F908-424B-A474-E257DCA432F9}" type="presOf" srcId="{190C83F5-5DA0-444A-96F5-61A0EEC14309}" destId="{E19FE6C8-687D-4D9D-A588-C7D38A629B44}" srcOrd="1" destOrd="0" presId="urn:microsoft.com/office/officeart/2005/8/layout/process1"/>
    <dgm:cxn modelId="{B7401E65-B367-48CA-B6BC-81471775C43A}" srcId="{5F8FD846-7151-4D63-BFF7-3DD58F9FEE94}" destId="{6D21557E-39BE-4178-B3E2-53FC9591FC77}" srcOrd="0" destOrd="0" parTransId="{9E779B3B-E4FF-4D58-BE17-E0ED96135AB4}" sibTransId="{4B58D94E-32E6-4BA1-874E-A794014DF3ED}"/>
    <dgm:cxn modelId="{988E78F0-7A81-4ECB-ADEB-EBA132D84700}" srcId="{5F8FD846-7151-4D63-BFF7-3DD58F9FEE94}" destId="{D0D8B46D-A7AA-4B21-9B7C-234776AA0A99}" srcOrd="1" destOrd="0" parTransId="{9A6D70B5-05DE-4098-BAF6-FE1712761AEC}" sibTransId="{190C83F5-5DA0-444A-96F5-61A0EEC14309}"/>
    <dgm:cxn modelId="{10D35C44-C2FD-4FBF-B7E9-2DBC445E1A2B}" type="presOf" srcId="{BFC7E982-DFBE-4FBF-9C88-49C6EA80C084}" destId="{07705475-B3A7-4136-9E63-81C08F4D1662}" srcOrd="1" destOrd="0" presId="urn:microsoft.com/office/officeart/2005/8/layout/process1"/>
    <dgm:cxn modelId="{486E5953-566D-4605-802A-D0AC715BF695}" type="presParOf" srcId="{9EE80DC0-F011-4D9F-8B25-F87126CB21D9}" destId="{29159CE8-D2A6-4413-BD08-5A4C770EE019}" srcOrd="0" destOrd="0" presId="urn:microsoft.com/office/officeart/2005/8/layout/process1"/>
    <dgm:cxn modelId="{F7597E6A-89B9-4A51-9F90-BE58CA4C6D0E}" type="presParOf" srcId="{9EE80DC0-F011-4D9F-8B25-F87126CB21D9}" destId="{4D5CA294-C2E5-485D-9A4F-E10545EB07BD}" srcOrd="1" destOrd="0" presId="urn:microsoft.com/office/officeart/2005/8/layout/process1"/>
    <dgm:cxn modelId="{6DDC2314-34D5-473A-B1C7-374BA7F7F4E0}" type="presParOf" srcId="{4D5CA294-C2E5-485D-9A4F-E10545EB07BD}" destId="{7F1CD276-DCA4-4720-B848-5AEC29C2EA65}" srcOrd="0" destOrd="0" presId="urn:microsoft.com/office/officeart/2005/8/layout/process1"/>
    <dgm:cxn modelId="{C4368F18-86A0-4C35-94B3-90AE89EB5F54}" type="presParOf" srcId="{9EE80DC0-F011-4D9F-8B25-F87126CB21D9}" destId="{C04F00AF-BC7C-4D01-A4DD-F183E2BC6B44}" srcOrd="2" destOrd="0" presId="urn:microsoft.com/office/officeart/2005/8/layout/process1"/>
    <dgm:cxn modelId="{90A63979-3363-450F-879F-9ADEF7B0BF39}" type="presParOf" srcId="{9EE80DC0-F011-4D9F-8B25-F87126CB21D9}" destId="{8DB55ED6-167C-43CC-9842-A53502FBDDD7}" srcOrd="3" destOrd="0" presId="urn:microsoft.com/office/officeart/2005/8/layout/process1"/>
    <dgm:cxn modelId="{43E35E3D-3EA8-4952-A909-29CB24DD773C}" type="presParOf" srcId="{8DB55ED6-167C-43CC-9842-A53502FBDDD7}" destId="{E19FE6C8-687D-4D9D-A588-C7D38A629B44}" srcOrd="0" destOrd="0" presId="urn:microsoft.com/office/officeart/2005/8/layout/process1"/>
    <dgm:cxn modelId="{1D7ED9F5-E449-4912-A083-BFDBC62F9AD4}" type="presParOf" srcId="{9EE80DC0-F011-4D9F-8B25-F87126CB21D9}" destId="{F6E2031C-9295-4CCB-8A2B-0340EEBFA9D1}" srcOrd="4" destOrd="0" presId="urn:microsoft.com/office/officeart/2005/8/layout/process1"/>
    <dgm:cxn modelId="{D9CDF76C-E7F5-4AA3-8156-94C8D930856E}" type="presParOf" srcId="{9EE80DC0-F011-4D9F-8B25-F87126CB21D9}" destId="{513ADF1D-7AF6-4EF6-9F5A-9923657FFDA6}" srcOrd="5" destOrd="0" presId="urn:microsoft.com/office/officeart/2005/8/layout/process1"/>
    <dgm:cxn modelId="{1693AF08-A30C-4F15-8C7C-B9EAAC1D188B}" type="presParOf" srcId="{513ADF1D-7AF6-4EF6-9F5A-9923657FFDA6}" destId="{07705475-B3A7-4136-9E63-81C08F4D1662}" srcOrd="0" destOrd="0" presId="urn:microsoft.com/office/officeart/2005/8/layout/process1"/>
    <dgm:cxn modelId="{288F7B4B-F8CB-4ABB-AF7E-001AB0F09D0A}" type="presParOf" srcId="{9EE80DC0-F011-4D9F-8B25-F87126CB21D9}" destId="{FCE2483C-9089-4002-966A-01ACEA07E99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F8FD846-7151-4D63-BFF7-3DD58F9FEE94}" type="doc">
      <dgm:prSet loTypeId="urn:microsoft.com/office/officeart/2005/8/layout/process1" loCatId="process" qsTypeId="urn:microsoft.com/office/officeart/2005/8/quickstyle/simple1" qsCatId="simple" csTypeId="urn:microsoft.com/office/officeart/2005/8/colors/accent1_2" csCatId="accent1" phldr="1"/>
      <dgm:spPr/>
    </dgm:pt>
    <dgm:pt modelId="{6D21557E-39BE-4178-B3E2-53FC9591FC77}">
      <dgm:prSet phldrT="[Text]"/>
      <dgm:spPr/>
      <dgm:t>
        <a:bodyPr/>
        <a:lstStyle/>
        <a:p>
          <a:r>
            <a:rPr lang="en-AU" dirty="0" smtClean="0"/>
            <a:t>Template</a:t>
          </a:r>
          <a:endParaRPr lang="en-AU" dirty="0"/>
        </a:p>
      </dgm:t>
    </dgm:pt>
    <dgm:pt modelId="{9E779B3B-E4FF-4D58-BE17-E0ED96135AB4}" type="parTrans" cxnId="{B7401E65-B367-48CA-B6BC-81471775C43A}">
      <dgm:prSet/>
      <dgm:spPr/>
      <dgm:t>
        <a:bodyPr/>
        <a:lstStyle/>
        <a:p>
          <a:endParaRPr lang="en-AU"/>
        </a:p>
      </dgm:t>
    </dgm:pt>
    <dgm:pt modelId="{4B58D94E-32E6-4BA1-874E-A794014DF3ED}" type="sibTrans" cxnId="{B7401E65-B367-48CA-B6BC-81471775C43A}">
      <dgm:prSet/>
      <dgm:spPr/>
      <dgm:t>
        <a:bodyPr/>
        <a:lstStyle/>
        <a:p>
          <a:endParaRPr lang="en-AU"/>
        </a:p>
      </dgm:t>
    </dgm:pt>
    <dgm:pt modelId="{D0D8B46D-A7AA-4B21-9B7C-234776AA0A99}">
      <dgm:prSet phldrT="[Text]"/>
      <dgm:spPr/>
      <dgm:t>
        <a:bodyPr/>
        <a:lstStyle/>
        <a:p>
          <a:r>
            <a:rPr lang="en-AU" dirty="0" smtClean="0"/>
            <a:t>Data</a:t>
          </a:r>
          <a:endParaRPr lang="en-AU" dirty="0"/>
        </a:p>
      </dgm:t>
    </dgm:pt>
    <dgm:pt modelId="{9A6D70B5-05DE-4098-BAF6-FE1712761AEC}" type="parTrans" cxnId="{988E78F0-7A81-4ECB-ADEB-EBA132D84700}">
      <dgm:prSet/>
      <dgm:spPr/>
      <dgm:t>
        <a:bodyPr/>
        <a:lstStyle/>
        <a:p>
          <a:endParaRPr lang="en-AU"/>
        </a:p>
      </dgm:t>
    </dgm:pt>
    <dgm:pt modelId="{190C83F5-5DA0-444A-96F5-61A0EEC14309}" type="sibTrans" cxnId="{988E78F0-7A81-4ECB-ADEB-EBA132D84700}">
      <dgm:prSet/>
      <dgm:spPr/>
      <dgm:t>
        <a:bodyPr/>
        <a:lstStyle/>
        <a:p>
          <a:endParaRPr lang="en-AU"/>
        </a:p>
      </dgm:t>
    </dgm:pt>
    <dgm:pt modelId="{080E5180-C31A-4419-96F8-88E246D0652D}">
      <dgm:prSet phldrT="[Text]"/>
      <dgm:spPr/>
      <dgm:t>
        <a:bodyPr/>
        <a:lstStyle/>
        <a:p>
          <a:r>
            <a:rPr lang="en-AU" dirty="0" smtClean="0"/>
            <a:t>Filing</a:t>
          </a:r>
          <a:endParaRPr lang="en-AU" dirty="0"/>
        </a:p>
      </dgm:t>
    </dgm:pt>
    <dgm:pt modelId="{DE2A4A94-861B-41DE-888D-FD156C3AC78B}" type="parTrans" cxnId="{BC9843E7-B57C-4C74-97E2-055C7A25C39F}">
      <dgm:prSet/>
      <dgm:spPr/>
      <dgm:t>
        <a:bodyPr/>
        <a:lstStyle/>
        <a:p>
          <a:endParaRPr lang="en-AU"/>
        </a:p>
      </dgm:t>
    </dgm:pt>
    <dgm:pt modelId="{BFC7E982-DFBE-4FBF-9C88-49C6EA80C084}" type="sibTrans" cxnId="{BC9843E7-B57C-4C74-97E2-055C7A25C39F}">
      <dgm:prSet/>
      <dgm:spPr/>
      <dgm:t>
        <a:bodyPr/>
        <a:lstStyle/>
        <a:p>
          <a:endParaRPr lang="en-AU"/>
        </a:p>
      </dgm:t>
    </dgm:pt>
    <dgm:pt modelId="{8D0B5610-162E-4F58-A1F7-3A2D32AA28A0}">
      <dgm:prSet phldrT="[Text]"/>
      <dgm:spPr/>
      <dgm:t>
        <a:bodyPr/>
        <a:lstStyle/>
        <a:p>
          <a:r>
            <a:rPr lang="en-AU" dirty="0" smtClean="0"/>
            <a:t>Finding</a:t>
          </a:r>
          <a:endParaRPr lang="en-AU" dirty="0"/>
        </a:p>
      </dgm:t>
    </dgm:pt>
    <dgm:pt modelId="{73F00066-0366-4B90-8B4B-02D06F677012}" type="parTrans" cxnId="{C219F5BE-7CED-4CBE-960E-25E314EC79F0}">
      <dgm:prSet/>
      <dgm:spPr/>
      <dgm:t>
        <a:bodyPr/>
        <a:lstStyle/>
        <a:p>
          <a:endParaRPr lang="en-AU"/>
        </a:p>
      </dgm:t>
    </dgm:pt>
    <dgm:pt modelId="{12A08ABF-ED4B-4CF1-BAC1-22588F074CE3}" type="sibTrans" cxnId="{C219F5BE-7CED-4CBE-960E-25E314EC79F0}">
      <dgm:prSet/>
      <dgm:spPr/>
      <dgm:t>
        <a:bodyPr/>
        <a:lstStyle/>
        <a:p>
          <a:endParaRPr lang="en-AU"/>
        </a:p>
      </dgm:t>
    </dgm:pt>
    <dgm:pt modelId="{9EE80DC0-F011-4D9F-8B25-F87126CB21D9}" type="pres">
      <dgm:prSet presAssocID="{5F8FD846-7151-4D63-BFF7-3DD58F9FEE94}" presName="Name0" presStyleCnt="0">
        <dgm:presLayoutVars>
          <dgm:dir/>
          <dgm:resizeHandles val="exact"/>
        </dgm:presLayoutVars>
      </dgm:prSet>
      <dgm:spPr/>
    </dgm:pt>
    <dgm:pt modelId="{29159CE8-D2A6-4413-BD08-5A4C770EE019}" type="pres">
      <dgm:prSet presAssocID="{6D21557E-39BE-4178-B3E2-53FC9591FC77}" presName="node" presStyleLbl="node1" presStyleIdx="0" presStyleCnt="4" custLinFactNeighborX="-10855" custLinFactNeighborY="1809">
        <dgm:presLayoutVars>
          <dgm:bulletEnabled val="1"/>
        </dgm:presLayoutVars>
      </dgm:prSet>
      <dgm:spPr/>
      <dgm:t>
        <a:bodyPr/>
        <a:lstStyle/>
        <a:p>
          <a:endParaRPr lang="en-AU"/>
        </a:p>
      </dgm:t>
    </dgm:pt>
    <dgm:pt modelId="{4D5CA294-C2E5-485D-9A4F-E10545EB07BD}" type="pres">
      <dgm:prSet presAssocID="{4B58D94E-32E6-4BA1-874E-A794014DF3ED}" presName="sibTrans" presStyleLbl="sibTrans2D1" presStyleIdx="0" presStyleCnt="3"/>
      <dgm:spPr/>
      <dgm:t>
        <a:bodyPr/>
        <a:lstStyle/>
        <a:p>
          <a:endParaRPr lang="en-AU"/>
        </a:p>
      </dgm:t>
    </dgm:pt>
    <dgm:pt modelId="{7F1CD276-DCA4-4720-B848-5AEC29C2EA65}" type="pres">
      <dgm:prSet presAssocID="{4B58D94E-32E6-4BA1-874E-A794014DF3ED}" presName="connectorText" presStyleLbl="sibTrans2D1" presStyleIdx="0" presStyleCnt="3"/>
      <dgm:spPr/>
      <dgm:t>
        <a:bodyPr/>
        <a:lstStyle/>
        <a:p>
          <a:endParaRPr lang="en-AU"/>
        </a:p>
      </dgm:t>
    </dgm:pt>
    <dgm:pt modelId="{C04F00AF-BC7C-4D01-A4DD-F183E2BC6B44}" type="pres">
      <dgm:prSet presAssocID="{D0D8B46D-A7AA-4B21-9B7C-234776AA0A99}" presName="node" presStyleLbl="node1" presStyleIdx="1" presStyleCnt="4">
        <dgm:presLayoutVars>
          <dgm:bulletEnabled val="1"/>
        </dgm:presLayoutVars>
      </dgm:prSet>
      <dgm:spPr/>
      <dgm:t>
        <a:bodyPr/>
        <a:lstStyle/>
        <a:p>
          <a:endParaRPr lang="en-AU"/>
        </a:p>
      </dgm:t>
    </dgm:pt>
    <dgm:pt modelId="{8DB55ED6-167C-43CC-9842-A53502FBDDD7}" type="pres">
      <dgm:prSet presAssocID="{190C83F5-5DA0-444A-96F5-61A0EEC14309}" presName="sibTrans" presStyleLbl="sibTrans2D1" presStyleIdx="1" presStyleCnt="3"/>
      <dgm:spPr/>
      <dgm:t>
        <a:bodyPr/>
        <a:lstStyle/>
        <a:p>
          <a:endParaRPr lang="en-AU"/>
        </a:p>
      </dgm:t>
    </dgm:pt>
    <dgm:pt modelId="{E19FE6C8-687D-4D9D-A588-C7D38A629B44}" type="pres">
      <dgm:prSet presAssocID="{190C83F5-5DA0-444A-96F5-61A0EEC14309}" presName="connectorText" presStyleLbl="sibTrans2D1" presStyleIdx="1" presStyleCnt="3"/>
      <dgm:spPr/>
      <dgm:t>
        <a:bodyPr/>
        <a:lstStyle/>
        <a:p>
          <a:endParaRPr lang="en-AU"/>
        </a:p>
      </dgm:t>
    </dgm:pt>
    <dgm:pt modelId="{F6E2031C-9295-4CCB-8A2B-0340EEBFA9D1}" type="pres">
      <dgm:prSet presAssocID="{080E5180-C31A-4419-96F8-88E246D0652D}" presName="node" presStyleLbl="node1" presStyleIdx="2" presStyleCnt="4">
        <dgm:presLayoutVars>
          <dgm:bulletEnabled val="1"/>
        </dgm:presLayoutVars>
      </dgm:prSet>
      <dgm:spPr/>
      <dgm:t>
        <a:bodyPr/>
        <a:lstStyle/>
        <a:p>
          <a:endParaRPr lang="en-AU"/>
        </a:p>
      </dgm:t>
    </dgm:pt>
    <dgm:pt modelId="{513ADF1D-7AF6-4EF6-9F5A-9923657FFDA6}" type="pres">
      <dgm:prSet presAssocID="{BFC7E982-DFBE-4FBF-9C88-49C6EA80C084}" presName="sibTrans" presStyleLbl="sibTrans2D1" presStyleIdx="2" presStyleCnt="3"/>
      <dgm:spPr/>
      <dgm:t>
        <a:bodyPr/>
        <a:lstStyle/>
        <a:p>
          <a:endParaRPr lang="en-AU"/>
        </a:p>
      </dgm:t>
    </dgm:pt>
    <dgm:pt modelId="{07705475-B3A7-4136-9E63-81C08F4D1662}" type="pres">
      <dgm:prSet presAssocID="{BFC7E982-DFBE-4FBF-9C88-49C6EA80C084}" presName="connectorText" presStyleLbl="sibTrans2D1" presStyleIdx="2" presStyleCnt="3"/>
      <dgm:spPr/>
      <dgm:t>
        <a:bodyPr/>
        <a:lstStyle/>
        <a:p>
          <a:endParaRPr lang="en-AU"/>
        </a:p>
      </dgm:t>
    </dgm:pt>
    <dgm:pt modelId="{FCE2483C-9089-4002-966A-01ACEA07E997}" type="pres">
      <dgm:prSet presAssocID="{8D0B5610-162E-4F58-A1F7-3A2D32AA28A0}" presName="node" presStyleLbl="node1" presStyleIdx="3" presStyleCnt="4">
        <dgm:presLayoutVars>
          <dgm:bulletEnabled val="1"/>
        </dgm:presLayoutVars>
      </dgm:prSet>
      <dgm:spPr/>
      <dgm:t>
        <a:bodyPr/>
        <a:lstStyle/>
        <a:p>
          <a:endParaRPr lang="en-AU"/>
        </a:p>
      </dgm:t>
    </dgm:pt>
  </dgm:ptLst>
  <dgm:cxnLst>
    <dgm:cxn modelId="{017B0696-B6A6-46EF-B854-ACD0DCE64C84}" type="presOf" srcId="{8D0B5610-162E-4F58-A1F7-3A2D32AA28A0}" destId="{FCE2483C-9089-4002-966A-01ACEA07E997}" srcOrd="0" destOrd="0" presId="urn:microsoft.com/office/officeart/2005/8/layout/process1"/>
    <dgm:cxn modelId="{981DEF39-4EBA-4CF2-99DA-1BFD4A870CE6}" type="presOf" srcId="{6D21557E-39BE-4178-B3E2-53FC9591FC77}" destId="{29159CE8-D2A6-4413-BD08-5A4C770EE019}" srcOrd="0" destOrd="0" presId="urn:microsoft.com/office/officeart/2005/8/layout/process1"/>
    <dgm:cxn modelId="{301E5C71-22CE-4F6C-82E3-5E5751636476}" type="presOf" srcId="{BFC7E982-DFBE-4FBF-9C88-49C6EA80C084}" destId="{513ADF1D-7AF6-4EF6-9F5A-9923657FFDA6}" srcOrd="0" destOrd="0" presId="urn:microsoft.com/office/officeart/2005/8/layout/process1"/>
    <dgm:cxn modelId="{4CE885BB-F176-492A-864C-7CE94D6E318A}" type="presOf" srcId="{D0D8B46D-A7AA-4B21-9B7C-234776AA0A99}" destId="{C04F00AF-BC7C-4D01-A4DD-F183E2BC6B44}" srcOrd="0" destOrd="0" presId="urn:microsoft.com/office/officeart/2005/8/layout/process1"/>
    <dgm:cxn modelId="{1A593032-C15F-45EA-BE9C-C04757A14312}" type="presOf" srcId="{080E5180-C31A-4419-96F8-88E246D0652D}" destId="{F6E2031C-9295-4CCB-8A2B-0340EEBFA9D1}" srcOrd="0" destOrd="0" presId="urn:microsoft.com/office/officeart/2005/8/layout/process1"/>
    <dgm:cxn modelId="{1458B6C6-FB21-42CC-B7AD-49845C1CEABD}" type="presOf" srcId="{190C83F5-5DA0-444A-96F5-61A0EEC14309}" destId="{8DB55ED6-167C-43CC-9842-A53502FBDDD7}" srcOrd="0" destOrd="0" presId="urn:microsoft.com/office/officeart/2005/8/layout/process1"/>
    <dgm:cxn modelId="{BC9843E7-B57C-4C74-97E2-055C7A25C39F}" srcId="{5F8FD846-7151-4D63-BFF7-3DD58F9FEE94}" destId="{080E5180-C31A-4419-96F8-88E246D0652D}" srcOrd="2" destOrd="0" parTransId="{DE2A4A94-861B-41DE-888D-FD156C3AC78B}" sibTransId="{BFC7E982-DFBE-4FBF-9C88-49C6EA80C084}"/>
    <dgm:cxn modelId="{6459C5B1-2AF0-40E9-86C0-8885B3809152}" type="presOf" srcId="{190C83F5-5DA0-444A-96F5-61A0EEC14309}" destId="{E19FE6C8-687D-4D9D-A588-C7D38A629B44}" srcOrd="1" destOrd="0" presId="urn:microsoft.com/office/officeart/2005/8/layout/process1"/>
    <dgm:cxn modelId="{988E78F0-7A81-4ECB-ADEB-EBA132D84700}" srcId="{5F8FD846-7151-4D63-BFF7-3DD58F9FEE94}" destId="{D0D8B46D-A7AA-4B21-9B7C-234776AA0A99}" srcOrd="1" destOrd="0" parTransId="{9A6D70B5-05DE-4098-BAF6-FE1712761AEC}" sibTransId="{190C83F5-5DA0-444A-96F5-61A0EEC14309}"/>
    <dgm:cxn modelId="{EEC69D72-AE2C-41E1-A9D1-E4CAE16AEFF9}" type="presOf" srcId="{4B58D94E-32E6-4BA1-874E-A794014DF3ED}" destId="{7F1CD276-DCA4-4720-B848-5AEC29C2EA65}" srcOrd="1" destOrd="0" presId="urn:microsoft.com/office/officeart/2005/8/layout/process1"/>
    <dgm:cxn modelId="{B7401E65-B367-48CA-B6BC-81471775C43A}" srcId="{5F8FD846-7151-4D63-BFF7-3DD58F9FEE94}" destId="{6D21557E-39BE-4178-B3E2-53FC9591FC77}" srcOrd="0" destOrd="0" parTransId="{9E779B3B-E4FF-4D58-BE17-E0ED96135AB4}" sibTransId="{4B58D94E-32E6-4BA1-874E-A794014DF3ED}"/>
    <dgm:cxn modelId="{E05CB452-83FA-41B9-8A56-ED8928A03150}" type="presOf" srcId="{5F8FD846-7151-4D63-BFF7-3DD58F9FEE94}" destId="{9EE80DC0-F011-4D9F-8B25-F87126CB21D9}" srcOrd="0" destOrd="0" presId="urn:microsoft.com/office/officeart/2005/8/layout/process1"/>
    <dgm:cxn modelId="{2BF2CE12-9403-41F1-8562-93D8843122C3}" type="presOf" srcId="{4B58D94E-32E6-4BA1-874E-A794014DF3ED}" destId="{4D5CA294-C2E5-485D-9A4F-E10545EB07BD}" srcOrd="0" destOrd="0" presId="urn:microsoft.com/office/officeart/2005/8/layout/process1"/>
    <dgm:cxn modelId="{C219F5BE-7CED-4CBE-960E-25E314EC79F0}" srcId="{5F8FD846-7151-4D63-BFF7-3DD58F9FEE94}" destId="{8D0B5610-162E-4F58-A1F7-3A2D32AA28A0}" srcOrd="3" destOrd="0" parTransId="{73F00066-0366-4B90-8B4B-02D06F677012}" sibTransId="{12A08ABF-ED4B-4CF1-BAC1-22588F074CE3}"/>
    <dgm:cxn modelId="{6C426918-3516-424E-AB02-E65E55DE5EFA}" type="presOf" srcId="{BFC7E982-DFBE-4FBF-9C88-49C6EA80C084}" destId="{07705475-B3A7-4136-9E63-81C08F4D1662}" srcOrd="1" destOrd="0" presId="urn:microsoft.com/office/officeart/2005/8/layout/process1"/>
    <dgm:cxn modelId="{E0AE38B9-AED7-48BF-95FD-68960602FF2C}" type="presParOf" srcId="{9EE80DC0-F011-4D9F-8B25-F87126CB21D9}" destId="{29159CE8-D2A6-4413-BD08-5A4C770EE019}" srcOrd="0" destOrd="0" presId="urn:microsoft.com/office/officeart/2005/8/layout/process1"/>
    <dgm:cxn modelId="{B67F2A53-19DA-4F86-AB24-5F12644BCB6B}" type="presParOf" srcId="{9EE80DC0-F011-4D9F-8B25-F87126CB21D9}" destId="{4D5CA294-C2E5-485D-9A4F-E10545EB07BD}" srcOrd="1" destOrd="0" presId="urn:microsoft.com/office/officeart/2005/8/layout/process1"/>
    <dgm:cxn modelId="{3EA073B0-1A4F-4C6C-AB06-EEA263F0BB3C}" type="presParOf" srcId="{4D5CA294-C2E5-485D-9A4F-E10545EB07BD}" destId="{7F1CD276-DCA4-4720-B848-5AEC29C2EA65}" srcOrd="0" destOrd="0" presId="urn:microsoft.com/office/officeart/2005/8/layout/process1"/>
    <dgm:cxn modelId="{7E906F4C-B4F7-439B-A65C-F43C25B48947}" type="presParOf" srcId="{9EE80DC0-F011-4D9F-8B25-F87126CB21D9}" destId="{C04F00AF-BC7C-4D01-A4DD-F183E2BC6B44}" srcOrd="2" destOrd="0" presId="urn:microsoft.com/office/officeart/2005/8/layout/process1"/>
    <dgm:cxn modelId="{5A5F47FF-9F3C-46C1-9E4A-326480E1834E}" type="presParOf" srcId="{9EE80DC0-F011-4D9F-8B25-F87126CB21D9}" destId="{8DB55ED6-167C-43CC-9842-A53502FBDDD7}" srcOrd="3" destOrd="0" presId="urn:microsoft.com/office/officeart/2005/8/layout/process1"/>
    <dgm:cxn modelId="{B3301D2A-E461-4372-BC23-C9170CEC1261}" type="presParOf" srcId="{8DB55ED6-167C-43CC-9842-A53502FBDDD7}" destId="{E19FE6C8-687D-4D9D-A588-C7D38A629B44}" srcOrd="0" destOrd="0" presId="urn:microsoft.com/office/officeart/2005/8/layout/process1"/>
    <dgm:cxn modelId="{1FC30342-DA3E-4757-8203-F4E3DD4A521D}" type="presParOf" srcId="{9EE80DC0-F011-4D9F-8B25-F87126CB21D9}" destId="{F6E2031C-9295-4CCB-8A2B-0340EEBFA9D1}" srcOrd="4" destOrd="0" presId="urn:microsoft.com/office/officeart/2005/8/layout/process1"/>
    <dgm:cxn modelId="{FA4000C1-8568-4FE3-B667-1FD1C476E8B6}" type="presParOf" srcId="{9EE80DC0-F011-4D9F-8B25-F87126CB21D9}" destId="{513ADF1D-7AF6-4EF6-9F5A-9923657FFDA6}" srcOrd="5" destOrd="0" presId="urn:microsoft.com/office/officeart/2005/8/layout/process1"/>
    <dgm:cxn modelId="{6B73490A-C606-4171-9C63-915B940B7BD7}" type="presParOf" srcId="{513ADF1D-7AF6-4EF6-9F5A-9923657FFDA6}" destId="{07705475-B3A7-4136-9E63-81C08F4D1662}" srcOrd="0" destOrd="0" presId="urn:microsoft.com/office/officeart/2005/8/layout/process1"/>
    <dgm:cxn modelId="{AF756A6B-8293-4D8B-A351-62DD788654E7}" type="presParOf" srcId="{9EE80DC0-F011-4D9F-8B25-F87126CB21D9}" destId="{FCE2483C-9089-4002-966A-01ACEA07E997}"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F8FD846-7151-4D63-BFF7-3DD58F9FEE94}" type="doc">
      <dgm:prSet loTypeId="urn:microsoft.com/office/officeart/2005/8/layout/process1" loCatId="process" qsTypeId="urn:microsoft.com/office/officeart/2005/8/quickstyle/simple1" qsCatId="simple" csTypeId="urn:microsoft.com/office/officeart/2005/8/colors/accent1_2" csCatId="accent1" phldr="1"/>
      <dgm:spPr/>
    </dgm:pt>
    <dgm:pt modelId="{6D21557E-39BE-4178-B3E2-53FC9591FC77}">
      <dgm:prSet phldrT="[Text]"/>
      <dgm:spPr/>
      <dgm:t>
        <a:bodyPr/>
        <a:lstStyle/>
        <a:p>
          <a:r>
            <a:rPr lang="en-AU" dirty="0" smtClean="0"/>
            <a:t>Save</a:t>
          </a:r>
          <a:endParaRPr lang="en-AU" dirty="0"/>
        </a:p>
      </dgm:t>
    </dgm:pt>
    <dgm:pt modelId="{9E779B3B-E4FF-4D58-BE17-E0ED96135AB4}" type="parTrans" cxnId="{B7401E65-B367-48CA-B6BC-81471775C43A}">
      <dgm:prSet/>
      <dgm:spPr/>
      <dgm:t>
        <a:bodyPr/>
        <a:lstStyle/>
        <a:p>
          <a:endParaRPr lang="en-AU"/>
        </a:p>
      </dgm:t>
    </dgm:pt>
    <dgm:pt modelId="{4B58D94E-32E6-4BA1-874E-A794014DF3ED}" type="sibTrans" cxnId="{B7401E65-B367-48CA-B6BC-81471775C43A}">
      <dgm:prSet/>
      <dgm:spPr/>
      <dgm:t>
        <a:bodyPr/>
        <a:lstStyle/>
        <a:p>
          <a:endParaRPr lang="en-AU"/>
        </a:p>
      </dgm:t>
    </dgm:pt>
    <dgm:pt modelId="{D0D8B46D-A7AA-4B21-9B7C-234776AA0A99}">
      <dgm:prSet phldrT="[Text]"/>
      <dgm:spPr/>
      <dgm:t>
        <a:bodyPr/>
        <a:lstStyle/>
        <a:p>
          <a:r>
            <a:rPr lang="en-AU" dirty="0" smtClean="0"/>
            <a:t>Share</a:t>
          </a:r>
          <a:endParaRPr lang="en-AU" dirty="0"/>
        </a:p>
      </dgm:t>
    </dgm:pt>
    <dgm:pt modelId="{9A6D70B5-05DE-4098-BAF6-FE1712761AEC}" type="parTrans" cxnId="{988E78F0-7A81-4ECB-ADEB-EBA132D84700}">
      <dgm:prSet/>
      <dgm:spPr/>
      <dgm:t>
        <a:bodyPr/>
        <a:lstStyle/>
        <a:p>
          <a:endParaRPr lang="en-AU"/>
        </a:p>
      </dgm:t>
    </dgm:pt>
    <dgm:pt modelId="{190C83F5-5DA0-444A-96F5-61A0EEC14309}" type="sibTrans" cxnId="{988E78F0-7A81-4ECB-ADEB-EBA132D84700}">
      <dgm:prSet/>
      <dgm:spPr/>
      <dgm:t>
        <a:bodyPr/>
        <a:lstStyle/>
        <a:p>
          <a:endParaRPr lang="en-AU"/>
        </a:p>
      </dgm:t>
    </dgm:pt>
    <dgm:pt modelId="{080E5180-C31A-4419-96F8-88E246D0652D}">
      <dgm:prSet phldrT="[Text]"/>
      <dgm:spPr/>
      <dgm:t>
        <a:bodyPr/>
        <a:lstStyle/>
        <a:p>
          <a:r>
            <a:rPr lang="en-AU" dirty="0" smtClean="0"/>
            <a:t>Filing</a:t>
          </a:r>
          <a:endParaRPr lang="en-AU" dirty="0"/>
        </a:p>
      </dgm:t>
    </dgm:pt>
    <dgm:pt modelId="{DE2A4A94-861B-41DE-888D-FD156C3AC78B}" type="parTrans" cxnId="{BC9843E7-B57C-4C74-97E2-055C7A25C39F}">
      <dgm:prSet/>
      <dgm:spPr/>
      <dgm:t>
        <a:bodyPr/>
        <a:lstStyle/>
        <a:p>
          <a:endParaRPr lang="en-AU"/>
        </a:p>
      </dgm:t>
    </dgm:pt>
    <dgm:pt modelId="{BFC7E982-DFBE-4FBF-9C88-49C6EA80C084}" type="sibTrans" cxnId="{BC9843E7-B57C-4C74-97E2-055C7A25C39F}">
      <dgm:prSet/>
      <dgm:spPr/>
      <dgm:t>
        <a:bodyPr/>
        <a:lstStyle/>
        <a:p>
          <a:endParaRPr lang="en-AU"/>
        </a:p>
      </dgm:t>
    </dgm:pt>
    <dgm:pt modelId="{8D0B5610-162E-4F58-A1F7-3A2D32AA28A0}">
      <dgm:prSet phldrT="[Text]"/>
      <dgm:spPr/>
      <dgm:t>
        <a:bodyPr/>
        <a:lstStyle/>
        <a:p>
          <a:r>
            <a:rPr lang="en-AU" dirty="0" smtClean="0"/>
            <a:t>Finding</a:t>
          </a:r>
          <a:endParaRPr lang="en-AU" dirty="0"/>
        </a:p>
      </dgm:t>
    </dgm:pt>
    <dgm:pt modelId="{73F00066-0366-4B90-8B4B-02D06F677012}" type="parTrans" cxnId="{C219F5BE-7CED-4CBE-960E-25E314EC79F0}">
      <dgm:prSet/>
      <dgm:spPr/>
      <dgm:t>
        <a:bodyPr/>
        <a:lstStyle/>
        <a:p>
          <a:endParaRPr lang="en-AU"/>
        </a:p>
      </dgm:t>
    </dgm:pt>
    <dgm:pt modelId="{12A08ABF-ED4B-4CF1-BAC1-22588F074CE3}" type="sibTrans" cxnId="{C219F5BE-7CED-4CBE-960E-25E314EC79F0}">
      <dgm:prSet/>
      <dgm:spPr/>
      <dgm:t>
        <a:bodyPr/>
        <a:lstStyle/>
        <a:p>
          <a:endParaRPr lang="en-AU"/>
        </a:p>
      </dgm:t>
    </dgm:pt>
    <dgm:pt modelId="{9EE80DC0-F011-4D9F-8B25-F87126CB21D9}" type="pres">
      <dgm:prSet presAssocID="{5F8FD846-7151-4D63-BFF7-3DD58F9FEE94}" presName="Name0" presStyleCnt="0">
        <dgm:presLayoutVars>
          <dgm:dir/>
          <dgm:resizeHandles val="exact"/>
        </dgm:presLayoutVars>
      </dgm:prSet>
      <dgm:spPr/>
    </dgm:pt>
    <dgm:pt modelId="{29159CE8-D2A6-4413-BD08-5A4C770EE019}" type="pres">
      <dgm:prSet presAssocID="{6D21557E-39BE-4178-B3E2-53FC9591FC77}" presName="node" presStyleLbl="node1" presStyleIdx="0" presStyleCnt="4" custLinFactNeighborX="-10855" custLinFactNeighborY="1809">
        <dgm:presLayoutVars>
          <dgm:bulletEnabled val="1"/>
        </dgm:presLayoutVars>
      </dgm:prSet>
      <dgm:spPr/>
      <dgm:t>
        <a:bodyPr/>
        <a:lstStyle/>
        <a:p>
          <a:endParaRPr lang="en-AU"/>
        </a:p>
      </dgm:t>
    </dgm:pt>
    <dgm:pt modelId="{4D5CA294-C2E5-485D-9A4F-E10545EB07BD}" type="pres">
      <dgm:prSet presAssocID="{4B58D94E-32E6-4BA1-874E-A794014DF3ED}" presName="sibTrans" presStyleLbl="sibTrans2D1" presStyleIdx="0" presStyleCnt="3"/>
      <dgm:spPr/>
      <dgm:t>
        <a:bodyPr/>
        <a:lstStyle/>
        <a:p>
          <a:endParaRPr lang="en-AU"/>
        </a:p>
      </dgm:t>
    </dgm:pt>
    <dgm:pt modelId="{7F1CD276-DCA4-4720-B848-5AEC29C2EA65}" type="pres">
      <dgm:prSet presAssocID="{4B58D94E-32E6-4BA1-874E-A794014DF3ED}" presName="connectorText" presStyleLbl="sibTrans2D1" presStyleIdx="0" presStyleCnt="3"/>
      <dgm:spPr/>
      <dgm:t>
        <a:bodyPr/>
        <a:lstStyle/>
        <a:p>
          <a:endParaRPr lang="en-AU"/>
        </a:p>
      </dgm:t>
    </dgm:pt>
    <dgm:pt modelId="{C04F00AF-BC7C-4D01-A4DD-F183E2BC6B44}" type="pres">
      <dgm:prSet presAssocID="{D0D8B46D-A7AA-4B21-9B7C-234776AA0A99}" presName="node" presStyleLbl="node1" presStyleIdx="1" presStyleCnt="4">
        <dgm:presLayoutVars>
          <dgm:bulletEnabled val="1"/>
        </dgm:presLayoutVars>
      </dgm:prSet>
      <dgm:spPr/>
      <dgm:t>
        <a:bodyPr/>
        <a:lstStyle/>
        <a:p>
          <a:endParaRPr lang="en-AU"/>
        </a:p>
      </dgm:t>
    </dgm:pt>
    <dgm:pt modelId="{8DB55ED6-167C-43CC-9842-A53502FBDDD7}" type="pres">
      <dgm:prSet presAssocID="{190C83F5-5DA0-444A-96F5-61A0EEC14309}" presName="sibTrans" presStyleLbl="sibTrans2D1" presStyleIdx="1" presStyleCnt="3"/>
      <dgm:spPr/>
      <dgm:t>
        <a:bodyPr/>
        <a:lstStyle/>
        <a:p>
          <a:endParaRPr lang="en-AU"/>
        </a:p>
      </dgm:t>
    </dgm:pt>
    <dgm:pt modelId="{E19FE6C8-687D-4D9D-A588-C7D38A629B44}" type="pres">
      <dgm:prSet presAssocID="{190C83F5-5DA0-444A-96F5-61A0EEC14309}" presName="connectorText" presStyleLbl="sibTrans2D1" presStyleIdx="1" presStyleCnt="3"/>
      <dgm:spPr/>
      <dgm:t>
        <a:bodyPr/>
        <a:lstStyle/>
        <a:p>
          <a:endParaRPr lang="en-AU"/>
        </a:p>
      </dgm:t>
    </dgm:pt>
    <dgm:pt modelId="{F6E2031C-9295-4CCB-8A2B-0340EEBFA9D1}" type="pres">
      <dgm:prSet presAssocID="{080E5180-C31A-4419-96F8-88E246D0652D}" presName="node" presStyleLbl="node1" presStyleIdx="2" presStyleCnt="4">
        <dgm:presLayoutVars>
          <dgm:bulletEnabled val="1"/>
        </dgm:presLayoutVars>
      </dgm:prSet>
      <dgm:spPr/>
      <dgm:t>
        <a:bodyPr/>
        <a:lstStyle/>
        <a:p>
          <a:endParaRPr lang="en-AU"/>
        </a:p>
      </dgm:t>
    </dgm:pt>
    <dgm:pt modelId="{513ADF1D-7AF6-4EF6-9F5A-9923657FFDA6}" type="pres">
      <dgm:prSet presAssocID="{BFC7E982-DFBE-4FBF-9C88-49C6EA80C084}" presName="sibTrans" presStyleLbl="sibTrans2D1" presStyleIdx="2" presStyleCnt="3"/>
      <dgm:spPr/>
      <dgm:t>
        <a:bodyPr/>
        <a:lstStyle/>
        <a:p>
          <a:endParaRPr lang="en-AU"/>
        </a:p>
      </dgm:t>
    </dgm:pt>
    <dgm:pt modelId="{07705475-B3A7-4136-9E63-81C08F4D1662}" type="pres">
      <dgm:prSet presAssocID="{BFC7E982-DFBE-4FBF-9C88-49C6EA80C084}" presName="connectorText" presStyleLbl="sibTrans2D1" presStyleIdx="2" presStyleCnt="3"/>
      <dgm:spPr/>
      <dgm:t>
        <a:bodyPr/>
        <a:lstStyle/>
        <a:p>
          <a:endParaRPr lang="en-AU"/>
        </a:p>
      </dgm:t>
    </dgm:pt>
    <dgm:pt modelId="{FCE2483C-9089-4002-966A-01ACEA07E997}" type="pres">
      <dgm:prSet presAssocID="{8D0B5610-162E-4F58-A1F7-3A2D32AA28A0}" presName="node" presStyleLbl="node1" presStyleIdx="3" presStyleCnt="4">
        <dgm:presLayoutVars>
          <dgm:bulletEnabled val="1"/>
        </dgm:presLayoutVars>
      </dgm:prSet>
      <dgm:spPr/>
      <dgm:t>
        <a:bodyPr/>
        <a:lstStyle/>
        <a:p>
          <a:endParaRPr lang="en-AU"/>
        </a:p>
      </dgm:t>
    </dgm:pt>
  </dgm:ptLst>
  <dgm:cxnLst>
    <dgm:cxn modelId="{F9C100C1-EA24-4AA5-AE43-E0317C8A13A1}" type="presOf" srcId="{4B58D94E-32E6-4BA1-874E-A794014DF3ED}" destId="{4D5CA294-C2E5-485D-9A4F-E10545EB07BD}" srcOrd="0" destOrd="0" presId="urn:microsoft.com/office/officeart/2005/8/layout/process1"/>
    <dgm:cxn modelId="{05761F45-61CD-480C-9E82-371BA2B20896}" type="presOf" srcId="{4B58D94E-32E6-4BA1-874E-A794014DF3ED}" destId="{7F1CD276-DCA4-4720-B848-5AEC29C2EA65}" srcOrd="1" destOrd="0" presId="urn:microsoft.com/office/officeart/2005/8/layout/process1"/>
    <dgm:cxn modelId="{87FDB58B-1771-4040-BB85-CD29125F6BCB}" type="presOf" srcId="{BFC7E982-DFBE-4FBF-9C88-49C6EA80C084}" destId="{513ADF1D-7AF6-4EF6-9F5A-9923657FFDA6}" srcOrd="0" destOrd="0" presId="urn:microsoft.com/office/officeart/2005/8/layout/process1"/>
    <dgm:cxn modelId="{C219F5BE-7CED-4CBE-960E-25E314EC79F0}" srcId="{5F8FD846-7151-4D63-BFF7-3DD58F9FEE94}" destId="{8D0B5610-162E-4F58-A1F7-3A2D32AA28A0}" srcOrd="3" destOrd="0" parTransId="{73F00066-0366-4B90-8B4B-02D06F677012}" sibTransId="{12A08ABF-ED4B-4CF1-BAC1-22588F074CE3}"/>
    <dgm:cxn modelId="{C17E39DF-76B5-4BC5-B84D-237DE349B452}" type="presOf" srcId="{6D21557E-39BE-4178-B3E2-53FC9591FC77}" destId="{29159CE8-D2A6-4413-BD08-5A4C770EE019}" srcOrd="0" destOrd="0" presId="urn:microsoft.com/office/officeart/2005/8/layout/process1"/>
    <dgm:cxn modelId="{3F4E89B6-FACA-4B96-9337-A9B26828170D}" type="presOf" srcId="{D0D8B46D-A7AA-4B21-9B7C-234776AA0A99}" destId="{C04F00AF-BC7C-4D01-A4DD-F183E2BC6B44}" srcOrd="0" destOrd="0" presId="urn:microsoft.com/office/officeart/2005/8/layout/process1"/>
    <dgm:cxn modelId="{B83EDCDC-D97B-4B02-BC44-499757FA105E}" type="presOf" srcId="{8D0B5610-162E-4F58-A1F7-3A2D32AA28A0}" destId="{FCE2483C-9089-4002-966A-01ACEA07E997}" srcOrd="0" destOrd="0" presId="urn:microsoft.com/office/officeart/2005/8/layout/process1"/>
    <dgm:cxn modelId="{11DB6221-BF6E-49E8-833A-7489ABAA4A04}" type="presOf" srcId="{5F8FD846-7151-4D63-BFF7-3DD58F9FEE94}" destId="{9EE80DC0-F011-4D9F-8B25-F87126CB21D9}" srcOrd="0" destOrd="0" presId="urn:microsoft.com/office/officeart/2005/8/layout/process1"/>
    <dgm:cxn modelId="{A5E08AF5-8FF3-4610-A8FA-3A676885790E}" type="presOf" srcId="{190C83F5-5DA0-444A-96F5-61A0EEC14309}" destId="{E19FE6C8-687D-4D9D-A588-C7D38A629B44}" srcOrd="1" destOrd="0" presId="urn:microsoft.com/office/officeart/2005/8/layout/process1"/>
    <dgm:cxn modelId="{BC9843E7-B57C-4C74-97E2-055C7A25C39F}" srcId="{5F8FD846-7151-4D63-BFF7-3DD58F9FEE94}" destId="{080E5180-C31A-4419-96F8-88E246D0652D}" srcOrd="2" destOrd="0" parTransId="{DE2A4A94-861B-41DE-888D-FD156C3AC78B}" sibTransId="{BFC7E982-DFBE-4FBF-9C88-49C6EA80C084}"/>
    <dgm:cxn modelId="{7A4114AD-8342-43EB-A16D-65920A811A6E}" type="presOf" srcId="{BFC7E982-DFBE-4FBF-9C88-49C6EA80C084}" destId="{07705475-B3A7-4136-9E63-81C08F4D1662}" srcOrd="1" destOrd="0" presId="urn:microsoft.com/office/officeart/2005/8/layout/process1"/>
    <dgm:cxn modelId="{F61735A5-EA95-4083-A9D8-90A01C2C2114}" type="presOf" srcId="{080E5180-C31A-4419-96F8-88E246D0652D}" destId="{F6E2031C-9295-4CCB-8A2B-0340EEBFA9D1}" srcOrd="0" destOrd="0" presId="urn:microsoft.com/office/officeart/2005/8/layout/process1"/>
    <dgm:cxn modelId="{67CC4430-5CAB-4C72-B36A-B32BE7D50E77}" type="presOf" srcId="{190C83F5-5DA0-444A-96F5-61A0EEC14309}" destId="{8DB55ED6-167C-43CC-9842-A53502FBDDD7}" srcOrd="0" destOrd="0" presId="urn:microsoft.com/office/officeart/2005/8/layout/process1"/>
    <dgm:cxn modelId="{B7401E65-B367-48CA-B6BC-81471775C43A}" srcId="{5F8FD846-7151-4D63-BFF7-3DD58F9FEE94}" destId="{6D21557E-39BE-4178-B3E2-53FC9591FC77}" srcOrd="0" destOrd="0" parTransId="{9E779B3B-E4FF-4D58-BE17-E0ED96135AB4}" sibTransId="{4B58D94E-32E6-4BA1-874E-A794014DF3ED}"/>
    <dgm:cxn modelId="{988E78F0-7A81-4ECB-ADEB-EBA132D84700}" srcId="{5F8FD846-7151-4D63-BFF7-3DD58F9FEE94}" destId="{D0D8B46D-A7AA-4B21-9B7C-234776AA0A99}" srcOrd="1" destOrd="0" parTransId="{9A6D70B5-05DE-4098-BAF6-FE1712761AEC}" sibTransId="{190C83F5-5DA0-444A-96F5-61A0EEC14309}"/>
    <dgm:cxn modelId="{A5CE0470-6A11-4AC7-8535-C27E4D0D117F}" type="presParOf" srcId="{9EE80DC0-F011-4D9F-8B25-F87126CB21D9}" destId="{29159CE8-D2A6-4413-BD08-5A4C770EE019}" srcOrd="0" destOrd="0" presId="urn:microsoft.com/office/officeart/2005/8/layout/process1"/>
    <dgm:cxn modelId="{83D8948D-ABF1-4E75-B845-C72D329307CD}" type="presParOf" srcId="{9EE80DC0-F011-4D9F-8B25-F87126CB21D9}" destId="{4D5CA294-C2E5-485D-9A4F-E10545EB07BD}" srcOrd="1" destOrd="0" presId="urn:microsoft.com/office/officeart/2005/8/layout/process1"/>
    <dgm:cxn modelId="{FFDD628F-2EE8-4240-B7BE-CF6896D9D105}" type="presParOf" srcId="{4D5CA294-C2E5-485D-9A4F-E10545EB07BD}" destId="{7F1CD276-DCA4-4720-B848-5AEC29C2EA65}" srcOrd="0" destOrd="0" presId="urn:microsoft.com/office/officeart/2005/8/layout/process1"/>
    <dgm:cxn modelId="{96BF233B-7564-4DE8-80B7-5EC0737A7000}" type="presParOf" srcId="{9EE80DC0-F011-4D9F-8B25-F87126CB21D9}" destId="{C04F00AF-BC7C-4D01-A4DD-F183E2BC6B44}" srcOrd="2" destOrd="0" presId="urn:microsoft.com/office/officeart/2005/8/layout/process1"/>
    <dgm:cxn modelId="{2FAF219D-F59C-40F3-BC83-C71AF29AE09B}" type="presParOf" srcId="{9EE80DC0-F011-4D9F-8B25-F87126CB21D9}" destId="{8DB55ED6-167C-43CC-9842-A53502FBDDD7}" srcOrd="3" destOrd="0" presId="urn:microsoft.com/office/officeart/2005/8/layout/process1"/>
    <dgm:cxn modelId="{72498101-88D0-4E90-ABB7-07397FBA7C3C}" type="presParOf" srcId="{8DB55ED6-167C-43CC-9842-A53502FBDDD7}" destId="{E19FE6C8-687D-4D9D-A588-C7D38A629B44}" srcOrd="0" destOrd="0" presId="urn:microsoft.com/office/officeart/2005/8/layout/process1"/>
    <dgm:cxn modelId="{FB5BE48A-3286-4EDE-996C-FAE921FD6BCD}" type="presParOf" srcId="{9EE80DC0-F011-4D9F-8B25-F87126CB21D9}" destId="{F6E2031C-9295-4CCB-8A2B-0340EEBFA9D1}" srcOrd="4" destOrd="0" presId="urn:microsoft.com/office/officeart/2005/8/layout/process1"/>
    <dgm:cxn modelId="{A3716607-7160-4A47-A974-90B260DDB07B}" type="presParOf" srcId="{9EE80DC0-F011-4D9F-8B25-F87126CB21D9}" destId="{513ADF1D-7AF6-4EF6-9F5A-9923657FFDA6}" srcOrd="5" destOrd="0" presId="urn:microsoft.com/office/officeart/2005/8/layout/process1"/>
    <dgm:cxn modelId="{A04D5128-41B2-477A-9403-81AED535B5BD}" type="presParOf" srcId="{513ADF1D-7AF6-4EF6-9F5A-9923657FFDA6}" destId="{07705475-B3A7-4136-9E63-81C08F4D1662}" srcOrd="0" destOrd="0" presId="urn:microsoft.com/office/officeart/2005/8/layout/process1"/>
    <dgm:cxn modelId="{EB44E053-BA5F-4A31-A8A9-FD933DE2B844}" type="presParOf" srcId="{9EE80DC0-F011-4D9F-8B25-F87126CB21D9}" destId="{FCE2483C-9089-4002-966A-01ACEA07E997}" srcOrd="6"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D5BFA593-4C80-4278-9B06-37E360750D7A}" type="presOf" srcId="{DFA3573C-7012-4B12-BC62-293EE3D37CE9}" destId="{D637C16B-48E7-4FD6-B97E-5FF308F68EDE}"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617A9CA1-8719-44CF-9C95-31415F42ED58}" srcId="{8A349E93-DDEB-4B38-9CF9-81F530B6DCF8}" destId="{F5B1A6B4-0702-4689-9038-0675827D7BCE}" srcOrd="10" destOrd="0" parTransId="{BD84C761-BE5E-43D4-94B2-9876B1613901}" sibTransId="{C1642FD2-45D2-49F8-97C0-4450C1DA755F}"/>
    <dgm:cxn modelId="{BCC3D6C3-60B2-4668-A7D8-2A071211C3E7}" type="presOf" srcId="{B3CE1FC4-68D4-45C8-94B7-457D22BF8313}" destId="{746348AE-EC5F-4C3D-B4E7-570D5F4AC8D3}" srcOrd="0" destOrd="0" presId="urn:microsoft.com/office/officeart/2005/8/layout/default"/>
    <dgm:cxn modelId="{59B24AE0-471A-42AC-817E-9A649EC260E7}" type="presOf" srcId="{1727315C-5396-484F-993D-9FD035546BE7}" destId="{18438861-AAFC-45EE-A508-B3A0FEC08B07}"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B6AF6C7E-2C2F-4D1E-ABA8-72D4523D133E}" type="presOf" srcId="{F5B1A6B4-0702-4689-9038-0675827D7BCE}" destId="{3E590FBC-3D60-4854-BD01-09C235D5A49D}"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9C0C47A9-D26C-4740-9BCE-CF8B83349CBF}" type="presOf" srcId="{40458E17-B869-44DD-9A08-CBC5A8079C18}" destId="{2AD938B8-51AA-4847-8F1A-40773E4950F2}" srcOrd="0" destOrd="0" presId="urn:microsoft.com/office/officeart/2005/8/layout/default"/>
    <dgm:cxn modelId="{42D121B9-785E-4CC7-B8FA-393E6A437943}" type="presOf" srcId="{9DC96F83-E434-45BC-823B-AF799394D120}" destId="{1BABBED0-D808-4FE6-AC59-311A0E215EA5}" srcOrd="0" destOrd="0" presId="urn:microsoft.com/office/officeart/2005/8/layout/default"/>
    <dgm:cxn modelId="{2F7A95B7-9CD7-4E00-9409-033C93AFE642}" type="presOf" srcId="{F361D24A-871B-43C1-BC57-23D0C0E259D0}" destId="{5841D0AF-FF35-4018-9BE2-3F3FB0E98EF6}" srcOrd="0" destOrd="0" presId="urn:microsoft.com/office/officeart/2005/8/layout/default"/>
    <dgm:cxn modelId="{82B844E6-D246-4D9E-8345-401A93562A2C}" type="presOf" srcId="{32D62452-C16B-42A9-A1A6-535373CE144A}" destId="{F90DCB6D-19BB-45BE-AC33-F480E3368707}"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1EF7C866-7996-4A08-A0F9-C93BF8C22ECF}" srcId="{8A349E93-DDEB-4B38-9CF9-81F530B6DCF8}" destId="{B3CE1FC4-68D4-45C8-94B7-457D22BF8313}" srcOrd="0" destOrd="0" parTransId="{A6717A14-6F86-4BCD-84C6-56EF246B48B6}" sibTransId="{E033348C-0E2F-433E-A49E-C1BE92B0EE68}"/>
    <dgm:cxn modelId="{41E75FEE-643F-4C46-99D9-48D335B17A92}" type="presOf" srcId="{445064EA-AA84-419B-B6E4-0F3F23E9D7E2}" destId="{4A7CD5C4-8691-42D3-8875-131F9B8BB150}"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DB21CCD2-DA33-4F43-8EB1-A6D8C87CEE4C}" type="presOf" srcId="{8A349E93-DDEB-4B38-9CF9-81F530B6DCF8}" destId="{BE2BE02F-7345-4DA7-B77E-64454B51AC0E}" srcOrd="0" destOrd="0" presId="urn:microsoft.com/office/officeart/2005/8/layout/default"/>
    <dgm:cxn modelId="{2DFC6E82-CFA6-4E22-8E14-288FF6BB948A}" type="presOf" srcId="{315D3981-10CD-4B08-A41D-D6EDBAC9352A}" destId="{5B7BB9D8-575E-496B-983E-2B4490D4DDB8}"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E67D01DD-953C-4A82-A3DD-B204528F5341}" type="presOf" srcId="{D296EE9D-F23A-462B-913F-49CA1849442C}" destId="{54AD9D9E-FADC-41D1-9F51-CC21DE6441FB}"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24C0A82-2704-4F02-B69A-1BD0D77CB7F2}" type="presOf" srcId="{9E7E1558-B370-46DB-9F4D-F2EE9CFB5408}" destId="{8C54DC16-3B18-4352-BEEF-53185B4C29F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C7A98D28-98CA-4041-A938-A7D5C7F04217}" type="presParOf" srcId="{BE2BE02F-7345-4DA7-B77E-64454B51AC0E}" destId="{746348AE-EC5F-4C3D-B4E7-570D5F4AC8D3}" srcOrd="0" destOrd="0" presId="urn:microsoft.com/office/officeart/2005/8/layout/default"/>
    <dgm:cxn modelId="{40902B1E-CE39-495B-9D00-FF4716BE077B}" type="presParOf" srcId="{BE2BE02F-7345-4DA7-B77E-64454B51AC0E}" destId="{80AF5AD3-AFC1-4984-BD18-C1C3A33931FF}" srcOrd="1" destOrd="0" presId="urn:microsoft.com/office/officeart/2005/8/layout/default"/>
    <dgm:cxn modelId="{635CAEA5-83D7-4CAE-A2D8-60BCC65DB4F0}" type="presParOf" srcId="{BE2BE02F-7345-4DA7-B77E-64454B51AC0E}" destId="{1BABBED0-D808-4FE6-AC59-311A0E215EA5}" srcOrd="2" destOrd="0" presId="urn:microsoft.com/office/officeart/2005/8/layout/default"/>
    <dgm:cxn modelId="{BEB85A89-BC97-41BB-9402-F8FB74F66A73}" type="presParOf" srcId="{BE2BE02F-7345-4DA7-B77E-64454B51AC0E}" destId="{4AC0DCF9-0870-4AD9-A12E-5611D3474189}" srcOrd="3" destOrd="0" presId="urn:microsoft.com/office/officeart/2005/8/layout/default"/>
    <dgm:cxn modelId="{F6640346-60D6-42EA-844B-44CF6F2BF89D}" type="presParOf" srcId="{BE2BE02F-7345-4DA7-B77E-64454B51AC0E}" destId="{D637C16B-48E7-4FD6-B97E-5FF308F68EDE}" srcOrd="4" destOrd="0" presId="urn:microsoft.com/office/officeart/2005/8/layout/default"/>
    <dgm:cxn modelId="{1C19BB1A-E996-4395-83DA-4B2989DA4DAE}" type="presParOf" srcId="{BE2BE02F-7345-4DA7-B77E-64454B51AC0E}" destId="{28E5E88A-A841-4830-8C57-9ACB4B6AA671}" srcOrd="5" destOrd="0" presId="urn:microsoft.com/office/officeart/2005/8/layout/default"/>
    <dgm:cxn modelId="{48B62F73-EFED-4296-A2E3-12990AD71C89}" type="presParOf" srcId="{BE2BE02F-7345-4DA7-B77E-64454B51AC0E}" destId="{5B7BB9D8-575E-496B-983E-2B4490D4DDB8}" srcOrd="6" destOrd="0" presId="urn:microsoft.com/office/officeart/2005/8/layout/default"/>
    <dgm:cxn modelId="{3EB2F9E2-5F67-4B3B-9849-8E6BBC44F3EA}" type="presParOf" srcId="{BE2BE02F-7345-4DA7-B77E-64454B51AC0E}" destId="{4D180B26-8EFB-4867-B838-5BD7E81EE1F6}" srcOrd="7" destOrd="0" presId="urn:microsoft.com/office/officeart/2005/8/layout/default"/>
    <dgm:cxn modelId="{E4F38027-AD1E-49E3-AAC5-F31AF8B3E9AE}" type="presParOf" srcId="{BE2BE02F-7345-4DA7-B77E-64454B51AC0E}" destId="{54AD9D9E-FADC-41D1-9F51-CC21DE6441FB}" srcOrd="8" destOrd="0" presId="urn:microsoft.com/office/officeart/2005/8/layout/default"/>
    <dgm:cxn modelId="{7E60B9B8-A239-4B20-ADD0-07E81155CF30}" type="presParOf" srcId="{BE2BE02F-7345-4DA7-B77E-64454B51AC0E}" destId="{44D778D0-65C5-4A1D-B90D-68A42D67C871}" srcOrd="9" destOrd="0" presId="urn:microsoft.com/office/officeart/2005/8/layout/default"/>
    <dgm:cxn modelId="{D4BD4D23-D386-409C-891F-D11937632B82}" type="presParOf" srcId="{BE2BE02F-7345-4DA7-B77E-64454B51AC0E}" destId="{4A7CD5C4-8691-42D3-8875-131F9B8BB150}" srcOrd="10" destOrd="0" presId="urn:microsoft.com/office/officeart/2005/8/layout/default"/>
    <dgm:cxn modelId="{C19641DE-566F-481C-A9FC-790AA95F8A02}" type="presParOf" srcId="{BE2BE02F-7345-4DA7-B77E-64454B51AC0E}" destId="{12D5E446-4C39-4F45-B790-865919291FB9}" srcOrd="11" destOrd="0" presId="urn:microsoft.com/office/officeart/2005/8/layout/default"/>
    <dgm:cxn modelId="{0D269C8E-D6D7-4491-863F-070117CDC2E5}" type="presParOf" srcId="{BE2BE02F-7345-4DA7-B77E-64454B51AC0E}" destId="{5841D0AF-FF35-4018-9BE2-3F3FB0E98EF6}" srcOrd="12" destOrd="0" presId="urn:microsoft.com/office/officeart/2005/8/layout/default"/>
    <dgm:cxn modelId="{434E89F3-A1FF-4269-B848-FDF401B8BEE3}" type="presParOf" srcId="{BE2BE02F-7345-4DA7-B77E-64454B51AC0E}" destId="{A3BACD9B-54C7-4DCD-986F-3401A28F8DD6}" srcOrd="13" destOrd="0" presId="urn:microsoft.com/office/officeart/2005/8/layout/default"/>
    <dgm:cxn modelId="{1B141227-CDD2-4EB0-A728-1E8ED13B478E}" type="presParOf" srcId="{BE2BE02F-7345-4DA7-B77E-64454B51AC0E}" destId="{2AD938B8-51AA-4847-8F1A-40773E4950F2}" srcOrd="14" destOrd="0" presId="urn:microsoft.com/office/officeart/2005/8/layout/default"/>
    <dgm:cxn modelId="{D7219565-5E07-405A-ADFF-3829FEBB73FC}" type="presParOf" srcId="{BE2BE02F-7345-4DA7-B77E-64454B51AC0E}" destId="{20A8934F-61E1-4D64-BACF-2825B1607767}" srcOrd="15" destOrd="0" presId="urn:microsoft.com/office/officeart/2005/8/layout/default"/>
    <dgm:cxn modelId="{D67BD04E-A4D6-4008-BB1E-7AE3CFE50306}" type="presParOf" srcId="{BE2BE02F-7345-4DA7-B77E-64454B51AC0E}" destId="{18438861-AAFC-45EE-A508-B3A0FEC08B07}" srcOrd="16" destOrd="0" presId="urn:microsoft.com/office/officeart/2005/8/layout/default"/>
    <dgm:cxn modelId="{2A4333DA-1A1C-4CE1-9FD5-73FEECA2A4AC}" type="presParOf" srcId="{BE2BE02F-7345-4DA7-B77E-64454B51AC0E}" destId="{A8BC9E89-5ABC-4FCB-B663-6370CD3EF07F}" srcOrd="17" destOrd="0" presId="urn:microsoft.com/office/officeart/2005/8/layout/default"/>
    <dgm:cxn modelId="{A30429E0-4CD8-41B2-A62D-3B70DE30A44B}" type="presParOf" srcId="{BE2BE02F-7345-4DA7-B77E-64454B51AC0E}" destId="{F90DCB6D-19BB-45BE-AC33-F480E3368707}" srcOrd="18" destOrd="0" presId="urn:microsoft.com/office/officeart/2005/8/layout/default"/>
    <dgm:cxn modelId="{C2446466-E2D7-4F7D-BB74-02883CB878A4}" type="presParOf" srcId="{BE2BE02F-7345-4DA7-B77E-64454B51AC0E}" destId="{AF6A1C91-0B1C-4D08-811E-CF0B5F4FBA31}" srcOrd="19" destOrd="0" presId="urn:microsoft.com/office/officeart/2005/8/layout/default"/>
    <dgm:cxn modelId="{F153C4AD-1085-4A1E-AB83-A2505D9EE077}" type="presParOf" srcId="{BE2BE02F-7345-4DA7-B77E-64454B51AC0E}" destId="{3E590FBC-3D60-4854-BD01-09C235D5A49D}" srcOrd="20" destOrd="0" presId="urn:microsoft.com/office/officeart/2005/8/layout/default"/>
    <dgm:cxn modelId="{CD2B6B2E-DDFA-4AAF-9F7D-F09356E44D62}" type="presParOf" srcId="{BE2BE02F-7345-4DA7-B77E-64454B51AC0E}" destId="{A42CD414-2808-4C8B-A0A9-418577462860}" srcOrd="21" destOrd="0" presId="urn:microsoft.com/office/officeart/2005/8/layout/default"/>
    <dgm:cxn modelId="{71FD1845-5F2B-446F-A493-E8C88E799728}"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8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8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8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8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rgbClr val="90C226"/>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rgbClr val="90C226"/>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rgbClr val="90C226"/>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rgbClr val="90C226"/>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8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4CA80BDA-D41B-45BA-8E99-6C5961263597}" srcId="{8A349E93-DDEB-4B38-9CF9-81F530B6DCF8}" destId="{1727315C-5396-484F-993D-9FD035546BE7}" srcOrd="8" destOrd="0" parTransId="{AD406319-D7B9-4502-95C7-B0F9B6DFCFB1}" sibTransId="{08F25FD4-7612-4411-BAA7-209224B2CEE4}"/>
    <dgm:cxn modelId="{85FA6E1F-50D7-46C5-BA72-643C33BFD6B2}" srcId="{8A349E93-DDEB-4B38-9CF9-81F530B6DCF8}" destId="{DFA3573C-7012-4B12-BC62-293EE3D37CE9}" srcOrd="2" destOrd="0" parTransId="{41B350C4-FFD1-483E-97A0-E98ECA6A2286}" sibTransId="{CED493F9-0E9D-47E1-A912-7B05006897D4}"/>
    <dgm:cxn modelId="{41DAA87A-B19B-4366-9955-EF94345657C5}" srcId="{8A349E93-DDEB-4B38-9CF9-81F530B6DCF8}" destId="{32D62452-C16B-42A9-A1A6-535373CE144A}" srcOrd="9" destOrd="0" parTransId="{520C9020-A7F5-4ADC-B7E7-BCBCD590B7BA}" sibTransId="{48ED2CC1-007C-4916-8DF2-9BAEF4DBAC62}"/>
    <dgm:cxn modelId="{3937BA66-FC7C-4E3B-8210-6BA0D4AB3B38}" srcId="{8A349E93-DDEB-4B38-9CF9-81F530B6DCF8}" destId="{9DC96F83-E434-45BC-823B-AF799394D120}" srcOrd="1" destOrd="0" parTransId="{75398F47-1E71-4052-8F0B-7298482220E0}" sibTransId="{167369C7-D2E7-4DBD-AF6C-D760E913F5A1}"/>
    <dgm:cxn modelId="{9436F70B-9B79-450E-A30D-C305683F151C}" type="presOf" srcId="{9DC96F83-E434-45BC-823B-AF799394D120}" destId="{1BABBED0-D808-4FE6-AC59-311A0E215EA5}" srcOrd="0" destOrd="0" presId="urn:microsoft.com/office/officeart/2005/8/layout/default"/>
    <dgm:cxn modelId="{5B37E06E-10D3-4DE8-BCFE-33F4A6E0247D}" type="presOf" srcId="{445064EA-AA84-419B-B6E4-0F3F23E9D7E2}" destId="{4A7CD5C4-8691-42D3-8875-131F9B8BB150}"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1EF7C866-7996-4A08-A0F9-C93BF8C22ECF}" srcId="{8A349E93-DDEB-4B38-9CF9-81F530B6DCF8}" destId="{B3CE1FC4-68D4-45C8-94B7-457D22BF8313}" srcOrd="0" destOrd="0" parTransId="{A6717A14-6F86-4BCD-84C6-56EF246B48B6}" sibTransId="{E033348C-0E2F-433E-A49E-C1BE92B0EE68}"/>
    <dgm:cxn modelId="{D05F55E8-70A0-438B-A28D-2CF96BA34154}"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29F467E6-0D56-441D-A907-C57C47354A28}" type="presOf" srcId="{8A349E93-DDEB-4B38-9CF9-81F530B6DCF8}" destId="{BE2BE02F-7345-4DA7-B77E-64454B51AC0E}" srcOrd="0" destOrd="0" presId="urn:microsoft.com/office/officeart/2005/8/layout/default"/>
    <dgm:cxn modelId="{DEF90BE4-1127-4EFF-B0F3-D297B6F1F10C}" type="presOf" srcId="{DFA3573C-7012-4B12-BC62-293EE3D37CE9}" destId="{D637C16B-48E7-4FD6-B97E-5FF308F68EDE}" srcOrd="0" destOrd="0" presId="urn:microsoft.com/office/officeart/2005/8/layout/default"/>
    <dgm:cxn modelId="{69BE14EC-55D2-442E-8818-C3A0EBC3C8BA}" type="presOf" srcId="{32D62452-C16B-42A9-A1A6-535373CE144A}" destId="{F90DCB6D-19BB-45BE-AC33-F480E3368707}" srcOrd="0" destOrd="0" presId="urn:microsoft.com/office/officeart/2005/8/layout/default"/>
    <dgm:cxn modelId="{4BBE3ACA-1AFB-40FA-B874-0087E719D8A9}" type="presOf" srcId="{F361D24A-871B-43C1-BC57-23D0C0E259D0}" destId="{5841D0AF-FF35-4018-9BE2-3F3FB0E98EF6}"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617A9CA1-8719-44CF-9C95-31415F42ED58}" srcId="{8A349E93-DDEB-4B38-9CF9-81F530B6DCF8}" destId="{F5B1A6B4-0702-4689-9038-0675827D7BCE}" srcOrd="10" destOrd="0" parTransId="{BD84C761-BE5E-43D4-94B2-9876B1613901}" sibTransId="{C1642FD2-45D2-49F8-97C0-4450C1DA755F}"/>
    <dgm:cxn modelId="{9B8FAF96-D0CD-4698-BE26-5BD4E847E1B6}" type="presOf" srcId="{F5B1A6B4-0702-4689-9038-0675827D7BCE}" destId="{3E590FBC-3D60-4854-BD01-09C235D5A49D}" srcOrd="0" destOrd="0" presId="urn:microsoft.com/office/officeart/2005/8/layout/default"/>
    <dgm:cxn modelId="{39076A77-5C60-42B8-9276-3558FDDC54D1}" type="presOf" srcId="{B3CE1FC4-68D4-45C8-94B7-457D22BF8313}" destId="{746348AE-EC5F-4C3D-B4E7-570D5F4AC8D3}" srcOrd="0" destOrd="0" presId="urn:microsoft.com/office/officeart/2005/8/layout/default"/>
    <dgm:cxn modelId="{F21555D3-3BDF-49DC-B8E3-1735DABA590D}" type="presOf" srcId="{1727315C-5396-484F-993D-9FD035546BE7}" destId="{18438861-AAFC-45EE-A508-B3A0FEC08B07}" srcOrd="0" destOrd="0" presId="urn:microsoft.com/office/officeart/2005/8/layout/default"/>
    <dgm:cxn modelId="{048ED05A-2F89-4705-A54E-6F9DB309F8E5}" type="presOf" srcId="{D296EE9D-F23A-462B-913F-49CA1849442C}" destId="{54AD9D9E-FADC-41D1-9F51-CC21DE6441FB}"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49BDF0B1-EBD5-49D1-9BF3-4E6753E0810E}" type="presOf" srcId="{315D3981-10CD-4B08-A41D-D6EDBAC9352A}" destId="{5B7BB9D8-575E-496B-983E-2B4490D4DDB8}" srcOrd="0" destOrd="0" presId="urn:microsoft.com/office/officeart/2005/8/layout/default"/>
    <dgm:cxn modelId="{976A5C95-1FFB-49FF-8864-4363F0A9A6E3}" type="presOf" srcId="{9E7E1558-B370-46DB-9F4D-F2EE9CFB5408}" destId="{8C54DC16-3B18-4352-BEEF-53185B4C29F7}" srcOrd="0" destOrd="0" presId="urn:microsoft.com/office/officeart/2005/8/layout/default"/>
    <dgm:cxn modelId="{1E3A66B9-0A48-4578-B1D6-44821AD87A6E}" type="presParOf" srcId="{BE2BE02F-7345-4DA7-B77E-64454B51AC0E}" destId="{746348AE-EC5F-4C3D-B4E7-570D5F4AC8D3}" srcOrd="0" destOrd="0" presId="urn:microsoft.com/office/officeart/2005/8/layout/default"/>
    <dgm:cxn modelId="{7167BC61-292D-4F56-8E03-8E8387784915}" type="presParOf" srcId="{BE2BE02F-7345-4DA7-B77E-64454B51AC0E}" destId="{80AF5AD3-AFC1-4984-BD18-C1C3A33931FF}" srcOrd="1" destOrd="0" presId="urn:microsoft.com/office/officeart/2005/8/layout/default"/>
    <dgm:cxn modelId="{0701EB9D-FB6E-42E0-8979-1511811D0EE2}" type="presParOf" srcId="{BE2BE02F-7345-4DA7-B77E-64454B51AC0E}" destId="{1BABBED0-D808-4FE6-AC59-311A0E215EA5}" srcOrd="2" destOrd="0" presId="urn:microsoft.com/office/officeart/2005/8/layout/default"/>
    <dgm:cxn modelId="{29F37AC1-277C-4EC3-80AA-047BB2BFD51B}" type="presParOf" srcId="{BE2BE02F-7345-4DA7-B77E-64454B51AC0E}" destId="{4AC0DCF9-0870-4AD9-A12E-5611D3474189}" srcOrd="3" destOrd="0" presId="urn:microsoft.com/office/officeart/2005/8/layout/default"/>
    <dgm:cxn modelId="{21FCD1A0-862E-4C4A-9A27-5A741331C074}" type="presParOf" srcId="{BE2BE02F-7345-4DA7-B77E-64454B51AC0E}" destId="{D637C16B-48E7-4FD6-B97E-5FF308F68EDE}" srcOrd="4" destOrd="0" presId="urn:microsoft.com/office/officeart/2005/8/layout/default"/>
    <dgm:cxn modelId="{B2EF5711-D24B-4B3F-9917-8BFE8F49A950}" type="presParOf" srcId="{BE2BE02F-7345-4DA7-B77E-64454B51AC0E}" destId="{28E5E88A-A841-4830-8C57-9ACB4B6AA671}" srcOrd="5" destOrd="0" presId="urn:microsoft.com/office/officeart/2005/8/layout/default"/>
    <dgm:cxn modelId="{87743A9C-68A7-41AB-8FD9-DAE9A1E41B4C}" type="presParOf" srcId="{BE2BE02F-7345-4DA7-B77E-64454B51AC0E}" destId="{5B7BB9D8-575E-496B-983E-2B4490D4DDB8}" srcOrd="6" destOrd="0" presId="urn:microsoft.com/office/officeart/2005/8/layout/default"/>
    <dgm:cxn modelId="{F4ACFC2D-267E-4470-90D2-270390234DF0}" type="presParOf" srcId="{BE2BE02F-7345-4DA7-B77E-64454B51AC0E}" destId="{4D180B26-8EFB-4867-B838-5BD7E81EE1F6}" srcOrd="7" destOrd="0" presId="urn:microsoft.com/office/officeart/2005/8/layout/default"/>
    <dgm:cxn modelId="{6336F5FC-FD28-410B-B050-A0AB4C75DBC9}" type="presParOf" srcId="{BE2BE02F-7345-4DA7-B77E-64454B51AC0E}" destId="{54AD9D9E-FADC-41D1-9F51-CC21DE6441FB}" srcOrd="8" destOrd="0" presId="urn:microsoft.com/office/officeart/2005/8/layout/default"/>
    <dgm:cxn modelId="{69B4B4C5-FD9F-4213-AD84-FD1775E6ADF3}" type="presParOf" srcId="{BE2BE02F-7345-4DA7-B77E-64454B51AC0E}" destId="{44D778D0-65C5-4A1D-B90D-68A42D67C871}" srcOrd="9" destOrd="0" presId="urn:microsoft.com/office/officeart/2005/8/layout/default"/>
    <dgm:cxn modelId="{79473058-2E72-4228-8B9B-36DDC31F4998}" type="presParOf" srcId="{BE2BE02F-7345-4DA7-B77E-64454B51AC0E}" destId="{4A7CD5C4-8691-42D3-8875-131F9B8BB150}" srcOrd="10" destOrd="0" presId="urn:microsoft.com/office/officeart/2005/8/layout/default"/>
    <dgm:cxn modelId="{920E1DAF-D432-4F48-8476-4ACE9AFA8C50}" type="presParOf" srcId="{BE2BE02F-7345-4DA7-B77E-64454B51AC0E}" destId="{12D5E446-4C39-4F45-B790-865919291FB9}" srcOrd="11" destOrd="0" presId="urn:microsoft.com/office/officeart/2005/8/layout/default"/>
    <dgm:cxn modelId="{FC09DDF8-FF61-450E-8676-827F902FE160}" type="presParOf" srcId="{BE2BE02F-7345-4DA7-B77E-64454B51AC0E}" destId="{5841D0AF-FF35-4018-9BE2-3F3FB0E98EF6}" srcOrd="12" destOrd="0" presId="urn:microsoft.com/office/officeart/2005/8/layout/default"/>
    <dgm:cxn modelId="{885EC2EC-880F-4D5A-939D-1B1BD160DF26}" type="presParOf" srcId="{BE2BE02F-7345-4DA7-B77E-64454B51AC0E}" destId="{A3BACD9B-54C7-4DCD-986F-3401A28F8DD6}" srcOrd="13" destOrd="0" presId="urn:microsoft.com/office/officeart/2005/8/layout/default"/>
    <dgm:cxn modelId="{8B374E90-ED91-4943-B7F0-3AFD1B528869}" type="presParOf" srcId="{BE2BE02F-7345-4DA7-B77E-64454B51AC0E}" destId="{2AD938B8-51AA-4847-8F1A-40773E4950F2}" srcOrd="14" destOrd="0" presId="urn:microsoft.com/office/officeart/2005/8/layout/default"/>
    <dgm:cxn modelId="{3A4343F3-EF8D-45EB-A501-48EBA0EE4471}" type="presParOf" srcId="{BE2BE02F-7345-4DA7-B77E-64454B51AC0E}" destId="{20A8934F-61E1-4D64-BACF-2825B1607767}" srcOrd="15" destOrd="0" presId="urn:microsoft.com/office/officeart/2005/8/layout/default"/>
    <dgm:cxn modelId="{0F86AB7C-4733-45AE-B25A-94FC454DB80E}" type="presParOf" srcId="{BE2BE02F-7345-4DA7-B77E-64454B51AC0E}" destId="{18438861-AAFC-45EE-A508-B3A0FEC08B07}" srcOrd="16" destOrd="0" presId="urn:microsoft.com/office/officeart/2005/8/layout/default"/>
    <dgm:cxn modelId="{E4DC84C1-92A4-46FE-97AE-2CBCA5B34BE2}" type="presParOf" srcId="{BE2BE02F-7345-4DA7-B77E-64454B51AC0E}" destId="{A8BC9E89-5ABC-4FCB-B663-6370CD3EF07F}" srcOrd="17" destOrd="0" presId="urn:microsoft.com/office/officeart/2005/8/layout/default"/>
    <dgm:cxn modelId="{424D34C9-29A0-4186-BC09-1236050CA1A5}" type="presParOf" srcId="{BE2BE02F-7345-4DA7-B77E-64454B51AC0E}" destId="{F90DCB6D-19BB-45BE-AC33-F480E3368707}" srcOrd="18" destOrd="0" presId="urn:microsoft.com/office/officeart/2005/8/layout/default"/>
    <dgm:cxn modelId="{CEB86E3A-8315-46D8-B635-B5D5DA2C03E8}" type="presParOf" srcId="{BE2BE02F-7345-4DA7-B77E-64454B51AC0E}" destId="{AF6A1C91-0B1C-4D08-811E-CF0B5F4FBA31}" srcOrd="19" destOrd="0" presId="urn:microsoft.com/office/officeart/2005/8/layout/default"/>
    <dgm:cxn modelId="{A0D1F3F6-BF59-4836-9EA5-A44EC15D19B9}" type="presParOf" srcId="{BE2BE02F-7345-4DA7-B77E-64454B51AC0E}" destId="{3E590FBC-3D60-4854-BD01-09C235D5A49D}" srcOrd="20" destOrd="0" presId="urn:microsoft.com/office/officeart/2005/8/layout/default"/>
    <dgm:cxn modelId="{61B501A6-05F3-4346-B126-C53A0FFBBD23}" type="presParOf" srcId="{BE2BE02F-7345-4DA7-B77E-64454B51AC0E}" destId="{A42CD414-2808-4C8B-A0A9-418577462860}" srcOrd="21" destOrd="0" presId="urn:microsoft.com/office/officeart/2005/8/layout/default"/>
    <dgm:cxn modelId="{186A4A03-E7D0-4A0C-93C1-C517EA888319}"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9CDFB18-BB15-4659-A624-A54C97FBB3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6F643ACC-EFAD-4B26-B912-E6242AEAF0DE}">
      <dgm:prSet phldrT="[Text]"/>
      <dgm:spPr/>
      <dgm:t>
        <a:bodyPr/>
        <a:lstStyle/>
        <a:p>
          <a:r>
            <a:rPr lang="en-AU" dirty="0" smtClean="0"/>
            <a:t>Office 365 &amp; Intune</a:t>
          </a:r>
          <a:endParaRPr lang="en-AU" dirty="0"/>
        </a:p>
      </dgm:t>
    </dgm:pt>
    <dgm:pt modelId="{8420C38D-5600-4EB8-A14D-EAA5D91B2184}" type="parTrans" cxnId="{854233CA-2A0C-4115-A6C0-FF6DB4F8629F}">
      <dgm:prSet/>
      <dgm:spPr/>
      <dgm:t>
        <a:bodyPr/>
        <a:lstStyle/>
        <a:p>
          <a:endParaRPr lang="en-AU"/>
        </a:p>
      </dgm:t>
    </dgm:pt>
    <dgm:pt modelId="{5AB81332-F893-43FC-BF0C-0287345C38AA}" type="sibTrans" cxnId="{854233CA-2A0C-4115-A6C0-FF6DB4F8629F}">
      <dgm:prSet/>
      <dgm:spPr/>
      <dgm:t>
        <a:bodyPr/>
        <a:lstStyle/>
        <a:p>
          <a:endParaRPr lang="en-AU"/>
        </a:p>
      </dgm:t>
    </dgm:pt>
    <dgm:pt modelId="{8F03C8D2-F1A2-4084-B680-0FCAEEA60D44}">
      <dgm:prSet phldrT="[Text]"/>
      <dgm:spPr/>
      <dgm:t>
        <a:bodyPr/>
        <a:lstStyle/>
        <a:p>
          <a:r>
            <a:rPr lang="en-AU" dirty="0" smtClean="0"/>
            <a:t>Email</a:t>
          </a:r>
          <a:endParaRPr lang="en-AU" dirty="0"/>
        </a:p>
      </dgm:t>
    </dgm:pt>
    <dgm:pt modelId="{CA0EAF2E-DCCC-4BE3-9171-EE5DEF0A2E18}" type="parTrans" cxnId="{D1563D11-0768-4C90-8033-F997F9D0D32A}">
      <dgm:prSet/>
      <dgm:spPr/>
      <dgm:t>
        <a:bodyPr/>
        <a:lstStyle/>
        <a:p>
          <a:endParaRPr lang="en-AU"/>
        </a:p>
      </dgm:t>
    </dgm:pt>
    <dgm:pt modelId="{3524221D-4832-4123-BDB2-DE690F02F277}" type="sibTrans" cxnId="{D1563D11-0768-4C90-8033-F997F9D0D32A}">
      <dgm:prSet/>
      <dgm:spPr/>
      <dgm:t>
        <a:bodyPr/>
        <a:lstStyle/>
        <a:p>
          <a:endParaRPr lang="en-AU"/>
        </a:p>
      </dgm:t>
    </dgm:pt>
    <dgm:pt modelId="{B28EC3B8-D87E-4292-986A-7B616FA9C612}">
      <dgm:prSet phldrT="[Text]"/>
      <dgm:spPr/>
      <dgm:t>
        <a:bodyPr/>
        <a:lstStyle/>
        <a:p>
          <a:r>
            <a:rPr lang="en-AU" dirty="0" err="1" smtClean="0"/>
            <a:t>Deskside</a:t>
          </a:r>
          <a:endParaRPr lang="en-AU" dirty="0"/>
        </a:p>
      </dgm:t>
    </dgm:pt>
    <dgm:pt modelId="{2AF384EF-A0AB-413A-B1AE-D5DB90C3E0B5}" type="parTrans" cxnId="{9952E4E2-59C8-42A2-97C6-09F0C0352772}">
      <dgm:prSet/>
      <dgm:spPr/>
      <dgm:t>
        <a:bodyPr/>
        <a:lstStyle/>
        <a:p>
          <a:endParaRPr lang="en-AU"/>
        </a:p>
      </dgm:t>
    </dgm:pt>
    <dgm:pt modelId="{B5F4C91F-144B-4AF4-BB79-E7D3E396DA65}" type="sibTrans" cxnId="{9952E4E2-59C8-42A2-97C6-09F0C0352772}">
      <dgm:prSet/>
      <dgm:spPr/>
      <dgm:t>
        <a:bodyPr/>
        <a:lstStyle/>
        <a:p>
          <a:endParaRPr lang="en-AU"/>
        </a:p>
      </dgm:t>
    </dgm:pt>
    <dgm:pt modelId="{0A2630A6-063C-4EA0-A39E-66D6389F8800}">
      <dgm:prSet phldrT="[Text]"/>
      <dgm:spPr/>
      <dgm:t>
        <a:bodyPr/>
        <a:lstStyle/>
        <a:p>
          <a:r>
            <a:rPr lang="en-AU" dirty="0" smtClean="0"/>
            <a:t>Practice Studio</a:t>
          </a:r>
          <a:endParaRPr lang="en-AU" dirty="0"/>
        </a:p>
      </dgm:t>
    </dgm:pt>
    <dgm:pt modelId="{1A402501-DE95-420B-A744-9DD1D80843CD}" type="parTrans" cxnId="{1D69912E-D655-40C4-8D36-7454BFA1D227}">
      <dgm:prSet/>
      <dgm:spPr/>
      <dgm:t>
        <a:bodyPr/>
        <a:lstStyle/>
        <a:p>
          <a:endParaRPr lang="en-AU"/>
        </a:p>
      </dgm:t>
    </dgm:pt>
    <dgm:pt modelId="{6B4611ED-2200-4813-A131-3D933E83579D}" type="sibTrans" cxnId="{1D69912E-D655-40C4-8D36-7454BFA1D227}">
      <dgm:prSet/>
      <dgm:spPr/>
      <dgm:t>
        <a:bodyPr/>
        <a:lstStyle/>
        <a:p>
          <a:endParaRPr lang="en-AU"/>
        </a:p>
      </dgm:t>
    </dgm:pt>
    <dgm:pt modelId="{23FB3E05-7A9D-4453-B04F-F4860EE5A386}">
      <dgm:prSet phldrT="[Text]"/>
      <dgm:spPr/>
      <dgm:t>
        <a:bodyPr/>
        <a:lstStyle/>
        <a:p>
          <a:r>
            <a:rPr lang="en-AU" dirty="0" smtClean="0"/>
            <a:t>Establish</a:t>
          </a:r>
          <a:endParaRPr lang="en-AU" dirty="0"/>
        </a:p>
      </dgm:t>
    </dgm:pt>
    <dgm:pt modelId="{EF13144B-4DF0-4739-8414-0C8388BB3C9E}" type="parTrans" cxnId="{1E68CF27-02CA-4924-9BD2-B36CCACF7BBB}">
      <dgm:prSet/>
      <dgm:spPr/>
      <dgm:t>
        <a:bodyPr/>
        <a:lstStyle/>
        <a:p>
          <a:endParaRPr lang="en-AU"/>
        </a:p>
      </dgm:t>
    </dgm:pt>
    <dgm:pt modelId="{62C90BA3-8CBD-4070-8609-096B88D8195F}" type="sibTrans" cxnId="{1E68CF27-02CA-4924-9BD2-B36CCACF7BBB}">
      <dgm:prSet/>
      <dgm:spPr/>
      <dgm:t>
        <a:bodyPr/>
        <a:lstStyle/>
        <a:p>
          <a:endParaRPr lang="en-AU"/>
        </a:p>
      </dgm:t>
    </dgm:pt>
    <dgm:pt modelId="{3B35AFE0-0C06-44A1-A6DF-92A10FD9952E}">
      <dgm:prSet phldrT="[Text]"/>
      <dgm:spPr/>
      <dgm:t>
        <a:bodyPr/>
        <a:lstStyle/>
        <a:p>
          <a:r>
            <a:rPr lang="en-AU" dirty="0" smtClean="0"/>
            <a:t>Migrate</a:t>
          </a:r>
          <a:endParaRPr lang="en-AU" dirty="0"/>
        </a:p>
      </dgm:t>
    </dgm:pt>
    <dgm:pt modelId="{6B722790-76C1-4D56-941F-B7A4E567E233}" type="parTrans" cxnId="{0A67E777-0B03-4D21-8F4A-79979D2591A9}">
      <dgm:prSet/>
      <dgm:spPr/>
      <dgm:t>
        <a:bodyPr/>
        <a:lstStyle/>
        <a:p>
          <a:endParaRPr lang="en-AU"/>
        </a:p>
      </dgm:t>
    </dgm:pt>
    <dgm:pt modelId="{5F8766EB-5F01-498A-B92C-CC316FEB3919}" type="sibTrans" cxnId="{0A67E777-0B03-4D21-8F4A-79979D2591A9}">
      <dgm:prSet/>
      <dgm:spPr/>
      <dgm:t>
        <a:bodyPr/>
        <a:lstStyle/>
        <a:p>
          <a:endParaRPr lang="en-AU"/>
        </a:p>
      </dgm:t>
    </dgm:pt>
    <dgm:pt modelId="{2041A3D1-02A3-4638-B72A-36A82C474BCC}">
      <dgm:prSet phldrT="[Text]"/>
      <dgm:spPr/>
      <dgm:t>
        <a:bodyPr/>
        <a:lstStyle/>
        <a:p>
          <a:r>
            <a:rPr lang="en-AU" dirty="0" smtClean="0"/>
            <a:t>Modern Practice</a:t>
          </a:r>
          <a:endParaRPr lang="en-AU" dirty="0"/>
        </a:p>
      </dgm:t>
    </dgm:pt>
    <dgm:pt modelId="{3026E437-8ED1-4DC8-9259-C4BAA2A12832}" type="parTrans" cxnId="{971E56FE-EEB7-405C-BB71-6DF5BF79827D}">
      <dgm:prSet/>
      <dgm:spPr/>
      <dgm:t>
        <a:bodyPr/>
        <a:lstStyle/>
        <a:p>
          <a:endParaRPr lang="en-AU"/>
        </a:p>
      </dgm:t>
    </dgm:pt>
    <dgm:pt modelId="{0420EAEB-F26B-4C16-AA12-263CEC29BE29}" type="sibTrans" cxnId="{971E56FE-EEB7-405C-BB71-6DF5BF79827D}">
      <dgm:prSet/>
      <dgm:spPr/>
      <dgm:t>
        <a:bodyPr/>
        <a:lstStyle/>
        <a:p>
          <a:endParaRPr lang="en-AU"/>
        </a:p>
      </dgm:t>
    </dgm:pt>
    <dgm:pt modelId="{18926025-E85C-482F-905B-D23F6F52C4DC}">
      <dgm:prSet phldrT="[Text]"/>
      <dgm:spPr/>
      <dgm:t>
        <a:bodyPr/>
        <a:lstStyle/>
        <a:p>
          <a:r>
            <a:rPr lang="en-AU" dirty="0" smtClean="0"/>
            <a:t>Implement</a:t>
          </a:r>
          <a:endParaRPr lang="en-AU" dirty="0"/>
        </a:p>
      </dgm:t>
    </dgm:pt>
    <dgm:pt modelId="{20B83AA5-9D37-4E9C-B792-E0BC5D5D4244}" type="parTrans" cxnId="{D8CF2928-0930-4290-935F-B64636B08BA5}">
      <dgm:prSet/>
      <dgm:spPr/>
      <dgm:t>
        <a:bodyPr/>
        <a:lstStyle/>
        <a:p>
          <a:endParaRPr lang="en-AU"/>
        </a:p>
      </dgm:t>
    </dgm:pt>
    <dgm:pt modelId="{FE075BB1-3626-4713-A62F-C55328695AC9}" type="sibTrans" cxnId="{D8CF2928-0930-4290-935F-B64636B08BA5}">
      <dgm:prSet/>
      <dgm:spPr/>
      <dgm:t>
        <a:bodyPr/>
        <a:lstStyle/>
        <a:p>
          <a:endParaRPr lang="en-AU"/>
        </a:p>
      </dgm:t>
    </dgm:pt>
    <dgm:pt modelId="{A08DE8F1-52EF-4A60-9878-7719279D9A6A}">
      <dgm:prSet phldrT="[Text]"/>
      <dgm:spPr/>
      <dgm:t>
        <a:bodyPr/>
        <a:lstStyle/>
        <a:p>
          <a:r>
            <a:rPr lang="en-AU" dirty="0" smtClean="0"/>
            <a:t>Migrate</a:t>
          </a:r>
          <a:endParaRPr lang="en-AU" dirty="0"/>
        </a:p>
      </dgm:t>
    </dgm:pt>
    <dgm:pt modelId="{38AAC436-3FAB-428D-B25C-A2ADF1995EF2}" type="parTrans" cxnId="{2ED6DC90-6931-4F52-B879-7AF9BE4200CB}">
      <dgm:prSet/>
      <dgm:spPr/>
      <dgm:t>
        <a:bodyPr/>
        <a:lstStyle/>
        <a:p>
          <a:endParaRPr lang="en-AU"/>
        </a:p>
      </dgm:t>
    </dgm:pt>
    <dgm:pt modelId="{593770EA-EC89-45B2-A774-DFE1F66A3BFB}" type="sibTrans" cxnId="{2ED6DC90-6931-4F52-B879-7AF9BE4200CB}">
      <dgm:prSet/>
      <dgm:spPr/>
      <dgm:t>
        <a:bodyPr/>
        <a:lstStyle/>
        <a:p>
          <a:endParaRPr lang="en-AU"/>
        </a:p>
      </dgm:t>
    </dgm:pt>
    <dgm:pt modelId="{53092AC8-6C4B-44FB-A4B9-7E44B4808255}">
      <dgm:prSet phldrT="[Text]"/>
      <dgm:spPr/>
      <dgm:t>
        <a:bodyPr/>
        <a:lstStyle/>
        <a:p>
          <a:r>
            <a:rPr lang="en-AU" dirty="0" err="1" smtClean="0"/>
            <a:t>Sharepoint</a:t>
          </a:r>
          <a:r>
            <a:rPr lang="en-AU" dirty="0" smtClean="0"/>
            <a:t> and Lync</a:t>
          </a:r>
          <a:endParaRPr lang="en-AU" dirty="0"/>
        </a:p>
      </dgm:t>
    </dgm:pt>
    <dgm:pt modelId="{79FBC1B3-B900-4EC4-94F7-4ECD62C49A95}" type="parTrans" cxnId="{7267DA10-4456-4716-AF7C-EFE7568B1112}">
      <dgm:prSet/>
      <dgm:spPr/>
      <dgm:t>
        <a:bodyPr/>
        <a:lstStyle/>
        <a:p>
          <a:endParaRPr lang="en-AU"/>
        </a:p>
      </dgm:t>
    </dgm:pt>
    <dgm:pt modelId="{22A280F6-45C9-46DE-9C92-D94C15D7201B}" type="sibTrans" cxnId="{7267DA10-4456-4716-AF7C-EFE7568B1112}">
      <dgm:prSet/>
      <dgm:spPr/>
      <dgm:t>
        <a:bodyPr/>
        <a:lstStyle/>
        <a:p>
          <a:endParaRPr lang="en-AU"/>
        </a:p>
      </dgm:t>
    </dgm:pt>
    <dgm:pt modelId="{86EC17D8-A0C2-45DE-BE34-A6A29DFAF4BE}">
      <dgm:prSet phldrT="[Text]"/>
      <dgm:spPr/>
      <dgm:t>
        <a:bodyPr/>
        <a:lstStyle/>
        <a:p>
          <a:r>
            <a:rPr lang="en-AU" dirty="0" smtClean="0"/>
            <a:t>Train</a:t>
          </a:r>
          <a:endParaRPr lang="en-AU" dirty="0"/>
        </a:p>
      </dgm:t>
    </dgm:pt>
    <dgm:pt modelId="{D6CD609F-0D6A-4EDE-A39F-D55F5BA6E30F}" type="parTrans" cxnId="{3BB8F38A-47C3-40CF-B6FC-76F5D7E90616}">
      <dgm:prSet/>
      <dgm:spPr/>
      <dgm:t>
        <a:bodyPr/>
        <a:lstStyle/>
        <a:p>
          <a:endParaRPr lang="en-AU"/>
        </a:p>
      </dgm:t>
    </dgm:pt>
    <dgm:pt modelId="{02F363CA-B609-4B65-B67D-0BC8EF9B6632}" type="sibTrans" cxnId="{3BB8F38A-47C3-40CF-B6FC-76F5D7E90616}">
      <dgm:prSet/>
      <dgm:spPr/>
      <dgm:t>
        <a:bodyPr/>
        <a:lstStyle/>
        <a:p>
          <a:endParaRPr lang="en-AU"/>
        </a:p>
      </dgm:t>
    </dgm:pt>
    <dgm:pt modelId="{138E3E2C-A2B1-4D5A-9CF6-C36E6538FBBD}">
      <dgm:prSet phldrT="[Text]"/>
      <dgm:spPr/>
      <dgm:t>
        <a:bodyPr/>
        <a:lstStyle/>
        <a:p>
          <a:r>
            <a:rPr lang="en-AU" dirty="0" smtClean="0"/>
            <a:t>Train</a:t>
          </a:r>
          <a:endParaRPr lang="en-AU" dirty="0"/>
        </a:p>
      </dgm:t>
    </dgm:pt>
    <dgm:pt modelId="{BC1273AC-4A24-4A2F-9BEF-8949AA99CBA7}" type="parTrans" cxnId="{4CEBF7B0-4182-4A17-9ED6-ADE08B0114D7}">
      <dgm:prSet/>
      <dgm:spPr/>
      <dgm:t>
        <a:bodyPr/>
        <a:lstStyle/>
        <a:p>
          <a:endParaRPr lang="en-AU"/>
        </a:p>
      </dgm:t>
    </dgm:pt>
    <dgm:pt modelId="{FEF5EFC9-FF09-4B37-96A0-F7D5AB151E75}" type="sibTrans" cxnId="{4CEBF7B0-4182-4A17-9ED6-ADE08B0114D7}">
      <dgm:prSet/>
      <dgm:spPr/>
      <dgm:t>
        <a:bodyPr/>
        <a:lstStyle/>
        <a:p>
          <a:endParaRPr lang="en-AU"/>
        </a:p>
      </dgm:t>
    </dgm:pt>
    <dgm:pt modelId="{C008D33A-6AD9-49A2-9658-D11AE696EF16}">
      <dgm:prSet phldrT="[Text]"/>
      <dgm:spPr/>
      <dgm:t>
        <a:bodyPr/>
        <a:lstStyle/>
        <a:p>
          <a:r>
            <a:rPr lang="en-AU" dirty="0" smtClean="0"/>
            <a:t>Support</a:t>
          </a:r>
          <a:endParaRPr lang="en-AU" dirty="0"/>
        </a:p>
      </dgm:t>
    </dgm:pt>
    <dgm:pt modelId="{1BDDA6FB-BCF8-4D4B-BF86-7BFFCF94A12C}" type="parTrans" cxnId="{6D7FCF45-F5B2-4FBE-95F9-F7993D17700B}">
      <dgm:prSet/>
      <dgm:spPr/>
      <dgm:t>
        <a:bodyPr/>
        <a:lstStyle/>
        <a:p>
          <a:endParaRPr lang="en-AU"/>
        </a:p>
      </dgm:t>
    </dgm:pt>
    <dgm:pt modelId="{7D25C901-8A6B-4DAA-BFE5-F44FDAC38F59}" type="sibTrans" cxnId="{6D7FCF45-F5B2-4FBE-95F9-F7993D17700B}">
      <dgm:prSet/>
      <dgm:spPr/>
      <dgm:t>
        <a:bodyPr/>
        <a:lstStyle/>
        <a:p>
          <a:endParaRPr lang="en-AU"/>
        </a:p>
      </dgm:t>
    </dgm:pt>
    <dgm:pt modelId="{E4789EB0-8E5A-4C66-8E42-B9AEDDC278D5}">
      <dgm:prSet phldrT="[Text]"/>
      <dgm:spPr/>
      <dgm:t>
        <a:bodyPr/>
        <a:lstStyle/>
        <a:p>
          <a:r>
            <a:rPr lang="en-AU" dirty="0" smtClean="0"/>
            <a:t>Legacy Apps</a:t>
          </a:r>
          <a:endParaRPr lang="en-AU" dirty="0"/>
        </a:p>
      </dgm:t>
    </dgm:pt>
    <dgm:pt modelId="{F0BB0F44-C781-4821-A4D5-D35A94C7670B}" type="parTrans" cxnId="{50EDEA8A-8993-49B2-871A-BB6BB1426C06}">
      <dgm:prSet/>
      <dgm:spPr/>
      <dgm:t>
        <a:bodyPr/>
        <a:lstStyle/>
        <a:p>
          <a:endParaRPr lang="en-AU"/>
        </a:p>
      </dgm:t>
    </dgm:pt>
    <dgm:pt modelId="{4AC41955-A68F-4DDE-8070-F99179F5A1DA}" type="sibTrans" cxnId="{50EDEA8A-8993-49B2-871A-BB6BB1426C06}">
      <dgm:prSet/>
      <dgm:spPr/>
      <dgm:t>
        <a:bodyPr/>
        <a:lstStyle/>
        <a:p>
          <a:endParaRPr lang="en-AU"/>
        </a:p>
      </dgm:t>
    </dgm:pt>
    <dgm:pt modelId="{75254693-C08C-445E-9B65-1D67F49FF435}">
      <dgm:prSet phldrT="[Text]"/>
      <dgm:spPr/>
      <dgm:t>
        <a:bodyPr/>
        <a:lstStyle/>
        <a:p>
          <a:r>
            <a:rPr lang="en-AU" dirty="0" smtClean="0"/>
            <a:t>Package</a:t>
          </a:r>
          <a:endParaRPr lang="en-AU" dirty="0"/>
        </a:p>
      </dgm:t>
    </dgm:pt>
    <dgm:pt modelId="{FDE3F372-5A67-4870-9BD6-00978028FED2}" type="parTrans" cxnId="{767E0A0C-4779-4E6A-992F-3934A4E86F38}">
      <dgm:prSet/>
      <dgm:spPr/>
      <dgm:t>
        <a:bodyPr/>
        <a:lstStyle/>
        <a:p>
          <a:endParaRPr lang="en-AU"/>
        </a:p>
      </dgm:t>
    </dgm:pt>
    <dgm:pt modelId="{CD94B027-4A3F-4F72-901B-3BC4DC87B45E}" type="sibTrans" cxnId="{767E0A0C-4779-4E6A-992F-3934A4E86F38}">
      <dgm:prSet/>
      <dgm:spPr/>
      <dgm:t>
        <a:bodyPr/>
        <a:lstStyle/>
        <a:p>
          <a:endParaRPr lang="en-AU"/>
        </a:p>
      </dgm:t>
    </dgm:pt>
    <dgm:pt modelId="{097E8CEC-5365-453F-9B26-349BAF7B297C}">
      <dgm:prSet phldrT="[Text]"/>
      <dgm:spPr/>
      <dgm:t>
        <a:bodyPr/>
        <a:lstStyle/>
        <a:p>
          <a:r>
            <a:rPr lang="en-AU" dirty="0" smtClean="0"/>
            <a:t>Migrate</a:t>
          </a:r>
          <a:endParaRPr lang="en-AU" dirty="0"/>
        </a:p>
      </dgm:t>
    </dgm:pt>
    <dgm:pt modelId="{E0753228-2898-4350-986D-92B1AF2198C4}" type="parTrans" cxnId="{8D23DB31-F38F-4E04-9AF9-492559733FC7}">
      <dgm:prSet/>
      <dgm:spPr/>
      <dgm:t>
        <a:bodyPr/>
        <a:lstStyle/>
        <a:p>
          <a:endParaRPr lang="en-AU"/>
        </a:p>
      </dgm:t>
    </dgm:pt>
    <dgm:pt modelId="{72371E13-8201-43A8-997F-F7AD69DA64BF}" type="sibTrans" cxnId="{8D23DB31-F38F-4E04-9AF9-492559733FC7}">
      <dgm:prSet/>
      <dgm:spPr/>
      <dgm:t>
        <a:bodyPr/>
        <a:lstStyle/>
        <a:p>
          <a:endParaRPr lang="en-AU"/>
        </a:p>
      </dgm:t>
    </dgm:pt>
    <dgm:pt modelId="{1F02689E-9563-488C-A712-452CB509015B}">
      <dgm:prSet phldrT="[Text]"/>
      <dgm:spPr/>
      <dgm:t>
        <a:bodyPr/>
        <a:lstStyle/>
        <a:p>
          <a:r>
            <a:rPr lang="en-AU" dirty="0" smtClean="0"/>
            <a:t>Release</a:t>
          </a:r>
          <a:endParaRPr lang="en-AU" dirty="0"/>
        </a:p>
      </dgm:t>
    </dgm:pt>
    <dgm:pt modelId="{0CA5B98A-E8E4-4AE7-B6A4-40E6700F96E3}" type="parTrans" cxnId="{4A489B73-50D3-4073-A78A-F27B723D08EE}">
      <dgm:prSet/>
      <dgm:spPr/>
      <dgm:t>
        <a:bodyPr/>
        <a:lstStyle/>
        <a:p>
          <a:endParaRPr lang="en-AU"/>
        </a:p>
      </dgm:t>
    </dgm:pt>
    <dgm:pt modelId="{943C608F-FECA-48A1-971A-0FCACD7BF3B8}" type="sibTrans" cxnId="{4A489B73-50D3-4073-A78A-F27B723D08EE}">
      <dgm:prSet/>
      <dgm:spPr/>
      <dgm:t>
        <a:bodyPr/>
        <a:lstStyle/>
        <a:p>
          <a:endParaRPr lang="en-AU"/>
        </a:p>
      </dgm:t>
    </dgm:pt>
    <dgm:pt modelId="{5512365C-721C-4BDE-B949-7E0B0A52B655}">
      <dgm:prSet phldrT="[Text]"/>
      <dgm:spPr/>
      <dgm:t>
        <a:bodyPr/>
        <a:lstStyle/>
        <a:p>
          <a:r>
            <a:rPr lang="en-AU" dirty="0" smtClean="0"/>
            <a:t>Telephony</a:t>
          </a:r>
          <a:endParaRPr lang="en-AU" dirty="0"/>
        </a:p>
      </dgm:t>
    </dgm:pt>
    <dgm:pt modelId="{AEBCEC6C-1972-405F-A908-0CDB13C3C674}" type="parTrans" cxnId="{16D1DE6A-E469-4D74-8FBB-C123A26B4B90}">
      <dgm:prSet/>
      <dgm:spPr/>
      <dgm:t>
        <a:bodyPr/>
        <a:lstStyle/>
        <a:p>
          <a:endParaRPr lang="en-AU"/>
        </a:p>
      </dgm:t>
    </dgm:pt>
    <dgm:pt modelId="{233DE6DE-3AA2-4AB9-8691-8456CF3C51A2}" type="sibTrans" cxnId="{16D1DE6A-E469-4D74-8FBB-C123A26B4B90}">
      <dgm:prSet/>
      <dgm:spPr/>
      <dgm:t>
        <a:bodyPr/>
        <a:lstStyle/>
        <a:p>
          <a:endParaRPr lang="en-AU"/>
        </a:p>
      </dgm:t>
    </dgm:pt>
    <dgm:pt modelId="{C82E1687-FEA1-426D-8C80-060E6AD80B0A}">
      <dgm:prSet phldrT="[Text]"/>
      <dgm:spPr/>
      <dgm:t>
        <a:bodyPr/>
        <a:lstStyle/>
        <a:p>
          <a:r>
            <a:rPr lang="en-AU" dirty="0" smtClean="0"/>
            <a:t>Analyse Bill</a:t>
          </a:r>
          <a:endParaRPr lang="en-AU" dirty="0"/>
        </a:p>
      </dgm:t>
    </dgm:pt>
    <dgm:pt modelId="{F69F7C74-7A36-41B0-8067-9CED997D3A50}" type="parTrans" cxnId="{940E2167-AAA8-436A-B59D-0203FA1347B8}">
      <dgm:prSet/>
      <dgm:spPr/>
      <dgm:t>
        <a:bodyPr/>
        <a:lstStyle/>
        <a:p>
          <a:endParaRPr lang="en-AU"/>
        </a:p>
      </dgm:t>
    </dgm:pt>
    <dgm:pt modelId="{60EC345E-BE56-43D2-976B-2B212603C06D}" type="sibTrans" cxnId="{940E2167-AAA8-436A-B59D-0203FA1347B8}">
      <dgm:prSet/>
      <dgm:spPr/>
      <dgm:t>
        <a:bodyPr/>
        <a:lstStyle/>
        <a:p>
          <a:endParaRPr lang="en-AU"/>
        </a:p>
      </dgm:t>
    </dgm:pt>
    <dgm:pt modelId="{835DADC0-74F8-49C1-991A-95679E71D6BB}">
      <dgm:prSet phldrT="[Text]"/>
      <dgm:spPr/>
      <dgm:t>
        <a:bodyPr/>
        <a:lstStyle/>
        <a:p>
          <a:r>
            <a:rPr lang="en-AU" dirty="0" smtClean="0"/>
            <a:t>Recommend</a:t>
          </a:r>
          <a:endParaRPr lang="en-AU" dirty="0"/>
        </a:p>
      </dgm:t>
    </dgm:pt>
    <dgm:pt modelId="{6B1BC7B0-47A3-4C5A-B16F-3648C75D1722}" type="parTrans" cxnId="{29848728-1850-4633-8515-7C3B9C10FFB5}">
      <dgm:prSet/>
      <dgm:spPr/>
      <dgm:t>
        <a:bodyPr/>
        <a:lstStyle/>
        <a:p>
          <a:endParaRPr lang="en-AU"/>
        </a:p>
      </dgm:t>
    </dgm:pt>
    <dgm:pt modelId="{4413CE73-A09D-4AE6-9C27-E997CF092A5E}" type="sibTrans" cxnId="{29848728-1850-4633-8515-7C3B9C10FFB5}">
      <dgm:prSet/>
      <dgm:spPr/>
      <dgm:t>
        <a:bodyPr/>
        <a:lstStyle/>
        <a:p>
          <a:endParaRPr lang="en-AU"/>
        </a:p>
      </dgm:t>
    </dgm:pt>
    <dgm:pt modelId="{825B60C9-C749-483C-876E-B088A1C636C6}">
      <dgm:prSet phldrT="[Text]"/>
      <dgm:spPr/>
      <dgm:t>
        <a:bodyPr/>
        <a:lstStyle/>
        <a:p>
          <a:r>
            <a:rPr lang="en-AU" dirty="0" smtClean="0"/>
            <a:t>Implement</a:t>
          </a:r>
          <a:endParaRPr lang="en-AU" dirty="0"/>
        </a:p>
      </dgm:t>
    </dgm:pt>
    <dgm:pt modelId="{F9E5315C-92B4-4E0D-8CBB-816F1B24B204}" type="parTrans" cxnId="{76237429-BFC8-42FA-866B-E44C0FEE99E8}">
      <dgm:prSet/>
      <dgm:spPr/>
      <dgm:t>
        <a:bodyPr/>
        <a:lstStyle/>
        <a:p>
          <a:endParaRPr lang="en-AU"/>
        </a:p>
      </dgm:t>
    </dgm:pt>
    <dgm:pt modelId="{7A0F7ABF-0400-425C-B26D-A12BE7DF2A16}" type="sibTrans" cxnId="{76237429-BFC8-42FA-866B-E44C0FEE99E8}">
      <dgm:prSet/>
      <dgm:spPr/>
      <dgm:t>
        <a:bodyPr/>
        <a:lstStyle/>
        <a:p>
          <a:endParaRPr lang="en-AU"/>
        </a:p>
      </dgm:t>
    </dgm:pt>
    <dgm:pt modelId="{7389DFA2-F813-4BD3-9180-BFB9C1C05E79}" type="pres">
      <dgm:prSet presAssocID="{A9CDFB18-BB15-4659-A624-A54C97FBB323}" presName="Name0" presStyleCnt="0">
        <dgm:presLayoutVars>
          <dgm:chPref val="3"/>
          <dgm:dir/>
          <dgm:animLvl val="lvl"/>
          <dgm:resizeHandles/>
        </dgm:presLayoutVars>
      </dgm:prSet>
      <dgm:spPr/>
      <dgm:t>
        <a:bodyPr/>
        <a:lstStyle/>
        <a:p>
          <a:endParaRPr lang="en-AU"/>
        </a:p>
      </dgm:t>
    </dgm:pt>
    <dgm:pt modelId="{569CBE6E-93A1-4BED-8156-A853D9C4049F}" type="pres">
      <dgm:prSet presAssocID="{6F643ACC-EFAD-4B26-B912-E6242AEAF0DE}" presName="horFlow" presStyleCnt="0"/>
      <dgm:spPr/>
    </dgm:pt>
    <dgm:pt modelId="{3D3FD368-1D68-403D-A776-A7DE019A1687}" type="pres">
      <dgm:prSet presAssocID="{6F643ACC-EFAD-4B26-B912-E6242AEAF0DE}" presName="bigChev" presStyleLbl="node1" presStyleIdx="0" presStyleCnt="5"/>
      <dgm:spPr/>
      <dgm:t>
        <a:bodyPr/>
        <a:lstStyle/>
        <a:p>
          <a:endParaRPr lang="en-AU"/>
        </a:p>
      </dgm:t>
    </dgm:pt>
    <dgm:pt modelId="{1BAA0603-1559-4969-BE16-B8EB67794ABD}" type="pres">
      <dgm:prSet presAssocID="{CA0EAF2E-DCCC-4BE3-9171-EE5DEF0A2E18}" presName="parTrans" presStyleCnt="0"/>
      <dgm:spPr/>
    </dgm:pt>
    <dgm:pt modelId="{136546CA-64F2-4AED-A75F-D35B888F25E2}" type="pres">
      <dgm:prSet presAssocID="{8F03C8D2-F1A2-4084-B680-0FCAEEA60D44}" presName="node" presStyleLbl="alignAccFollowNode1" presStyleIdx="0" presStyleCnt="16">
        <dgm:presLayoutVars>
          <dgm:bulletEnabled val="1"/>
        </dgm:presLayoutVars>
      </dgm:prSet>
      <dgm:spPr/>
      <dgm:t>
        <a:bodyPr/>
        <a:lstStyle/>
        <a:p>
          <a:endParaRPr lang="en-AU"/>
        </a:p>
      </dgm:t>
    </dgm:pt>
    <dgm:pt modelId="{5618727C-3D2B-499C-B59F-B1CD1A194BCE}" type="pres">
      <dgm:prSet presAssocID="{3524221D-4832-4123-BDB2-DE690F02F277}" presName="sibTrans" presStyleCnt="0"/>
      <dgm:spPr/>
    </dgm:pt>
    <dgm:pt modelId="{AC66B5E6-AA30-4862-BC21-93301FCECA9C}" type="pres">
      <dgm:prSet presAssocID="{B28EC3B8-D87E-4292-986A-7B616FA9C612}" presName="node" presStyleLbl="alignAccFollowNode1" presStyleIdx="1" presStyleCnt="16">
        <dgm:presLayoutVars>
          <dgm:bulletEnabled val="1"/>
        </dgm:presLayoutVars>
      </dgm:prSet>
      <dgm:spPr/>
      <dgm:t>
        <a:bodyPr/>
        <a:lstStyle/>
        <a:p>
          <a:endParaRPr lang="en-AU"/>
        </a:p>
      </dgm:t>
    </dgm:pt>
    <dgm:pt modelId="{27D7F138-E449-4A1C-A76E-7BBC05FA409B}" type="pres">
      <dgm:prSet presAssocID="{B5F4C91F-144B-4AF4-BB79-E7D3E396DA65}" presName="sibTrans" presStyleCnt="0"/>
      <dgm:spPr/>
    </dgm:pt>
    <dgm:pt modelId="{859686C3-31E8-4484-A1ED-21D98CCF6436}" type="pres">
      <dgm:prSet presAssocID="{53092AC8-6C4B-44FB-A4B9-7E44B4808255}" presName="node" presStyleLbl="alignAccFollowNode1" presStyleIdx="2" presStyleCnt="16">
        <dgm:presLayoutVars>
          <dgm:bulletEnabled val="1"/>
        </dgm:presLayoutVars>
      </dgm:prSet>
      <dgm:spPr/>
      <dgm:t>
        <a:bodyPr/>
        <a:lstStyle/>
        <a:p>
          <a:endParaRPr lang="en-AU"/>
        </a:p>
      </dgm:t>
    </dgm:pt>
    <dgm:pt modelId="{3208BAC5-88C3-4C6B-9887-EE3D323E779B}" type="pres">
      <dgm:prSet presAssocID="{6F643ACC-EFAD-4B26-B912-E6242AEAF0DE}" presName="vSp" presStyleCnt="0"/>
      <dgm:spPr/>
    </dgm:pt>
    <dgm:pt modelId="{C80E5B1B-3F37-4CBD-BCB0-B4F0B619296D}" type="pres">
      <dgm:prSet presAssocID="{0A2630A6-063C-4EA0-A39E-66D6389F8800}" presName="horFlow" presStyleCnt="0"/>
      <dgm:spPr/>
    </dgm:pt>
    <dgm:pt modelId="{6E60E4E2-A5C1-43B7-84DF-CAC96E640ABC}" type="pres">
      <dgm:prSet presAssocID="{0A2630A6-063C-4EA0-A39E-66D6389F8800}" presName="bigChev" presStyleLbl="node1" presStyleIdx="1" presStyleCnt="5"/>
      <dgm:spPr/>
      <dgm:t>
        <a:bodyPr/>
        <a:lstStyle/>
        <a:p>
          <a:endParaRPr lang="en-AU"/>
        </a:p>
      </dgm:t>
    </dgm:pt>
    <dgm:pt modelId="{98284E46-A8A7-45BE-A759-C34291846FA6}" type="pres">
      <dgm:prSet presAssocID="{EF13144B-4DF0-4739-8414-0C8388BB3C9E}" presName="parTrans" presStyleCnt="0"/>
      <dgm:spPr/>
    </dgm:pt>
    <dgm:pt modelId="{4D05EE2D-1B2A-49F1-B5A4-C800CBDAC3FF}" type="pres">
      <dgm:prSet presAssocID="{23FB3E05-7A9D-4453-B04F-F4860EE5A386}" presName="node" presStyleLbl="alignAccFollowNode1" presStyleIdx="3" presStyleCnt="16">
        <dgm:presLayoutVars>
          <dgm:bulletEnabled val="1"/>
        </dgm:presLayoutVars>
      </dgm:prSet>
      <dgm:spPr/>
      <dgm:t>
        <a:bodyPr/>
        <a:lstStyle/>
        <a:p>
          <a:endParaRPr lang="en-AU"/>
        </a:p>
      </dgm:t>
    </dgm:pt>
    <dgm:pt modelId="{7B35BA84-6AB8-4CBA-BF90-2DD147646A59}" type="pres">
      <dgm:prSet presAssocID="{62C90BA3-8CBD-4070-8609-096B88D8195F}" presName="sibTrans" presStyleCnt="0"/>
      <dgm:spPr/>
    </dgm:pt>
    <dgm:pt modelId="{54046D3B-4FD5-451C-8C7A-174D79A2DF00}" type="pres">
      <dgm:prSet presAssocID="{3B35AFE0-0C06-44A1-A6DF-92A10FD9952E}" presName="node" presStyleLbl="alignAccFollowNode1" presStyleIdx="4" presStyleCnt="16">
        <dgm:presLayoutVars>
          <dgm:bulletEnabled val="1"/>
        </dgm:presLayoutVars>
      </dgm:prSet>
      <dgm:spPr/>
      <dgm:t>
        <a:bodyPr/>
        <a:lstStyle/>
        <a:p>
          <a:endParaRPr lang="en-AU"/>
        </a:p>
      </dgm:t>
    </dgm:pt>
    <dgm:pt modelId="{F6A910F3-44CB-4C5E-9D34-147B2F53586E}" type="pres">
      <dgm:prSet presAssocID="{5F8766EB-5F01-498A-B92C-CC316FEB3919}" presName="sibTrans" presStyleCnt="0"/>
      <dgm:spPr/>
    </dgm:pt>
    <dgm:pt modelId="{C9EF6CC0-0377-45FA-84B4-5F0D1987A2FE}" type="pres">
      <dgm:prSet presAssocID="{86EC17D8-A0C2-45DE-BE34-A6A29DFAF4BE}" presName="node" presStyleLbl="alignAccFollowNode1" presStyleIdx="5" presStyleCnt="16">
        <dgm:presLayoutVars>
          <dgm:bulletEnabled val="1"/>
        </dgm:presLayoutVars>
      </dgm:prSet>
      <dgm:spPr/>
      <dgm:t>
        <a:bodyPr/>
        <a:lstStyle/>
        <a:p>
          <a:endParaRPr lang="en-AU"/>
        </a:p>
      </dgm:t>
    </dgm:pt>
    <dgm:pt modelId="{912C8D38-C79C-4361-9BD9-DA254216B3C0}" type="pres">
      <dgm:prSet presAssocID="{0A2630A6-063C-4EA0-A39E-66D6389F8800}" presName="vSp" presStyleCnt="0"/>
      <dgm:spPr/>
    </dgm:pt>
    <dgm:pt modelId="{2DB8A1FF-C664-42E0-AFFB-FE97EAFD3D8B}" type="pres">
      <dgm:prSet presAssocID="{2041A3D1-02A3-4638-B72A-36A82C474BCC}" presName="horFlow" presStyleCnt="0"/>
      <dgm:spPr/>
    </dgm:pt>
    <dgm:pt modelId="{B2579B83-ABEA-4161-A0D6-3DE05128F8B7}" type="pres">
      <dgm:prSet presAssocID="{2041A3D1-02A3-4638-B72A-36A82C474BCC}" presName="bigChev" presStyleLbl="node1" presStyleIdx="2" presStyleCnt="5"/>
      <dgm:spPr/>
      <dgm:t>
        <a:bodyPr/>
        <a:lstStyle/>
        <a:p>
          <a:endParaRPr lang="en-AU"/>
        </a:p>
      </dgm:t>
    </dgm:pt>
    <dgm:pt modelId="{A3A34A04-4859-433E-A490-F51A6312B11E}" type="pres">
      <dgm:prSet presAssocID="{20B83AA5-9D37-4E9C-B792-E0BC5D5D4244}" presName="parTrans" presStyleCnt="0"/>
      <dgm:spPr/>
    </dgm:pt>
    <dgm:pt modelId="{B93B7D2A-88CF-4956-81F1-F330F0B14F95}" type="pres">
      <dgm:prSet presAssocID="{18926025-E85C-482F-905B-D23F6F52C4DC}" presName="node" presStyleLbl="alignAccFollowNode1" presStyleIdx="6" presStyleCnt="16">
        <dgm:presLayoutVars>
          <dgm:bulletEnabled val="1"/>
        </dgm:presLayoutVars>
      </dgm:prSet>
      <dgm:spPr/>
      <dgm:t>
        <a:bodyPr/>
        <a:lstStyle/>
        <a:p>
          <a:endParaRPr lang="en-AU"/>
        </a:p>
      </dgm:t>
    </dgm:pt>
    <dgm:pt modelId="{F468E6AC-3A2D-4AF7-8EC6-5836110A52DD}" type="pres">
      <dgm:prSet presAssocID="{FE075BB1-3626-4713-A62F-C55328695AC9}" presName="sibTrans" presStyleCnt="0"/>
      <dgm:spPr/>
    </dgm:pt>
    <dgm:pt modelId="{C9DD765D-A844-46E1-B0FE-74AACFB2D645}" type="pres">
      <dgm:prSet presAssocID="{A08DE8F1-52EF-4A60-9878-7719279D9A6A}" presName="node" presStyleLbl="alignAccFollowNode1" presStyleIdx="7" presStyleCnt="16">
        <dgm:presLayoutVars>
          <dgm:bulletEnabled val="1"/>
        </dgm:presLayoutVars>
      </dgm:prSet>
      <dgm:spPr/>
      <dgm:t>
        <a:bodyPr/>
        <a:lstStyle/>
        <a:p>
          <a:endParaRPr lang="en-AU"/>
        </a:p>
      </dgm:t>
    </dgm:pt>
    <dgm:pt modelId="{0BFD8385-9D19-44BC-B351-6321F05C03D2}" type="pres">
      <dgm:prSet presAssocID="{593770EA-EC89-45B2-A774-DFE1F66A3BFB}" presName="sibTrans" presStyleCnt="0"/>
      <dgm:spPr/>
    </dgm:pt>
    <dgm:pt modelId="{71C6428C-241A-4893-A0CD-25218C56B894}" type="pres">
      <dgm:prSet presAssocID="{138E3E2C-A2B1-4D5A-9CF6-C36E6538FBBD}" presName="node" presStyleLbl="alignAccFollowNode1" presStyleIdx="8" presStyleCnt="16">
        <dgm:presLayoutVars>
          <dgm:bulletEnabled val="1"/>
        </dgm:presLayoutVars>
      </dgm:prSet>
      <dgm:spPr/>
      <dgm:t>
        <a:bodyPr/>
        <a:lstStyle/>
        <a:p>
          <a:endParaRPr lang="en-AU"/>
        </a:p>
      </dgm:t>
    </dgm:pt>
    <dgm:pt modelId="{B92F175E-5E4A-4F64-98EE-B2A1E2ECDA0F}" type="pres">
      <dgm:prSet presAssocID="{FEF5EFC9-FF09-4B37-96A0-F7D5AB151E75}" presName="sibTrans" presStyleCnt="0"/>
      <dgm:spPr/>
    </dgm:pt>
    <dgm:pt modelId="{E2DCB4EF-B2C7-4741-A6F1-A2FA3E329B60}" type="pres">
      <dgm:prSet presAssocID="{C008D33A-6AD9-49A2-9658-D11AE696EF16}" presName="node" presStyleLbl="alignAccFollowNode1" presStyleIdx="9" presStyleCnt="16">
        <dgm:presLayoutVars>
          <dgm:bulletEnabled val="1"/>
        </dgm:presLayoutVars>
      </dgm:prSet>
      <dgm:spPr/>
      <dgm:t>
        <a:bodyPr/>
        <a:lstStyle/>
        <a:p>
          <a:endParaRPr lang="en-AU"/>
        </a:p>
      </dgm:t>
    </dgm:pt>
    <dgm:pt modelId="{98EC773C-D394-4544-A5F9-C79544A58AB3}" type="pres">
      <dgm:prSet presAssocID="{2041A3D1-02A3-4638-B72A-36A82C474BCC}" presName="vSp" presStyleCnt="0"/>
      <dgm:spPr/>
    </dgm:pt>
    <dgm:pt modelId="{1BFE6F05-55A9-4717-BDE7-FC58E0D63C1B}" type="pres">
      <dgm:prSet presAssocID="{E4789EB0-8E5A-4C66-8E42-B9AEDDC278D5}" presName="horFlow" presStyleCnt="0"/>
      <dgm:spPr/>
    </dgm:pt>
    <dgm:pt modelId="{FAC4F38F-4419-4318-8A94-3A65F6976DD3}" type="pres">
      <dgm:prSet presAssocID="{E4789EB0-8E5A-4C66-8E42-B9AEDDC278D5}" presName="bigChev" presStyleLbl="node1" presStyleIdx="3" presStyleCnt="5"/>
      <dgm:spPr/>
      <dgm:t>
        <a:bodyPr/>
        <a:lstStyle/>
        <a:p>
          <a:endParaRPr lang="en-AU"/>
        </a:p>
      </dgm:t>
    </dgm:pt>
    <dgm:pt modelId="{22245D11-34F1-4474-BDB3-726AC01476EA}" type="pres">
      <dgm:prSet presAssocID="{FDE3F372-5A67-4870-9BD6-00978028FED2}" presName="parTrans" presStyleCnt="0"/>
      <dgm:spPr/>
    </dgm:pt>
    <dgm:pt modelId="{14F1550F-39B8-4E97-A142-D7B7A7B1FFA8}" type="pres">
      <dgm:prSet presAssocID="{75254693-C08C-445E-9B65-1D67F49FF435}" presName="node" presStyleLbl="alignAccFollowNode1" presStyleIdx="10" presStyleCnt="16">
        <dgm:presLayoutVars>
          <dgm:bulletEnabled val="1"/>
        </dgm:presLayoutVars>
      </dgm:prSet>
      <dgm:spPr/>
      <dgm:t>
        <a:bodyPr/>
        <a:lstStyle/>
        <a:p>
          <a:endParaRPr lang="en-AU"/>
        </a:p>
      </dgm:t>
    </dgm:pt>
    <dgm:pt modelId="{F278D21F-EF71-4499-BAC0-A84477212354}" type="pres">
      <dgm:prSet presAssocID="{CD94B027-4A3F-4F72-901B-3BC4DC87B45E}" presName="sibTrans" presStyleCnt="0"/>
      <dgm:spPr/>
    </dgm:pt>
    <dgm:pt modelId="{3860BDE6-1E45-430E-969C-5EBD5F64D10F}" type="pres">
      <dgm:prSet presAssocID="{097E8CEC-5365-453F-9B26-349BAF7B297C}" presName="node" presStyleLbl="alignAccFollowNode1" presStyleIdx="11" presStyleCnt="16">
        <dgm:presLayoutVars>
          <dgm:bulletEnabled val="1"/>
        </dgm:presLayoutVars>
      </dgm:prSet>
      <dgm:spPr/>
      <dgm:t>
        <a:bodyPr/>
        <a:lstStyle/>
        <a:p>
          <a:endParaRPr lang="en-AU"/>
        </a:p>
      </dgm:t>
    </dgm:pt>
    <dgm:pt modelId="{F602851A-1794-413B-811C-BED9AD327BB1}" type="pres">
      <dgm:prSet presAssocID="{72371E13-8201-43A8-997F-F7AD69DA64BF}" presName="sibTrans" presStyleCnt="0"/>
      <dgm:spPr/>
    </dgm:pt>
    <dgm:pt modelId="{3DB31B9F-8CC1-40F1-BAA0-134B8C8069C8}" type="pres">
      <dgm:prSet presAssocID="{1F02689E-9563-488C-A712-452CB509015B}" presName="node" presStyleLbl="alignAccFollowNode1" presStyleIdx="12" presStyleCnt="16">
        <dgm:presLayoutVars>
          <dgm:bulletEnabled val="1"/>
        </dgm:presLayoutVars>
      </dgm:prSet>
      <dgm:spPr/>
      <dgm:t>
        <a:bodyPr/>
        <a:lstStyle/>
        <a:p>
          <a:endParaRPr lang="en-AU"/>
        </a:p>
      </dgm:t>
    </dgm:pt>
    <dgm:pt modelId="{CC6A9786-5827-44C4-B712-E9F66E494723}" type="pres">
      <dgm:prSet presAssocID="{E4789EB0-8E5A-4C66-8E42-B9AEDDC278D5}" presName="vSp" presStyleCnt="0"/>
      <dgm:spPr/>
    </dgm:pt>
    <dgm:pt modelId="{1A6C8A5B-C880-46DB-B926-5EB471B8AC13}" type="pres">
      <dgm:prSet presAssocID="{5512365C-721C-4BDE-B949-7E0B0A52B655}" presName="horFlow" presStyleCnt="0"/>
      <dgm:spPr/>
    </dgm:pt>
    <dgm:pt modelId="{C839843F-EB2A-4CE8-BCED-98C3C9DBC723}" type="pres">
      <dgm:prSet presAssocID="{5512365C-721C-4BDE-B949-7E0B0A52B655}" presName="bigChev" presStyleLbl="node1" presStyleIdx="4" presStyleCnt="5"/>
      <dgm:spPr/>
      <dgm:t>
        <a:bodyPr/>
        <a:lstStyle/>
        <a:p>
          <a:endParaRPr lang="en-AU"/>
        </a:p>
      </dgm:t>
    </dgm:pt>
    <dgm:pt modelId="{B57C22E4-EBBD-47EC-B3D2-EB601DDA9FE1}" type="pres">
      <dgm:prSet presAssocID="{F69F7C74-7A36-41B0-8067-9CED997D3A50}" presName="parTrans" presStyleCnt="0"/>
      <dgm:spPr/>
    </dgm:pt>
    <dgm:pt modelId="{CC981C6C-F40F-46E9-9CBF-8DA0E58D0FE1}" type="pres">
      <dgm:prSet presAssocID="{C82E1687-FEA1-426D-8C80-060E6AD80B0A}" presName="node" presStyleLbl="alignAccFollowNode1" presStyleIdx="13" presStyleCnt="16">
        <dgm:presLayoutVars>
          <dgm:bulletEnabled val="1"/>
        </dgm:presLayoutVars>
      </dgm:prSet>
      <dgm:spPr/>
      <dgm:t>
        <a:bodyPr/>
        <a:lstStyle/>
        <a:p>
          <a:endParaRPr lang="en-AU"/>
        </a:p>
      </dgm:t>
    </dgm:pt>
    <dgm:pt modelId="{C4F0DB0B-83B9-4BAE-9320-004C42D7AB21}" type="pres">
      <dgm:prSet presAssocID="{60EC345E-BE56-43D2-976B-2B212603C06D}" presName="sibTrans" presStyleCnt="0"/>
      <dgm:spPr/>
    </dgm:pt>
    <dgm:pt modelId="{A229D6CA-827B-43FC-97C7-A9F8738541E6}" type="pres">
      <dgm:prSet presAssocID="{835DADC0-74F8-49C1-991A-95679E71D6BB}" presName="node" presStyleLbl="alignAccFollowNode1" presStyleIdx="14" presStyleCnt="16">
        <dgm:presLayoutVars>
          <dgm:bulletEnabled val="1"/>
        </dgm:presLayoutVars>
      </dgm:prSet>
      <dgm:spPr/>
      <dgm:t>
        <a:bodyPr/>
        <a:lstStyle/>
        <a:p>
          <a:endParaRPr lang="en-AU"/>
        </a:p>
      </dgm:t>
    </dgm:pt>
    <dgm:pt modelId="{CB3CEEBE-73E2-42D3-A0B6-9F8188DBC38A}" type="pres">
      <dgm:prSet presAssocID="{4413CE73-A09D-4AE6-9C27-E997CF092A5E}" presName="sibTrans" presStyleCnt="0"/>
      <dgm:spPr/>
    </dgm:pt>
    <dgm:pt modelId="{01482E7C-7F7D-4790-8E06-393B7E07DEB0}" type="pres">
      <dgm:prSet presAssocID="{825B60C9-C749-483C-876E-B088A1C636C6}" presName="node" presStyleLbl="alignAccFollowNode1" presStyleIdx="15" presStyleCnt="16">
        <dgm:presLayoutVars>
          <dgm:bulletEnabled val="1"/>
        </dgm:presLayoutVars>
      </dgm:prSet>
      <dgm:spPr/>
      <dgm:t>
        <a:bodyPr/>
        <a:lstStyle/>
        <a:p>
          <a:endParaRPr lang="en-AU"/>
        </a:p>
      </dgm:t>
    </dgm:pt>
  </dgm:ptLst>
  <dgm:cxnLst>
    <dgm:cxn modelId="{4CEBF7B0-4182-4A17-9ED6-ADE08B0114D7}" srcId="{2041A3D1-02A3-4638-B72A-36A82C474BCC}" destId="{138E3E2C-A2B1-4D5A-9CF6-C36E6538FBBD}" srcOrd="2" destOrd="0" parTransId="{BC1273AC-4A24-4A2F-9BEF-8949AA99CBA7}" sibTransId="{FEF5EFC9-FF09-4B37-96A0-F7D5AB151E75}"/>
    <dgm:cxn modelId="{C86027C8-3996-4B5C-97C3-8239755A301C}" type="presOf" srcId="{5512365C-721C-4BDE-B949-7E0B0A52B655}" destId="{C839843F-EB2A-4CE8-BCED-98C3C9DBC723}" srcOrd="0" destOrd="0" presId="urn:microsoft.com/office/officeart/2005/8/layout/lProcess3"/>
    <dgm:cxn modelId="{4CD99CE4-7D20-4F14-BC94-24DCF2BF20EC}" type="presOf" srcId="{B28EC3B8-D87E-4292-986A-7B616FA9C612}" destId="{AC66B5E6-AA30-4862-BC21-93301FCECA9C}" srcOrd="0" destOrd="0" presId="urn:microsoft.com/office/officeart/2005/8/layout/lProcess3"/>
    <dgm:cxn modelId="{63E081CA-97E9-41AD-8193-E7412C3018CA}" type="presOf" srcId="{0A2630A6-063C-4EA0-A39E-66D6389F8800}" destId="{6E60E4E2-A5C1-43B7-84DF-CAC96E640ABC}" srcOrd="0" destOrd="0" presId="urn:microsoft.com/office/officeart/2005/8/layout/lProcess3"/>
    <dgm:cxn modelId="{C4B01910-9E3F-4F18-B69F-81283B4F35EC}" type="presOf" srcId="{53092AC8-6C4B-44FB-A4B9-7E44B4808255}" destId="{859686C3-31E8-4484-A1ED-21D98CCF6436}" srcOrd="0" destOrd="0" presId="urn:microsoft.com/office/officeart/2005/8/layout/lProcess3"/>
    <dgm:cxn modelId="{DE479B37-8496-4104-955A-17A7CFA23F5F}" type="presOf" srcId="{23FB3E05-7A9D-4453-B04F-F4860EE5A386}" destId="{4D05EE2D-1B2A-49F1-B5A4-C800CBDAC3FF}" srcOrd="0" destOrd="0" presId="urn:microsoft.com/office/officeart/2005/8/layout/lProcess3"/>
    <dgm:cxn modelId="{62B99961-249E-45E3-AD5F-55336CEC28B4}" type="presOf" srcId="{E4789EB0-8E5A-4C66-8E42-B9AEDDC278D5}" destId="{FAC4F38F-4419-4318-8A94-3A65F6976DD3}" srcOrd="0" destOrd="0" presId="urn:microsoft.com/office/officeart/2005/8/layout/lProcess3"/>
    <dgm:cxn modelId="{50EDEA8A-8993-49B2-871A-BB6BB1426C06}" srcId="{A9CDFB18-BB15-4659-A624-A54C97FBB323}" destId="{E4789EB0-8E5A-4C66-8E42-B9AEDDC278D5}" srcOrd="3" destOrd="0" parTransId="{F0BB0F44-C781-4821-A4D5-D35A94C7670B}" sibTransId="{4AC41955-A68F-4DDE-8070-F99179F5A1DA}"/>
    <dgm:cxn modelId="{CE076748-57B0-45DE-AD21-6DE977AC3DAB}" type="presOf" srcId="{C82E1687-FEA1-426D-8C80-060E6AD80B0A}" destId="{CC981C6C-F40F-46E9-9CBF-8DA0E58D0FE1}" srcOrd="0" destOrd="0" presId="urn:microsoft.com/office/officeart/2005/8/layout/lProcess3"/>
    <dgm:cxn modelId="{2B43CB8B-3E30-4FC5-8162-B5F47A2C193D}" type="presOf" srcId="{1F02689E-9563-488C-A712-452CB509015B}" destId="{3DB31B9F-8CC1-40F1-BAA0-134B8C8069C8}" srcOrd="0" destOrd="0" presId="urn:microsoft.com/office/officeart/2005/8/layout/lProcess3"/>
    <dgm:cxn modelId="{26132A60-A483-4590-B6A9-BBF50A3AD1E3}" type="presOf" srcId="{C008D33A-6AD9-49A2-9658-D11AE696EF16}" destId="{E2DCB4EF-B2C7-4741-A6F1-A2FA3E329B60}" srcOrd="0" destOrd="0" presId="urn:microsoft.com/office/officeart/2005/8/layout/lProcess3"/>
    <dgm:cxn modelId="{1D69912E-D655-40C4-8D36-7454BFA1D227}" srcId="{A9CDFB18-BB15-4659-A624-A54C97FBB323}" destId="{0A2630A6-063C-4EA0-A39E-66D6389F8800}" srcOrd="1" destOrd="0" parTransId="{1A402501-DE95-420B-A744-9DD1D80843CD}" sibTransId="{6B4611ED-2200-4813-A131-3D933E83579D}"/>
    <dgm:cxn modelId="{6F5C61CB-016B-423B-B24D-86619E7CEA61}" type="presOf" srcId="{A9CDFB18-BB15-4659-A624-A54C97FBB323}" destId="{7389DFA2-F813-4BD3-9180-BFB9C1C05E79}" srcOrd="0" destOrd="0" presId="urn:microsoft.com/office/officeart/2005/8/layout/lProcess3"/>
    <dgm:cxn modelId="{4A489B73-50D3-4073-A78A-F27B723D08EE}" srcId="{E4789EB0-8E5A-4C66-8E42-B9AEDDC278D5}" destId="{1F02689E-9563-488C-A712-452CB509015B}" srcOrd="2" destOrd="0" parTransId="{0CA5B98A-E8E4-4AE7-B6A4-40E6700F96E3}" sibTransId="{943C608F-FECA-48A1-971A-0FCACD7BF3B8}"/>
    <dgm:cxn modelId="{3BB8F38A-47C3-40CF-B6FC-76F5D7E90616}" srcId="{0A2630A6-063C-4EA0-A39E-66D6389F8800}" destId="{86EC17D8-A0C2-45DE-BE34-A6A29DFAF4BE}" srcOrd="2" destOrd="0" parTransId="{D6CD609F-0D6A-4EDE-A39F-D55F5BA6E30F}" sibTransId="{02F363CA-B609-4B65-B67D-0BC8EF9B6632}"/>
    <dgm:cxn modelId="{29848728-1850-4633-8515-7C3B9C10FFB5}" srcId="{5512365C-721C-4BDE-B949-7E0B0A52B655}" destId="{835DADC0-74F8-49C1-991A-95679E71D6BB}" srcOrd="1" destOrd="0" parTransId="{6B1BC7B0-47A3-4C5A-B16F-3648C75D1722}" sibTransId="{4413CE73-A09D-4AE6-9C27-E997CF092A5E}"/>
    <dgm:cxn modelId="{9952E4E2-59C8-42A2-97C6-09F0C0352772}" srcId="{6F643ACC-EFAD-4B26-B912-E6242AEAF0DE}" destId="{B28EC3B8-D87E-4292-986A-7B616FA9C612}" srcOrd="1" destOrd="0" parTransId="{2AF384EF-A0AB-413A-B1AE-D5DB90C3E0B5}" sibTransId="{B5F4C91F-144B-4AF4-BB79-E7D3E396DA65}"/>
    <dgm:cxn modelId="{8D23DB31-F38F-4E04-9AF9-492559733FC7}" srcId="{E4789EB0-8E5A-4C66-8E42-B9AEDDC278D5}" destId="{097E8CEC-5365-453F-9B26-349BAF7B297C}" srcOrd="1" destOrd="0" parTransId="{E0753228-2898-4350-986D-92B1AF2198C4}" sibTransId="{72371E13-8201-43A8-997F-F7AD69DA64BF}"/>
    <dgm:cxn modelId="{6D0E167D-75BF-4561-8D82-45BCED9F888A}" type="presOf" srcId="{097E8CEC-5365-453F-9B26-349BAF7B297C}" destId="{3860BDE6-1E45-430E-969C-5EBD5F64D10F}" srcOrd="0" destOrd="0" presId="urn:microsoft.com/office/officeart/2005/8/layout/lProcess3"/>
    <dgm:cxn modelId="{6D7FCF45-F5B2-4FBE-95F9-F7993D17700B}" srcId="{2041A3D1-02A3-4638-B72A-36A82C474BCC}" destId="{C008D33A-6AD9-49A2-9658-D11AE696EF16}" srcOrd="3" destOrd="0" parTransId="{1BDDA6FB-BCF8-4D4B-BF86-7BFFCF94A12C}" sibTransId="{7D25C901-8A6B-4DAA-BFE5-F44FDAC38F59}"/>
    <dgm:cxn modelId="{76237429-BFC8-42FA-866B-E44C0FEE99E8}" srcId="{5512365C-721C-4BDE-B949-7E0B0A52B655}" destId="{825B60C9-C749-483C-876E-B088A1C636C6}" srcOrd="2" destOrd="0" parTransId="{F9E5315C-92B4-4E0D-8CBB-816F1B24B204}" sibTransId="{7A0F7ABF-0400-425C-B26D-A12BE7DF2A16}"/>
    <dgm:cxn modelId="{D97506D9-33E2-43AE-88C0-7E39A4F58390}" type="presOf" srcId="{86EC17D8-A0C2-45DE-BE34-A6A29DFAF4BE}" destId="{C9EF6CC0-0377-45FA-84B4-5F0D1987A2FE}" srcOrd="0" destOrd="0" presId="urn:microsoft.com/office/officeart/2005/8/layout/lProcess3"/>
    <dgm:cxn modelId="{1E68CF27-02CA-4924-9BD2-B36CCACF7BBB}" srcId="{0A2630A6-063C-4EA0-A39E-66D6389F8800}" destId="{23FB3E05-7A9D-4453-B04F-F4860EE5A386}" srcOrd="0" destOrd="0" parTransId="{EF13144B-4DF0-4739-8414-0C8388BB3C9E}" sibTransId="{62C90BA3-8CBD-4070-8609-096B88D8195F}"/>
    <dgm:cxn modelId="{940E2167-AAA8-436A-B59D-0203FA1347B8}" srcId="{5512365C-721C-4BDE-B949-7E0B0A52B655}" destId="{C82E1687-FEA1-426D-8C80-060E6AD80B0A}" srcOrd="0" destOrd="0" parTransId="{F69F7C74-7A36-41B0-8067-9CED997D3A50}" sibTransId="{60EC345E-BE56-43D2-976B-2B212603C06D}"/>
    <dgm:cxn modelId="{2ED6DC90-6931-4F52-B879-7AF9BE4200CB}" srcId="{2041A3D1-02A3-4638-B72A-36A82C474BCC}" destId="{A08DE8F1-52EF-4A60-9878-7719279D9A6A}" srcOrd="1" destOrd="0" parTransId="{38AAC436-3FAB-428D-B25C-A2ADF1995EF2}" sibTransId="{593770EA-EC89-45B2-A774-DFE1F66A3BFB}"/>
    <dgm:cxn modelId="{84D6969E-D212-4D65-BEBB-D0DE77609FF3}" type="presOf" srcId="{835DADC0-74F8-49C1-991A-95679E71D6BB}" destId="{A229D6CA-827B-43FC-97C7-A9F8738541E6}" srcOrd="0" destOrd="0" presId="urn:microsoft.com/office/officeart/2005/8/layout/lProcess3"/>
    <dgm:cxn modelId="{7267DA10-4456-4716-AF7C-EFE7568B1112}" srcId="{6F643ACC-EFAD-4B26-B912-E6242AEAF0DE}" destId="{53092AC8-6C4B-44FB-A4B9-7E44B4808255}" srcOrd="2" destOrd="0" parTransId="{79FBC1B3-B900-4EC4-94F7-4ECD62C49A95}" sibTransId="{22A280F6-45C9-46DE-9C92-D94C15D7201B}"/>
    <dgm:cxn modelId="{1D02A27E-B31B-43EF-B1B5-45A8168B8135}" type="presOf" srcId="{8F03C8D2-F1A2-4084-B680-0FCAEEA60D44}" destId="{136546CA-64F2-4AED-A75F-D35B888F25E2}" srcOrd="0" destOrd="0" presId="urn:microsoft.com/office/officeart/2005/8/layout/lProcess3"/>
    <dgm:cxn modelId="{854233CA-2A0C-4115-A6C0-FF6DB4F8629F}" srcId="{A9CDFB18-BB15-4659-A624-A54C97FBB323}" destId="{6F643ACC-EFAD-4B26-B912-E6242AEAF0DE}" srcOrd="0" destOrd="0" parTransId="{8420C38D-5600-4EB8-A14D-EAA5D91B2184}" sibTransId="{5AB81332-F893-43FC-BF0C-0287345C38AA}"/>
    <dgm:cxn modelId="{E7CF09AD-8E0B-49BB-A51A-BB025D5FDFE2}" type="presOf" srcId="{2041A3D1-02A3-4638-B72A-36A82C474BCC}" destId="{B2579B83-ABEA-4161-A0D6-3DE05128F8B7}" srcOrd="0" destOrd="0" presId="urn:microsoft.com/office/officeart/2005/8/layout/lProcess3"/>
    <dgm:cxn modelId="{16D1DE6A-E469-4D74-8FBB-C123A26B4B90}" srcId="{A9CDFB18-BB15-4659-A624-A54C97FBB323}" destId="{5512365C-721C-4BDE-B949-7E0B0A52B655}" srcOrd="4" destOrd="0" parTransId="{AEBCEC6C-1972-405F-A908-0CDB13C3C674}" sibTransId="{233DE6DE-3AA2-4AB9-8691-8456CF3C51A2}"/>
    <dgm:cxn modelId="{767E0A0C-4779-4E6A-992F-3934A4E86F38}" srcId="{E4789EB0-8E5A-4C66-8E42-B9AEDDC278D5}" destId="{75254693-C08C-445E-9B65-1D67F49FF435}" srcOrd="0" destOrd="0" parTransId="{FDE3F372-5A67-4870-9BD6-00978028FED2}" sibTransId="{CD94B027-4A3F-4F72-901B-3BC4DC87B45E}"/>
    <dgm:cxn modelId="{971E56FE-EEB7-405C-BB71-6DF5BF79827D}" srcId="{A9CDFB18-BB15-4659-A624-A54C97FBB323}" destId="{2041A3D1-02A3-4638-B72A-36A82C474BCC}" srcOrd="2" destOrd="0" parTransId="{3026E437-8ED1-4DC8-9259-C4BAA2A12832}" sibTransId="{0420EAEB-F26B-4C16-AA12-263CEC29BE29}"/>
    <dgm:cxn modelId="{D1563D11-0768-4C90-8033-F997F9D0D32A}" srcId="{6F643ACC-EFAD-4B26-B912-E6242AEAF0DE}" destId="{8F03C8D2-F1A2-4084-B680-0FCAEEA60D44}" srcOrd="0" destOrd="0" parTransId="{CA0EAF2E-DCCC-4BE3-9171-EE5DEF0A2E18}" sibTransId="{3524221D-4832-4123-BDB2-DE690F02F277}"/>
    <dgm:cxn modelId="{ECAFC81A-25F2-4D92-AE1B-7B34824A6FC0}" type="presOf" srcId="{825B60C9-C749-483C-876E-B088A1C636C6}" destId="{01482E7C-7F7D-4790-8E06-393B7E07DEB0}" srcOrd="0" destOrd="0" presId="urn:microsoft.com/office/officeart/2005/8/layout/lProcess3"/>
    <dgm:cxn modelId="{C621AE09-B87D-4E63-898D-6FB1DF633137}" type="presOf" srcId="{A08DE8F1-52EF-4A60-9878-7719279D9A6A}" destId="{C9DD765D-A844-46E1-B0FE-74AACFB2D645}" srcOrd="0" destOrd="0" presId="urn:microsoft.com/office/officeart/2005/8/layout/lProcess3"/>
    <dgm:cxn modelId="{B1CB2DBB-F3CB-4FCC-B319-4C3DFC8A8E59}" type="presOf" srcId="{75254693-C08C-445E-9B65-1D67F49FF435}" destId="{14F1550F-39B8-4E97-A142-D7B7A7B1FFA8}" srcOrd="0" destOrd="0" presId="urn:microsoft.com/office/officeart/2005/8/layout/lProcess3"/>
    <dgm:cxn modelId="{D8CF2928-0930-4290-935F-B64636B08BA5}" srcId="{2041A3D1-02A3-4638-B72A-36A82C474BCC}" destId="{18926025-E85C-482F-905B-D23F6F52C4DC}" srcOrd="0" destOrd="0" parTransId="{20B83AA5-9D37-4E9C-B792-E0BC5D5D4244}" sibTransId="{FE075BB1-3626-4713-A62F-C55328695AC9}"/>
    <dgm:cxn modelId="{C11569E2-A47F-4D3B-ADB2-5B1E0AE0D64E}" type="presOf" srcId="{138E3E2C-A2B1-4D5A-9CF6-C36E6538FBBD}" destId="{71C6428C-241A-4893-A0CD-25218C56B894}" srcOrd="0" destOrd="0" presId="urn:microsoft.com/office/officeart/2005/8/layout/lProcess3"/>
    <dgm:cxn modelId="{4763039B-988F-4A77-A3B6-0BBE6BF5DA59}" type="presOf" srcId="{3B35AFE0-0C06-44A1-A6DF-92A10FD9952E}" destId="{54046D3B-4FD5-451C-8C7A-174D79A2DF00}" srcOrd="0" destOrd="0" presId="urn:microsoft.com/office/officeart/2005/8/layout/lProcess3"/>
    <dgm:cxn modelId="{0A67E777-0B03-4D21-8F4A-79979D2591A9}" srcId="{0A2630A6-063C-4EA0-A39E-66D6389F8800}" destId="{3B35AFE0-0C06-44A1-A6DF-92A10FD9952E}" srcOrd="1" destOrd="0" parTransId="{6B722790-76C1-4D56-941F-B7A4E567E233}" sibTransId="{5F8766EB-5F01-498A-B92C-CC316FEB3919}"/>
    <dgm:cxn modelId="{C7613E46-8FFB-41DE-B0D3-DD6382AA8B03}" type="presOf" srcId="{6F643ACC-EFAD-4B26-B912-E6242AEAF0DE}" destId="{3D3FD368-1D68-403D-A776-A7DE019A1687}" srcOrd="0" destOrd="0" presId="urn:microsoft.com/office/officeart/2005/8/layout/lProcess3"/>
    <dgm:cxn modelId="{66A5CDFF-934B-4617-951C-594F45D02362}" type="presOf" srcId="{18926025-E85C-482F-905B-D23F6F52C4DC}" destId="{B93B7D2A-88CF-4956-81F1-F330F0B14F95}" srcOrd="0" destOrd="0" presId="urn:microsoft.com/office/officeart/2005/8/layout/lProcess3"/>
    <dgm:cxn modelId="{85C8D07E-A727-42B8-B664-B4AD4405B51D}" type="presParOf" srcId="{7389DFA2-F813-4BD3-9180-BFB9C1C05E79}" destId="{569CBE6E-93A1-4BED-8156-A853D9C4049F}" srcOrd="0" destOrd="0" presId="urn:microsoft.com/office/officeart/2005/8/layout/lProcess3"/>
    <dgm:cxn modelId="{7C5143ED-0F55-4BA5-963E-13A51E588BE7}" type="presParOf" srcId="{569CBE6E-93A1-4BED-8156-A853D9C4049F}" destId="{3D3FD368-1D68-403D-A776-A7DE019A1687}" srcOrd="0" destOrd="0" presId="urn:microsoft.com/office/officeart/2005/8/layout/lProcess3"/>
    <dgm:cxn modelId="{65D35DB9-EBC6-4B49-BD51-41EEC09D36AF}" type="presParOf" srcId="{569CBE6E-93A1-4BED-8156-A853D9C4049F}" destId="{1BAA0603-1559-4969-BE16-B8EB67794ABD}" srcOrd="1" destOrd="0" presId="urn:microsoft.com/office/officeart/2005/8/layout/lProcess3"/>
    <dgm:cxn modelId="{406AEB99-B773-45F0-B5D4-AD9113B39168}" type="presParOf" srcId="{569CBE6E-93A1-4BED-8156-A853D9C4049F}" destId="{136546CA-64F2-4AED-A75F-D35B888F25E2}" srcOrd="2" destOrd="0" presId="urn:microsoft.com/office/officeart/2005/8/layout/lProcess3"/>
    <dgm:cxn modelId="{B0FAAD4D-77A5-4250-86DB-7019B695D829}" type="presParOf" srcId="{569CBE6E-93A1-4BED-8156-A853D9C4049F}" destId="{5618727C-3D2B-499C-B59F-B1CD1A194BCE}" srcOrd="3" destOrd="0" presId="urn:microsoft.com/office/officeart/2005/8/layout/lProcess3"/>
    <dgm:cxn modelId="{9AD36591-B69D-42B2-8EFB-181415D64E92}" type="presParOf" srcId="{569CBE6E-93A1-4BED-8156-A853D9C4049F}" destId="{AC66B5E6-AA30-4862-BC21-93301FCECA9C}" srcOrd="4" destOrd="0" presId="urn:microsoft.com/office/officeart/2005/8/layout/lProcess3"/>
    <dgm:cxn modelId="{7D8DE00D-A2B9-4582-9B2C-6EEE7B161896}" type="presParOf" srcId="{569CBE6E-93A1-4BED-8156-A853D9C4049F}" destId="{27D7F138-E449-4A1C-A76E-7BBC05FA409B}" srcOrd="5" destOrd="0" presId="urn:microsoft.com/office/officeart/2005/8/layout/lProcess3"/>
    <dgm:cxn modelId="{D68B2E63-B579-4E6A-8522-A38E56CD37EF}" type="presParOf" srcId="{569CBE6E-93A1-4BED-8156-A853D9C4049F}" destId="{859686C3-31E8-4484-A1ED-21D98CCF6436}" srcOrd="6" destOrd="0" presId="urn:microsoft.com/office/officeart/2005/8/layout/lProcess3"/>
    <dgm:cxn modelId="{8FE353D5-DA6D-4ECD-A1F0-A7FF6DEA9C39}" type="presParOf" srcId="{7389DFA2-F813-4BD3-9180-BFB9C1C05E79}" destId="{3208BAC5-88C3-4C6B-9887-EE3D323E779B}" srcOrd="1" destOrd="0" presId="urn:microsoft.com/office/officeart/2005/8/layout/lProcess3"/>
    <dgm:cxn modelId="{BBC41A8B-4F31-4119-83A5-50C225FB5EFF}" type="presParOf" srcId="{7389DFA2-F813-4BD3-9180-BFB9C1C05E79}" destId="{C80E5B1B-3F37-4CBD-BCB0-B4F0B619296D}" srcOrd="2" destOrd="0" presId="urn:microsoft.com/office/officeart/2005/8/layout/lProcess3"/>
    <dgm:cxn modelId="{06BDBD30-5620-4B28-AE20-833BFB681104}" type="presParOf" srcId="{C80E5B1B-3F37-4CBD-BCB0-B4F0B619296D}" destId="{6E60E4E2-A5C1-43B7-84DF-CAC96E640ABC}" srcOrd="0" destOrd="0" presId="urn:microsoft.com/office/officeart/2005/8/layout/lProcess3"/>
    <dgm:cxn modelId="{DB723AFC-09BF-463D-81A9-CFB0B9ECFFE9}" type="presParOf" srcId="{C80E5B1B-3F37-4CBD-BCB0-B4F0B619296D}" destId="{98284E46-A8A7-45BE-A759-C34291846FA6}" srcOrd="1" destOrd="0" presId="urn:microsoft.com/office/officeart/2005/8/layout/lProcess3"/>
    <dgm:cxn modelId="{6710F853-CC6F-4EA9-BDFA-EFAEB4FB4F55}" type="presParOf" srcId="{C80E5B1B-3F37-4CBD-BCB0-B4F0B619296D}" destId="{4D05EE2D-1B2A-49F1-B5A4-C800CBDAC3FF}" srcOrd="2" destOrd="0" presId="urn:microsoft.com/office/officeart/2005/8/layout/lProcess3"/>
    <dgm:cxn modelId="{AFA33CCD-2D24-40BE-878F-81D5CCA2E173}" type="presParOf" srcId="{C80E5B1B-3F37-4CBD-BCB0-B4F0B619296D}" destId="{7B35BA84-6AB8-4CBA-BF90-2DD147646A59}" srcOrd="3" destOrd="0" presId="urn:microsoft.com/office/officeart/2005/8/layout/lProcess3"/>
    <dgm:cxn modelId="{A48C8B46-69B1-45A7-B449-ED9DE3D6D659}" type="presParOf" srcId="{C80E5B1B-3F37-4CBD-BCB0-B4F0B619296D}" destId="{54046D3B-4FD5-451C-8C7A-174D79A2DF00}" srcOrd="4" destOrd="0" presId="urn:microsoft.com/office/officeart/2005/8/layout/lProcess3"/>
    <dgm:cxn modelId="{AFF253D3-1684-47A5-956E-B2530952A16A}" type="presParOf" srcId="{C80E5B1B-3F37-4CBD-BCB0-B4F0B619296D}" destId="{F6A910F3-44CB-4C5E-9D34-147B2F53586E}" srcOrd="5" destOrd="0" presId="urn:microsoft.com/office/officeart/2005/8/layout/lProcess3"/>
    <dgm:cxn modelId="{A49F6BAE-43AF-4E6B-97BB-604D4D6DE128}" type="presParOf" srcId="{C80E5B1B-3F37-4CBD-BCB0-B4F0B619296D}" destId="{C9EF6CC0-0377-45FA-84B4-5F0D1987A2FE}" srcOrd="6" destOrd="0" presId="urn:microsoft.com/office/officeart/2005/8/layout/lProcess3"/>
    <dgm:cxn modelId="{BD79AA50-C541-48EE-BFAB-5748A5FDBD91}" type="presParOf" srcId="{7389DFA2-F813-4BD3-9180-BFB9C1C05E79}" destId="{912C8D38-C79C-4361-9BD9-DA254216B3C0}" srcOrd="3" destOrd="0" presId="urn:microsoft.com/office/officeart/2005/8/layout/lProcess3"/>
    <dgm:cxn modelId="{35411C3A-93D9-4701-84A0-739B86D69982}" type="presParOf" srcId="{7389DFA2-F813-4BD3-9180-BFB9C1C05E79}" destId="{2DB8A1FF-C664-42E0-AFFB-FE97EAFD3D8B}" srcOrd="4" destOrd="0" presId="urn:microsoft.com/office/officeart/2005/8/layout/lProcess3"/>
    <dgm:cxn modelId="{DE1645D2-A399-4762-9AC1-44C8DEE625B2}" type="presParOf" srcId="{2DB8A1FF-C664-42E0-AFFB-FE97EAFD3D8B}" destId="{B2579B83-ABEA-4161-A0D6-3DE05128F8B7}" srcOrd="0" destOrd="0" presId="urn:microsoft.com/office/officeart/2005/8/layout/lProcess3"/>
    <dgm:cxn modelId="{062B6358-175A-40CB-8500-D1E31888C05A}" type="presParOf" srcId="{2DB8A1FF-C664-42E0-AFFB-FE97EAFD3D8B}" destId="{A3A34A04-4859-433E-A490-F51A6312B11E}" srcOrd="1" destOrd="0" presId="urn:microsoft.com/office/officeart/2005/8/layout/lProcess3"/>
    <dgm:cxn modelId="{06EB5C8B-A859-4601-87E3-A00E71921847}" type="presParOf" srcId="{2DB8A1FF-C664-42E0-AFFB-FE97EAFD3D8B}" destId="{B93B7D2A-88CF-4956-81F1-F330F0B14F95}" srcOrd="2" destOrd="0" presId="urn:microsoft.com/office/officeart/2005/8/layout/lProcess3"/>
    <dgm:cxn modelId="{B1B8ED8F-3F54-4F6C-A31F-B674D62DFDF3}" type="presParOf" srcId="{2DB8A1FF-C664-42E0-AFFB-FE97EAFD3D8B}" destId="{F468E6AC-3A2D-4AF7-8EC6-5836110A52DD}" srcOrd="3" destOrd="0" presId="urn:microsoft.com/office/officeart/2005/8/layout/lProcess3"/>
    <dgm:cxn modelId="{B220F407-090C-49F5-9AD7-7DA528C58D47}" type="presParOf" srcId="{2DB8A1FF-C664-42E0-AFFB-FE97EAFD3D8B}" destId="{C9DD765D-A844-46E1-B0FE-74AACFB2D645}" srcOrd="4" destOrd="0" presId="urn:microsoft.com/office/officeart/2005/8/layout/lProcess3"/>
    <dgm:cxn modelId="{C26516E4-4E14-42F1-BBCD-F9CA6A273811}" type="presParOf" srcId="{2DB8A1FF-C664-42E0-AFFB-FE97EAFD3D8B}" destId="{0BFD8385-9D19-44BC-B351-6321F05C03D2}" srcOrd="5" destOrd="0" presId="urn:microsoft.com/office/officeart/2005/8/layout/lProcess3"/>
    <dgm:cxn modelId="{69BE1223-F62B-46CD-AA71-6CDC80ED6054}" type="presParOf" srcId="{2DB8A1FF-C664-42E0-AFFB-FE97EAFD3D8B}" destId="{71C6428C-241A-4893-A0CD-25218C56B894}" srcOrd="6" destOrd="0" presId="urn:microsoft.com/office/officeart/2005/8/layout/lProcess3"/>
    <dgm:cxn modelId="{917B380F-8EA9-4578-87E7-A69E7911D255}" type="presParOf" srcId="{2DB8A1FF-C664-42E0-AFFB-FE97EAFD3D8B}" destId="{B92F175E-5E4A-4F64-98EE-B2A1E2ECDA0F}" srcOrd="7" destOrd="0" presId="urn:microsoft.com/office/officeart/2005/8/layout/lProcess3"/>
    <dgm:cxn modelId="{941A52CC-AFEB-427C-9371-166ACA2C1348}" type="presParOf" srcId="{2DB8A1FF-C664-42E0-AFFB-FE97EAFD3D8B}" destId="{E2DCB4EF-B2C7-4741-A6F1-A2FA3E329B60}" srcOrd="8" destOrd="0" presId="urn:microsoft.com/office/officeart/2005/8/layout/lProcess3"/>
    <dgm:cxn modelId="{5499A77D-1016-493B-BB4B-5F393E0E524B}" type="presParOf" srcId="{7389DFA2-F813-4BD3-9180-BFB9C1C05E79}" destId="{98EC773C-D394-4544-A5F9-C79544A58AB3}" srcOrd="5" destOrd="0" presId="urn:microsoft.com/office/officeart/2005/8/layout/lProcess3"/>
    <dgm:cxn modelId="{140E1FBD-D88A-47A1-B15E-3B73CE9E2B26}" type="presParOf" srcId="{7389DFA2-F813-4BD3-9180-BFB9C1C05E79}" destId="{1BFE6F05-55A9-4717-BDE7-FC58E0D63C1B}" srcOrd="6" destOrd="0" presId="urn:microsoft.com/office/officeart/2005/8/layout/lProcess3"/>
    <dgm:cxn modelId="{F21E06D8-FE26-40F4-9F8E-0C27A71A0D7C}" type="presParOf" srcId="{1BFE6F05-55A9-4717-BDE7-FC58E0D63C1B}" destId="{FAC4F38F-4419-4318-8A94-3A65F6976DD3}" srcOrd="0" destOrd="0" presId="urn:microsoft.com/office/officeart/2005/8/layout/lProcess3"/>
    <dgm:cxn modelId="{16555BDC-1829-43C9-A77F-AD061BA7B31B}" type="presParOf" srcId="{1BFE6F05-55A9-4717-BDE7-FC58E0D63C1B}" destId="{22245D11-34F1-4474-BDB3-726AC01476EA}" srcOrd="1" destOrd="0" presId="urn:microsoft.com/office/officeart/2005/8/layout/lProcess3"/>
    <dgm:cxn modelId="{67487BE3-4C47-4D14-A93A-203745CFD8D0}" type="presParOf" srcId="{1BFE6F05-55A9-4717-BDE7-FC58E0D63C1B}" destId="{14F1550F-39B8-4E97-A142-D7B7A7B1FFA8}" srcOrd="2" destOrd="0" presId="urn:microsoft.com/office/officeart/2005/8/layout/lProcess3"/>
    <dgm:cxn modelId="{4266A2C5-349C-49EC-954F-36A23E5FFE00}" type="presParOf" srcId="{1BFE6F05-55A9-4717-BDE7-FC58E0D63C1B}" destId="{F278D21F-EF71-4499-BAC0-A84477212354}" srcOrd="3" destOrd="0" presId="urn:microsoft.com/office/officeart/2005/8/layout/lProcess3"/>
    <dgm:cxn modelId="{A47E3832-3F2E-4DE7-BF68-4406552AA32D}" type="presParOf" srcId="{1BFE6F05-55A9-4717-BDE7-FC58E0D63C1B}" destId="{3860BDE6-1E45-430E-969C-5EBD5F64D10F}" srcOrd="4" destOrd="0" presId="urn:microsoft.com/office/officeart/2005/8/layout/lProcess3"/>
    <dgm:cxn modelId="{C9BC7D4B-854B-48AE-8024-955F7E17F8BA}" type="presParOf" srcId="{1BFE6F05-55A9-4717-BDE7-FC58E0D63C1B}" destId="{F602851A-1794-413B-811C-BED9AD327BB1}" srcOrd="5" destOrd="0" presId="urn:microsoft.com/office/officeart/2005/8/layout/lProcess3"/>
    <dgm:cxn modelId="{E227D4BC-6B69-45A6-B9D3-20532E6F18C8}" type="presParOf" srcId="{1BFE6F05-55A9-4717-BDE7-FC58E0D63C1B}" destId="{3DB31B9F-8CC1-40F1-BAA0-134B8C8069C8}" srcOrd="6" destOrd="0" presId="urn:microsoft.com/office/officeart/2005/8/layout/lProcess3"/>
    <dgm:cxn modelId="{35176DDB-2C3F-4EB4-88DC-71113E7D5736}" type="presParOf" srcId="{7389DFA2-F813-4BD3-9180-BFB9C1C05E79}" destId="{CC6A9786-5827-44C4-B712-E9F66E494723}" srcOrd="7" destOrd="0" presId="urn:microsoft.com/office/officeart/2005/8/layout/lProcess3"/>
    <dgm:cxn modelId="{EFBA66CC-CE3C-4065-AEB3-3377711AF6E0}" type="presParOf" srcId="{7389DFA2-F813-4BD3-9180-BFB9C1C05E79}" destId="{1A6C8A5B-C880-46DB-B926-5EB471B8AC13}" srcOrd="8" destOrd="0" presId="urn:microsoft.com/office/officeart/2005/8/layout/lProcess3"/>
    <dgm:cxn modelId="{10E029DC-5F81-4B95-A435-0076E53EC746}" type="presParOf" srcId="{1A6C8A5B-C880-46DB-B926-5EB471B8AC13}" destId="{C839843F-EB2A-4CE8-BCED-98C3C9DBC723}" srcOrd="0" destOrd="0" presId="urn:microsoft.com/office/officeart/2005/8/layout/lProcess3"/>
    <dgm:cxn modelId="{498016D5-A82C-42A4-97E5-5361D5FA12CB}" type="presParOf" srcId="{1A6C8A5B-C880-46DB-B926-5EB471B8AC13}" destId="{B57C22E4-EBBD-47EC-B3D2-EB601DDA9FE1}" srcOrd="1" destOrd="0" presId="urn:microsoft.com/office/officeart/2005/8/layout/lProcess3"/>
    <dgm:cxn modelId="{17C37638-6685-4C8C-A710-816DBE7B0E08}" type="presParOf" srcId="{1A6C8A5B-C880-46DB-B926-5EB471B8AC13}" destId="{CC981C6C-F40F-46E9-9CBF-8DA0E58D0FE1}" srcOrd="2" destOrd="0" presId="urn:microsoft.com/office/officeart/2005/8/layout/lProcess3"/>
    <dgm:cxn modelId="{3DF547E1-8D50-4A9E-97A0-03C24447754E}" type="presParOf" srcId="{1A6C8A5B-C880-46DB-B926-5EB471B8AC13}" destId="{C4F0DB0B-83B9-4BAE-9320-004C42D7AB21}" srcOrd="3" destOrd="0" presId="urn:microsoft.com/office/officeart/2005/8/layout/lProcess3"/>
    <dgm:cxn modelId="{FB174B25-9D5F-4614-95CE-965D0FA1659A}" type="presParOf" srcId="{1A6C8A5B-C880-46DB-B926-5EB471B8AC13}" destId="{A229D6CA-827B-43FC-97C7-A9F8738541E6}" srcOrd="4" destOrd="0" presId="urn:microsoft.com/office/officeart/2005/8/layout/lProcess3"/>
    <dgm:cxn modelId="{94BD243D-A940-42DA-92CF-D01A7C7B8FE0}" type="presParOf" srcId="{1A6C8A5B-C880-46DB-B926-5EB471B8AC13}" destId="{CB3CEEBE-73E2-42D3-A0B6-9F8188DBC38A}" srcOrd="5" destOrd="0" presId="urn:microsoft.com/office/officeart/2005/8/layout/lProcess3"/>
    <dgm:cxn modelId="{49A680F3-C314-4D5E-98CB-0DDC871700AB}" type="presParOf" srcId="{1A6C8A5B-C880-46DB-B926-5EB471B8AC13}" destId="{01482E7C-7F7D-4790-8E06-393B7E07DEB0}"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gradFill rotWithShape="0">
          <a:gsLst>
            <a:gs pos="0">
              <a:srgbClr val="FFC000"/>
            </a:gs>
            <a:gs pos="100000">
              <a:srgbClr val="90C226"/>
            </a:gs>
          </a:gsLst>
          <a:lin ang="5400000" scaled="1"/>
        </a:gra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rgbClr val="FFC000"/>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accent5">
            <a:lumMod val="7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rgbClr val="FFC000"/>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tx2">
            <a:lumMod val="60000"/>
            <a:lumOff val="40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accent3">
            <a:lumMod val="60000"/>
            <a:lumOff val="40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accent3">
            <a:lumMod val="60000"/>
            <a:lumOff val="40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rgbClr val="00B0F0"/>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accent2">
            <a:lumMod val="7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accent3">
            <a:lumMod val="60000"/>
            <a:lumOff val="40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gradFill rotWithShape="0">
          <a:gsLst>
            <a:gs pos="0">
              <a:srgbClr val="FFC000"/>
            </a:gs>
            <a:gs pos="100000">
              <a:srgbClr val="7030A0"/>
            </a:gs>
          </a:gsLst>
          <a:lin ang="5400000" scaled="1"/>
        </a:gra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D5AAB057-EEB1-4C6A-9C02-2D3567CAC55A}" type="presOf" srcId="{1727315C-5396-484F-993D-9FD035546BE7}" destId="{18438861-AAFC-45EE-A508-B3A0FEC08B07}" srcOrd="0" destOrd="0" presId="urn:microsoft.com/office/officeart/2005/8/layout/default"/>
    <dgm:cxn modelId="{1D78444B-5BEC-44B3-92BD-456B1BF26B74}" srcId="{8A349E93-DDEB-4B38-9CF9-81F530B6DCF8}" destId="{F361D24A-871B-43C1-BC57-23D0C0E259D0}" srcOrd="6" destOrd="0" parTransId="{42B1AB6F-4B2F-4D65-941A-003759CBA228}" sibTransId="{85DDD1EE-B871-4179-A726-83D91B152372}"/>
    <dgm:cxn modelId="{8A215DB5-C71D-456E-8A81-5B50CFE62D95}" type="presOf" srcId="{DFA3573C-7012-4B12-BC62-293EE3D37CE9}" destId="{D637C16B-48E7-4FD6-B97E-5FF308F68EDE}"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45790F6E-A47A-4ACE-8A88-449F9C28E78B}" type="presOf" srcId="{32D62452-C16B-42A9-A1A6-535373CE144A}" destId="{F90DCB6D-19BB-45BE-AC33-F480E3368707}"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7BD165C4-9C53-4460-B357-3E2D8DB5343F}" type="presOf" srcId="{9E7E1558-B370-46DB-9F4D-F2EE9CFB5408}" destId="{8C54DC16-3B18-4352-BEEF-53185B4C29F7}"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7A58C381-BAAA-4361-97B5-071617FDA56A}" type="presOf" srcId="{9DC96F83-E434-45BC-823B-AF799394D120}" destId="{1BABBED0-D808-4FE6-AC59-311A0E215EA5}" srcOrd="0" destOrd="0" presId="urn:microsoft.com/office/officeart/2005/8/layout/default"/>
    <dgm:cxn modelId="{85BE9DB4-FFDA-407B-A895-BCFFE06A57DA}"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1EF7C866-7996-4A08-A0F9-C93BF8C22ECF}" srcId="{8A349E93-DDEB-4B38-9CF9-81F530B6DCF8}" destId="{B3CE1FC4-68D4-45C8-94B7-457D22BF8313}" srcOrd="0" destOrd="0" parTransId="{A6717A14-6F86-4BCD-84C6-56EF246B48B6}" sibTransId="{E033348C-0E2F-433E-A49E-C1BE92B0EE68}"/>
    <dgm:cxn modelId="{F16F5722-F4EA-41AA-A325-045C24BEB636}" type="presOf" srcId="{445064EA-AA84-419B-B6E4-0F3F23E9D7E2}" destId="{4A7CD5C4-8691-42D3-8875-131F9B8BB150}"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7906BF8E-9EEC-432B-8EC9-0AFDCB302E47}" type="presOf" srcId="{F361D24A-871B-43C1-BC57-23D0C0E259D0}" destId="{5841D0AF-FF35-4018-9BE2-3F3FB0E98EF6}" srcOrd="0" destOrd="0" presId="urn:microsoft.com/office/officeart/2005/8/layout/default"/>
    <dgm:cxn modelId="{347F42D4-7EEE-4688-B8BA-575F98CD0C89}" type="presOf" srcId="{8A349E93-DDEB-4B38-9CF9-81F530B6DCF8}" destId="{BE2BE02F-7345-4DA7-B77E-64454B51AC0E}" srcOrd="0" destOrd="0" presId="urn:microsoft.com/office/officeart/2005/8/layout/default"/>
    <dgm:cxn modelId="{6A6B1E26-05CD-4665-9426-869232EC94BE}" type="presOf" srcId="{B3CE1FC4-68D4-45C8-94B7-457D22BF8313}" destId="{746348AE-EC5F-4C3D-B4E7-570D5F4AC8D3}" srcOrd="0" destOrd="0" presId="urn:microsoft.com/office/officeart/2005/8/layout/default"/>
    <dgm:cxn modelId="{A0F2178F-F1B8-4B5F-9C52-3F16467B1112}" type="presOf" srcId="{315D3981-10CD-4B08-A41D-D6EDBAC9352A}" destId="{5B7BB9D8-575E-496B-983E-2B4490D4DDB8}"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2B0D137A-29A9-460E-846D-1F78899B415F}" type="presOf" srcId="{D296EE9D-F23A-462B-913F-49CA1849442C}" destId="{54AD9D9E-FADC-41D1-9F51-CC21DE6441FB}" srcOrd="0" destOrd="0" presId="urn:microsoft.com/office/officeart/2005/8/layout/default"/>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A386FE5C-A4D6-47C3-B01C-92F8F22351F2}" type="presOf" srcId="{F5B1A6B4-0702-4689-9038-0675827D7BCE}" destId="{3E590FBC-3D60-4854-BD01-09C235D5A49D}"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50AD5AB2-353E-4A51-8923-FF3C01F172A0}" type="presParOf" srcId="{BE2BE02F-7345-4DA7-B77E-64454B51AC0E}" destId="{746348AE-EC5F-4C3D-B4E7-570D5F4AC8D3}" srcOrd="0" destOrd="0" presId="urn:microsoft.com/office/officeart/2005/8/layout/default"/>
    <dgm:cxn modelId="{9E45BFD9-0267-4970-869B-C9B6E7DDC890}" type="presParOf" srcId="{BE2BE02F-7345-4DA7-B77E-64454B51AC0E}" destId="{80AF5AD3-AFC1-4984-BD18-C1C3A33931FF}" srcOrd="1" destOrd="0" presId="urn:microsoft.com/office/officeart/2005/8/layout/default"/>
    <dgm:cxn modelId="{645784A1-188D-4F14-BA8A-5C12EEEE4ED5}" type="presParOf" srcId="{BE2BE02F-7345-4DA7-B77E-64454B51AC0E}" destId="{1BABBED0-D808-4FE6-AC59-311A0E215EA5}" srcOrd="2" destOrd="0" presId="urn:microsoft.com/office/officeart/2005/8/layout/default"/>
    <dgm:cxn modelId="{E9F467CE-9BDD-4120-9124-F3B9501EF188}" type="presParOf" srcId="{BE2BE02F-7345-4DA7-B77E-64454B51AC0E}" destId="{4AC0DCF9-0870-4AD9-A12E-5611D3474189}" srcOrd="3" destOrd="0" presId="urn:microsoft.com/office/officeart/2005/8/layout/default"/>
    <dgm:cxn modelId="{800C58DB-1C67-43D5-8531-819BF2F777D8}" type="presParOf" srcId="{BE2BE02F-7345-4DA7-B77E-64454B51AC0E}" destId="{D637C16B-48E7-4FD6-B97E-5FF308F68EDE}" srcOrd="4" destOrd="0" presId="urn:microsoft.com/office/officeart/2005/8/layout/default"/>
    <dgm:cxn modelId="{B48CBA9E-EF0B-48D3-802D-220562A88826}" type="presParOf" srcId="{BE2BE02F-7345-4DA7-B77E-64454B51AC0E}" destId="{28E5E88A-A841-4830-8C57-9ACB4B6AA671}" srcOrd="5" destOrd="0" presId="urn:microsoft.com/office/officeart/2005/8/layout/default"/>
    <dgm:cxn modelId="{B487792C-F2DE-4EDC-88F7-AD7330400147}" type="presParOf" srcId="{BE2BE02F-7345-4DA7-B77E-64454B51AC0E}" destId="{5B7BB9D8-575E-496B-983E-2B4490D4DDB8}" srcOrd="6" destOrd="0" presId="urn:microsoft.com/office/officeart/2005/8/layout/default"/>
    <dgm:cxn modelId="{AE46F283-3E54-40C9-BD60-9806521ABE01}" type="presParOf" srcId="{BE2BE02F-7345-4DA7-B77E-64454B51AC0E}" destId="{4D180B26-8EFB-4867-B838-5BD7E81EE1F6}" srcOrd="7" destOrd="0" presId="urn:microsoft.com/office/officeart/2005/8/layout/default"/>
    <dgm:cxn modelId="{4E90CCDB-DBA0-44B6-BA8E-3546D7CB4226}" type="presParOf" srcId="{BE2BE02F-7345-4DA7-B77E-64454B51AC0E}" destId="{54AD9D9E-FADC-41D1-9F51-CC21DE6441FB}" srcOrd="8" destOrd="0" presId="urn:microsoft.com/office/officeart/2005/8/layout/default"/>
    <dgm:cxn modelId="{E2F3E7B6-1727-4C8D-89A2-C46BC88A0FFC}" type="presParOf" srcId="{BE2BE02F-7345-4DA7-B77E-64454B51AC0E}" destId="{44D778D0-65C5-4A1D-B90D-68A42D67C871}" srcOrd="9" destOrd="0" presId="urn:microsoft.com/office/officeart/2005/8/layout/default"/>
    <dgm:cxn modelId="{463F956E-94C1-40E4-85FA-7B621B624600}" type="presParOf" srcId="{BE2BE02F-7345-4DA7-B77E-64454B51AC0E}" destId="{4A7CD5C4-8691-42D3-8875-131F9B8BB150}" srcOrd="10" destOrd="0" presId="urn:microsoft.com/office/officeart/2005/8/layout/default"/>
    <dgm:cxn modelId="{C9284FA5-F2A8-4FB6-8455-55F4DDA816C7}" type="presParOf" srcId="{BE2BE02F-7345-4DA7-B77E-64454B51AC0E}" destId="{12D5E446-4C39-4F45-B790-865919291FB9}" srcOrd="11" destOrd="0" presId="urn:microsoft.com/office/officeart/2005/8/layout/default"/>
    <dgm:cxn modelId="{4C95A3D6-41EB-44A2-89D9-1BF7561FDE15}" type="presParOf" srcId="{BE2BE02F-7345-4DA7-B77E-64454B51AC0E}" destId="{5841D0AF-FF35-4018-9BE2-3F3FB0E98EF6}" srcOrd="12" destOrd="0" presId="urn:microsoft.com/office/officeart/2005/8/layout/default"/>
    <dgm:cxn modelId="{898AE9B2-F115-4F2F-8E43-6F5F23CBE098}" type="presParOf" srcId="{BE2BE02F-7345-4DA7-B77E-64454B51AC0E}" destId="{A3BACD9B-54C7-4DCD-986F-3401A28F8DD6}" srcOrd="13" destOrd="0" presId="urn:microsoft.com/office/officeart/2005/8/layout/default"/>
    <dgm:cxn modelId="{E58F948C-D8AA-4D4C-9FA3-6BE373F48F41}" type="presParOf" srcId="{BE2BE02F-7345-4DA7-B77E-64454B51AC0E}" destId="{2AD938B8-51AA-4847-8F1A-40773E4950F2}" srcOrd="14" destOrd="0" presId="urn:microsoft.com/office/officeart/2005/8/layout/default"/>
    <dgm:cxn modelId="{6F820317-5DFB-4B95-8476-19E1A7FA88FA}" type="presParOf" srcId="{BE2BE02F-7345-4DA7-B77E-64454B51AC0E}" destId="{20A8934F-61E1-4D64-BACF-2825B1607767}" srcOrd="15" destOrd="0" presId="urn:microsoft.com/office/officeart/2005/8/layout/default"/>
    <dgm:cxn modelId="{4B4EC9B1-EF2A-4FB6-91DA-390DDC594AED}" type="presParOf" srcId="{BE2BE02F-7345-4DA7-B77E-64454B51AC0E}" destId="{18438861-AAFC-45EE-A508-B3A0FEC08B07}" srcOrd="16" destOrd="0" presId="urn:microsoft.com/office/officeart/2005/8/layout/default"/>
    <dgm:cxn modelId="{F92107AF-2349-4995-95CA-4E8B9FD7B2F5}" type="presParOf" srcId="{BE2BE02F-7345-4DA7-B77E-64454B51AC0E}" destId="{A8BC9E89-5ABC-4FCB-B663-6370CD3EF07F}" srcOrd="17" destOrd="0" presId="urn:microsoft.com/office/officeart/2005/8/layout/default"/>
    <dgm:cxn modelId="{94E5EBBB-8EB9-446E-9A13-BCB98046732C}" type="presParOf" srcId="{BE2BE02F-7345-4DA7-B77E-64454B51AC0E}" destId="{F90DCB6D-19BB-45BE-AC33-F480E3368707}" srcOrd="18" destOrd="0" presId="urn:microsoft.com/office/officeart/2005/8/layout/default"/>
    <dgm:cxn modelId="{6071A57B-72BB-47EA-AA1D-42C72DE53987}" type="presParOf" srcId="{BE2BE02F-7345-4DA7-B77E-64454B51AC0E}" destId="{AF6A1C91-0B1C-4D08-811E-CF0B5F4FBA31}" srcOrd="19" destOrd="0" presId="urn:microsoft.com/office/officeart/2005/8/layout/default"/>
    <dgm:cxn modelId="{6752DBD7-0B3C-42F8-B9E2-B90C7C2FE1FE}" type="presParOf" srcId="{BE2BE02F-7345-4DA7-B77E-64454B51AC0E}" destId="{3E590FBC-3D60-4854-BD01-09C235D5A49D}" srcOrd="20" destOrd="0" presId="urn:microsoft.com/office/officeart/2005/8/layout/default"/>
    <dgm:cxn modelId="{67B0EEB4-68F9-4C83-93A7-03088BB0030C}" type="presParOf" srcId="{BE2BE02F-7345-4DA7-B77E-64454B51AC0E}" destId="{A42CD414-2808-4C8B-A0A9-418577462860}" srcOrd="21" destOrd="0" presId="urn:microsoft.com/office/officeart/2005/8/layout/default"/>
    <dgm:cxn modelId="{38676F51-26F9-4DB3-A422-A2AAC6DA27FC}"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5C41DCCC-BAC7-4072-979A-BB2141E49A1B}" type="presOf" srcId="{F5B1A6B4-0702-4689-9038-0675827D7BCE}" destId="{3E590FBC-3D60-4854-BD01-09C235D5A49D}"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144D2C3D-87E2-4B95-83D7-244E79A14766}" type="presOf" srcId="{9DC96F83-E434-45BC-823B-AF799394D120}" destId="{1BABBED0-D808-4FE6-AC59-311A0E215EA5}"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1048EF19-A198-4E5E-BC1B-E3E3FE23C9D9}" type="presOf" srcId="{1727315C-5396-484F-993D-9FD035546BE7}" destId="{18438861-AAFC-45EE-A508-B3A0FEC08B07}" srcOrd="0" destOrd="0" presId="urn:microsoft.com/office/officeart/2005/8/layout/default"/>
    <dgm:cxn modelId="{B9B61F73-9C10-4D2A-A336-DA1C8EEEB008}" type="presOf" srcId="{F361D24A-871B-43C1-BC57-23D0C0E259D0}" destId="{5841D0AF-FF35-4018-9BE2-3F3FB0E98EF6}"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5E53964F-AFE9-43A4-B34C-BE52636B0622}" type="presOf" srcId="{32D62452-C16B-42A9-A1A6-535373CE144A}" destId="{F90DCB6D-19BB-45BE-AC33-F480E3368707}" srcOrd="0" destOrd="0" presId="urn:microsoft.com/office/officeart/2005/8/layout/default"/>
    <dgm:cxn modelId="{85FA6E1F-50D7-46C5-BA72-643C33BFD6B2}" srcId="{8A349E93-DDEB-4B38-9CF9-81F530B6DCF8}" destId="{DFA3573C-7012-4B12-BC62-293EE3D37CE9}" srcOrd="2" destOrd="0" parTransId="{41B350C4-FFD1-483E-97A0-E98ECA6A2286}" sibTransId="{CED493F9-0E9D-47E1-A912-7B05006897D4}"/>
    <dgm:cxn modelId="{D9ABFD2F-E5E4-43A6-AC58-9C5EBCEFC925}" type="presOf" srcId="{315D3981-10CD-4B08-A41D-D6EDBAC9352A}" destId="{5B7BB9D8-575E-496B-983E-2B4490D4DDB8}"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1EF7C866-7996-4A08-A0F9-C93BF8C22ECF}" srcId="{8A349E93-DDEB-4B38-9CF9-81F530B6DCF8}" destId="{B3CE1FC4-68D4-45C8-94B7-457D22BF8313}" srcOrd="0" destOrd="0" parTransId="{A6717A14-6F86-4BCD-84C6-56EF246B48B6}" sibTransId="{E033348C-0E2F-433E-A49E-C1BE92B0EE68}"/>
    <dgm:cxn modelId="{69C99591-9474-4347-BECF-4FBC73149C0E}" type="presOf" srcId="{B3CE1FC4-68D4-45C8-94B7-457D22BF8313}" destId="{746348AE-EC5F-4C3D-B4E7-570D5F4AC8D3}" srcOrd="0" destOrd="0" presId="urn:microsoft.com/office/officeart/2005/8/layout/default"/>
    <dgm:cxn modelId="{3BFA79B2-7E5C-4ECB-916B-4359814D6543}" type="presOf" srcId="{DFA3573C-7012-4B12-BC62-293EE3D37CE9}" destId="{D637C16B-48E7-4FD6-B97E-5FF308F68EDE}" srcOrd="0" destOrd="0" presId="urn:microsoft.com/office/officeart/2005/8/layout/default"/>
    <dgm:cxn modelId="{CDCBD6D0-4CD9-4598-BDA6-8D48A37A8993}" type="presOf" srcId="{8A349E93-DDEB-4B38-9CF9-81F530B6DCF8}" destId="{BE2BE02F-7345-4DA7-B77E-64454B51AC0E}"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FB0EF07F-E256-4CF0-ACAD-0AB7C42DB5FD}" type="presOf" srcId="{D296EE9D-F23A-462B-913F-49CA1849442C}" destId="{54AD9D9E-FADC-41D1-9F51-CC21DE6441FB}" srcOrd="0" destOrd="0" presId="urn:microsoft.com/office/officeart/2005/8/layout/default"/>
    <dgm:cxn modelId="{9B366EA1-1FBB-4AB1-8976-BEB69D6E6C8B}" type="presOf" srcId="{445064EA-AA84-419B-B6E4-0F3F23E9D7E2}" destId="{4A7CD5C4-8691-42D3-8875-131F9B8BB150}" srcOrd="0" destOrd="0" presId="urn:microsoft.com/office/officeart/2005/8/layout/default"/>
    <dgm:cxn modelId="{A3BF738A-812E-4C9F-8C24-D9C6F8D70985}" type="presOf" srcId="{9E7E1558-B370-46DB-9F4D-F2EE9CFB5408}" destId="{8C54DC16-3B18-4352-BEEF-53185B4C29F7}"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3937BA66-FC7C-4E3B-8210-6BA0D4AB3B38}" srcId="{8A349E93-DDEB-4B38-9CF9-81F530B6DCF8}" destId="{9DC96F83-E434-45BC-823B-AF799394D120}" srcOrd="1" destOrd="0" parTransId="{75398F47-1E71-4052-8F0B-7298482220E0}" sibTransId="{167369C7-D2E7-4DBD-AF6C-D760E913F5A1}"/>
    <dgm:cxn modelId="{A5B0E974-8D87-4403-AB73-21A33FF4CBF6}" type="presOf" srcId="{40458E17-B869-44DD-9A08-CBC5A8079C18}" destId="{2AD938B8-51AA-4847-8F1A-40773E4950F2}" srcOrd="0" destOrd="0" presId="urn:microsoft.com/office/officeart/2005/8/layout/default"/>
    <dgm:cxn modelId="{BBDFBA9B-CDA0-41C8-9CC9-0DE01CD83F85}" type="presParOf" srcId="{BE2BE02F-7345-4DA7-B77E-64454B51AC0E}" destId="{746348AE-EC5F-4C3D-B4E7-570D5F4AC8D3}" srcOrd="0" destOrd="0" presId="urn:microsoft.com/office/officeart/2005/8/layout/default"/>
    <dgm:cxn modelId="{ED4CCAFC-31C5-4BB0-A038-AE4CCD9E8409}" type="presParOf" srcId="{BE2BE02F-7345-4DA7-B77E-64454B51AC0E}" destId="{80AF5AD3-AFC1-4984-BD18-C1C3A33931FF}" srcOrd="1" destOrd="0" presId="urn:microsoft.com/office/officeart/2005/8/layout/default"/>
    <dgm:cxn modelId="{1A2066BB-4046-400A-8FF7-0E053D8CC102}" type="presParOf" srcId="{BE2BE02F-7345-4DA7-B77E-64454B51AC0E}" destId="{1BABBED0-D808-4FE6-AC59-311A0E215EA5}" srcOrd="2" destOrd="0" presId="urn:microsoft.com/office/officeart/2005/8/layout/default"/>
    <dgm:cxn modelId="{E3E73AE7-D502-4CCD-89C3-B6C507DE2354}" type="presParOf" srcId="{BE2BE02F-7345-4DA7-B77E-64454B51AC0E}" destId="{4AC0DCF9-0870-4AD9-A12E-5611D3474189}" srcOrd="3" destOrd="0" presId="urn:microsoft.com/office/officeart/2005/8/layout/default"/>
    <dgm:cxn modelId="{F14A4D56-0F37-4F6B-8616-92E2C9BA4E55}" type="presParOf" srcId="{BE2BE02F-7345-4DA7-B77E-64454B51AC0E}" destId="{D637C16B-48E7-4FD6-B97E-5FF308F68EDE}" srcOrd="4" destOrd="0" presId="urn:microsoft.com/office/officeart/2005/8/layout/default"/>
    <dgm:cxn modelId="{8ECAFC87-AD4D-4A5F-B40E-CC45C6B4C6EB}" type="presParOf" srcId="{BE2BE02F-7345-4DA7-B77E-64454B51AC0E}" destId="{28E5E88A-A841-4830-8C57-9ACB4B6AA671}" srcOrd="5" destOrd="0" presId="urn:microsoft.com/office/officeart/2005/8/layout/default"/>
    <dgm:cxn modelId="{A268C60A-D10C-4883-AF64-2DBD5A229A90}" type="presParOf" srcId="{BE2BE02F-7345-4DA7-B77E-64454B51AC0E}" destId="{5B7BB9D8-575E-496B-983E-2B4490D4DDB8}" srcOrd="6" destOrd="0" presId="urn:microsoft.com/office/officeart/2005/8/layout/default"/>
    <dgm:cxn modelId="{E10CF0D1-6D68-494B-9B9A-F1154A1EC7E2}" type="presParOf" srcId="{BE2BE02F-7345-4DA7-B77E-64454B51AC0E}" destId="{4D180B26-8EFB-4867-B838-5BD7E81EE1F6}" srcOrd="7" destOrd="0" presId="urn:microsoft.com/office/officeart/2005/8/layout/default"/>
    <dgm:cxn modelId="{543F5600-868B-4DE7-907A-E5745276F005}" type="presParOf" srcId="{BE2BE02F-7345-4DA7-B77E-64454B51AC0E}" destId="{54AD9D9E-FADC-41D1-9F51-CC21DE6441FB}" srcOrd="8" destOrd="0" presId="urn:microsoft.com/office/officeart/2005/8/layout/default"/>
    <dgm:cxn modelId="{65D31A31-165D-45D3-8E54-FBE33DEDE9C9}" type="presParOf" srcId="{BE2BE02F-7345-4DA7-B77E-64454B51AC0E}" destId="{44D778D0-65C5-4A1D-B90D-68A42D67C871}" srcOrd="9" destOrd="0" presId="urn:microsoft.com/office/officeart/2005/8/layout/default"/>
    <dgm:cxn modelId="{D3AC5DCD-60F5-4A34-9B51-4FDBC0663D36}" type="presParOf" srcId="{BE2BE02F-7345-4DA7-B77E-64454B51AC0E}" destId="{4A7CD5C4-8691-42D3-8875-131F9B8BB150}" srcOrd="10" destOrd="0" presId="urn:microsoft.com/office/officeart/2005/8/layout/default"/>
    <dgm:cxn modelId="{FD192A5F-1EB6-49E9-9892-FAB12342E8F4}" type="presParOf" srcId="{BE2BE02F-7345-4DA7-B77E-64454B51AC0E}" destId="{12D5E446-4C39-4F45-B790-865919291FB9}" srcOrd="11" destOrd="0" presId="urn:microsoft.com/office/officeart/2005/8/layout/default"/>
    <dgm:cxn modelId="{342E180A-8720-4667-8533-7C5BCC6A422F}" type="presParOf" srcId="{BE2BE02F-7345-4DA7-B77E-64454B51AC0E}" destId="{5841D0AF-FF35-4018-9BE2-3F3FB0E98EF6}" srcOrd="12" destOrd="0" presId="urn:microsoft.com/office/officeart/2005/8/layout/default"/>
    <dgm:cxn modelId="{826185EB-75EE-4F5B-9F0E-1CB974D286F2}" type="presParOf" srcId="{BE2BE02F-7345-4DA7-B77E-64454B51AC0E}" destId="{A3BACD9B-54C7-4DCD-986F-3401A28F8DD6}" srcOrd="13" destOrd="0" presId="urn:microsoft.com/office/officeart/2005/8/layout/default"/>
    <dgm:cxn modelId="{2A79E082-AEBF-4000-B85A-2949ABD5AC3D}" type="presParOf" srcId="{BE2BE02F-7345-4DA7-B77E-64454B51AC0E}" destId="{2AD938B8-51AA-4847-8F1A-40773E4950F2}" srcOrd="14" destOrd="0" presId="urn:microsoft.com/office/officeart/2005/8/layout/default"/>
    <dgm:cxn modelId="{0C40FF57-B0B9-4B99-BE1E-FCDE90D06C9E}" type="presParOf" srcId="{BE2BE02F-7345-4DA7-B77E-64454B51AC0E}" destId="{20A8934F-61E1-4D64-BACF-2825B1607767}" srcOrd="15" destOrd="0" presId="urn:microsoft.com/office/officeart/2005/8/layout/default"/>
    <dgm:cxn modelId="{4888CBDB-E672-426B-B494-28D52A3F6190}" type="presParOf" srcId="{BE2BE02F-7345-4DA7-B77E-64454B51AC0E}" destId="{18438861-AAFC-45EE-A508-B3A0FEC08B07}" srcOrd="16" destOrd="0" presId="urn:microsoft.com/office/officeart/2005/8/layout/default"/>
    <dgm:cxn modelId="{74A59387-3F02-4651-92EB-B0DB86F2020D}" type="presParOf" srcId="{BE2BE02F-7345-4DA7-B77E-64454B51AC0E}" destId="{A8BC9E89-5ABC-4FCB-B663-6370CD3EF07F}" srcOrd="17" destOrd="0" presId="urn:microsoft.com/office/officeart/2005/8/layout/default"/>
    <dgm:cxn modelId="{65E0980F-284C-4707-B461-C35362924495}" type="presParOf" srcId="{BE2BE02F-7345-4DA7-B77E-64454B51AC0E}" destId="{F90DCB6D-19BB-45BE-AC33-F480E3368707}" srcOrd="18" destOrd="0" presId="urn:microsoft.com/office/officeart/2005/8/layout/default"/>
    <dgm:cxn modelId="{F0FE3C1B-6848-4488-929B-548CCC9CEBEE}" type="presParOf" srcId="{BE2BE02F-7345-4DA7-B77E-64454B51AC0E}" destId="{AF6A1C91-0B1C-4D08-811E-CF0B5F4FBA31}" srcOrd="19" destOrd="0" presId="urn:microsoft.com/office/officeart/2005/8/layout/default"/>
    <dgm:cxn modelId="{8BD68996-7C3F-4781-8C32-56E70A4C7E84}" type="presParOf" srcId="{BE2BE02F-7345-4DA7-B77E-64454B51AC0E}" destId="{3E590FBC-3D60-4854-BD01-09C235D5A49D}" srcOrd="20" destOrd="0" presId="urn:microsoft.com/office/officeart/2005/8/layout/default"/>
    <dgm:cxn modelId="{57A2E298-F143-40B5-8700-FF22FCC51F1C}" type="presParOf" srcId="{BE2BE02F-7345-4DA7-B77E-64454B51AC0E}" destId="{A42CD414-2808-4C8B-A0A9-418577462860}" srcOrd="21" destOrd="0" presId="urn:microsoft.com/office/officeart/2005/8/layout/default"/>
    <dgm:cxn modelId="{8B3D1917-F663-4A8C-A150-A10356C29BD4}"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chemeClr val="bg1">
            <a:lumMod val="65000"/>
          </a:schemeClr>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42BA1AB6-272B-4E21-B054-FA42788A52E8}" type="presOf" srcId="{DFA3573C-7012-4B12-BC62-293EE3D37CE9}" destId="{D637C16B-48E7-4FD6-B97E-5FF308F68EDE}" srcOrd="0" destOrd="0" presId="urn:microsoft.com/office/officeart/2005/8/layout/default"/>
    <dgm:cxn modelId="{9E83195F-3989-4948-A2EF-A60F68F8FAC6}" type="presOf" srcId="{F5B1A6B4-0702-4689-9038-0675827D7BCE}" destId="{3E590FBC-3D60-4854-BD01-09C235D5A49D}" srcOrd="0" destOrd="0" presId="urn:microsoft.com/office/officeart/2005/8/layout/default"/>
    <dgm:cxn modelId="{8D26D8B1-66B6-48DE-9C44-55CAF782101D}" srcId="{8A349E93-DDEB-4B38-9CF9-81F530B6DCF8}" destId="{445064EA-AA84-419B-B6E4-0F3F23E9D7E2}" srcOrd="5" destOrd="0" parTransId="{2D8836EA-78AE-41FB-8CFE-932E80ADA2CD}" sibTransId="{5DB6E85C-50F3-411C-BD9A-A0AAF8F1033A}"/>
    <dgm:cxn modelId="{9594C15B-A89F-4190-91D7-F116C42EF220}" type="presOf" srcId="{9DC96F83-E434-45BC-823B-AF799394D120}" destId="{1BABBED0-D808-4FE6-AC59-311A0E215EA5}"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5AF53FE3-D898-4818-9DF9-2EC237D19708}" type="presOf" srcId="{F361D24A-871B-43C1-BC57-23D0C0E259D0}" destId="{5841D0AF-FF35-4018-9BE2-3F3FB0E98EF6}" srcOrd="0" destOrd="0" presId="urn:microsoft.com/office/officeart/2005/8/layout/default"/>
    <dgm:cxn modelId="{BFC79070-CC79-4B68-9514-7D1366748276}" srcId="{8A349E93-DDEB-4B38-9CF9-81F530B6DCF8}" destId="{9E7E1558-B370-46DB-9F4D-F2EE9CFB5408}" srcOrd="11" destOrd="0" parTransId="{4F3E7CE3-F449-42F6-BC85-041E3272D1A5}" sibTransId="{C0D09A4C-F887-48F7-A12B-BC349E5102E6}"/>
    <dgm:cxn modelId="{85FA6E1F-50D7-46C5-BA72-643C33BFD6B2}" srcId="{8A349E93-DDEB-4B38-9CF9-81F530B6DCF8}" destId="{DFA3573C-7012-4B12-BC62-293EE3D37CE9}" srcOrd="2" destOrd="0" parTransId="{41B350C4-FFD1-483E-97A0-E98ECA6A2286}" sibTransId="{CED493F9-0E9D-47E1-A912-7B05006897D4}"/>
    <dgm:cxn modelId="{20D24E8F-A16C-49CA-866B-5FF8409A8FB9}" type="presOf" srcId="{1727315C-5396-484F-993D-9FD035546BE7}" destId="{18438861-AAFC-45EE-A508-B3A0FEC08B07}" srcOrd="0" destOrd="0" presId="urn:microsoft.com/office/officeart/2005/8/layout/default"/>
    <dgm:cxn modelId="{CBF03DEF-43F0-4DFA-B865-3E0B65B2A99A}" type="presOf" srcId="{315D3981-10CD-4B08-A41D-D6EDBAC9352A}" destId="{5B7BB9D8-575E-496B-983E-2B4490D4DDB8}" srcOrd="0" destOrd="0" presId="urn:microsoft.com/office/officeart/2005/8/layout/default"/>
    <dgm:cxn modelId="{E2C2B279-6162-418F-9F4C-05EF91B00C57}" type="presOf" srcId="{445064EA-AA84-419B-B6E4-0F3F23E9D7E2}" destId="{4A7CD5C4-8691-42D3-8875-131F9B8BB150}" srcOrd="0" destOrd="0" presId="urn:microsoft.com/office/officeart/2005/8/layout/default"/>
    <dgm:cxn modelId="{1948C71E-757E-4042-AEC2-EB0B4442DE12}" type="presOf" srcId="{32D62452-C16B-42A9-A1A6-535373CE144A}" destId="{F90DCB6D-19BB-45BE-AC33-F480E3368707}"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0663FBA9-CB2C-43C3-900E-9921341AAEED}" type="presOf" srcId="{9E7E1558-B370-46DB-9F4D-F2EE9CFB5408}" destId="{8C54DC16-3B18-4352-BEEF-53185B4C29F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565C4AB6-87B0-49A1-9D90-6A8CD8DA93B1}" type="presOf" srcId="{8A349E93-DDEB-4B38-9CF9-81F530B6DCF8}" destId="{BE2BE02F-7345-4DA7-B77E-64454B51AC0E}" srcOrd="0" destOrd="0" presId="urn:microsoft.com/office/officeart/2005/8/layout/default"/>
    <dgm:cxn modelId="{DB1CE22F-E828-4989-8B5F-9C14C664B5A5}" type="presOf" srcId="{D296EE9D-F23A-462B-913F-49CA1849442C}" destId="{54AD9D9E-FADC-41D1-9F51-CC21DE6441FB}"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2ABFEB9D-DA43-435A-BF15-52750ED4D944}" type="presOf" srcId="{B3CE1FC4-68D4-45C8-94B7-457D22BF8313}" destId="{746348AE-EC5F-4C3D-B4E7-570D5F4AC8D3}"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5FF9FBCA-418A-4F05-98C2-9FB51C439102}" type="presOf" srcId="{40458E17-B869-44DD-9A08-CBC5A8079C18}" destId="{2AD938B8-51AA-4847-8F1A-40773E4950F2}" srcOrd="0" destOrd="0" presId="urn:microsoft.com/office/officeart/2005/8/layout/default"/>
    <dgm:cxn modelId="{C03E4174-8A2C-4CEB-9230-161181C829FF}" type="presParOf" srcId="{BE2BE02F-7345-4DA7-B77E-64454B51AC0E}" destId="{746348AE-EC5F-4C3D-B4E7-570D5F4AC8D3}" srcOrd="0" destOrd="0" presId="urn:microsoft.com/office/officeart/2005/8/layout/default"/>
    <dgm:cxn modelId="{3F4235B8-F874-484C-9D71-09DCC04C1DCF}" type="presParOf" srcId="{BE2BE02F-7345-4DA7-B77E-64454B51AC0E}" destId="{80AF5AD3-AFC1-4984-BD18-C1C3A33931FF}" srcOrd="1" destOrd="0" presId="urn:microsoft.com/office/officeart/2005/8/layout/default"/>
    <dgm:cxn modelId="{5590D87B-7110-41A5-B124-F0680F0D3F52}" type="presParOf" srcId="{BE2BE02F-7345-4DA7-B77E-64454B51AC0E}" destId="{1BABBED0-D808-4FE6-AC59-311A0E215EA5}" srcOrd="2" destOrd="0" presId="urn:microsoft.com/office/officeart/2005/8/layout/default"/>
    <dgm:cxn modelId="{7197AFD6-21D8-41E8-9CA5-D9F6B6E3966D}" type="presParOf" srcId="{BE2BE02F-7345-4DA7-B77E-64454B51AC0E}" destId="{4AC0DCF9-0870-4AD9-A12E-5611D3474189}" srcOrd="3" destOrd="0" presId="urn:microsoft.com/office/officeart/2005/8/layout/default"/>
    <dgm:cxn modelId="{C5780CC9-AF20-4A82-8765-4CB8F0D64A99}" type="presParOf" srcId="{BE2BE02F-7345-4DA7-B77E-64454B51AC0E}" destId="{D637C16B-48E7-4FD6-B97E-5FF308F68EDE}" srcOrd="4" destOrd="0" presId="urn:microsoft.com/office/officeart/2005/8/layout/default"/>
    <dgm:cxn modelId="{2A8BB023-B8A9-4B62-86CA-34B6AB9F35E0}" type="presParOf" srcId="{BE2BE02F-7345-4DA7-B77E-64454B51AC0E}" destId="{28E5E88A-A841-4830-8C57-9ACB4B6AA671}" srcOrd="5" destOrd="0" presId="urn:microsoft.com/office/officeart/2005/8/layout/default"/>
    <dgm:cxn modelId="{3CFFDD8F-BDB6-4B69-B1D6-3B801AAD9216}" type="presParOf" srcId="{BE2BE02F-7345-4DA7-B77E-64454B51AC0E}" destId="{5B7BB9D8-575E-496B-983E-2B4490D4DDB8}" srcOrd="6" destOrd="0" presId="urn:microsoft.com/office/officeart/2005/8/layout/default"/>
    <dgm:cxn modelId="{53A2F593-6A6E-43CA-82E5-AFFFD5380A7A}" type="presParOf" srcId="{BE2BE02F-7345-4DA7-B77E-64454B51AC0E}" destId="{4D180B26-8EFB-4867-B838-5BD7E81EE1F6}" srcOrd="7" destOrd="0" presId="urn:microsoft.com/office/officeart/2005/8/layout/default"/>
    <dgm:cxn modelId="{A81A375D-D4C3-4D9C-9041-DB2ADE9A27D7}" type="presParOf" srcId="{BE2BE02F-7345-4DA7-B77E-64454B51AC0E}" destId="{54AD9D9E-FADC-41D1-9F51-CC21DE6441FB}" srcOrd="8" destOrd="0" presId="urn:microsoft.com/office/officeart/2005/8/layout/default"/>
    <dgm:cxn modelId="{3D6B61E2-38ED-484F-94B7-E8994E3751DD}" type="presParOf" srcId="{BE2BE02F-7345-4DA7-B77E-64454B51AC0E}" destId="{44D778D0-65C5-4A1D-B90D-68A42D67C871}" srcOrd="9" destOrd="0" presId="urn:microsoft.com/office/officeart/2005/8/layout/default"/>
    <dgm:cxn modelId="{400B913C-8C24-4802-A5CB-92A88BFDAFA1}" type="presParOf" srcId="{BE2BE02F-7345-4DA7-B77E-64454B51AC0E}" destId="{4A7CD5C4-8691-42D3-8875-131F9B8BB150}" srcOrd="10" destOrd="0" presId="urn:microsoft.com/office/officeart/2005/8/layout/default"/>
    <dgm:cxn modelId="{12275B54-47AE-47BB-8436-AAE848665BF6}" type="presParOf" srcId="{BE2BE02F-7345-4DA7-B77E-64454B51AC0E}" destId="{12D5E446-4C39-4F45-B790-865919291FB9}" srcOrd="11" destOrd="0" presId="urn:microsoft.com/office/officeart/2005/8/layout/default"/>
    <dgm:cxn modelId="{D838179F-73F0-410D-ABEA-E6F2B5092F5A}" type="presParOf" srcId="{BE2BE02F-7345-4DA7-B77E-64454B51AC0E}" destId="{5841D0AF-FF35-4018-9BE2-3F3FB0E98EF6}" srcOrd="12" destOrd="0" presId="urn:microsoft.com/office/officeart/2005/8/layout/default"/>
    <dgm:cxn modelId="{5340A71B-31D1-475C-BA36-A8D0DDBBD692}" type="presParOf" srcId="{BE2BE02F-7345-4DA7-B77E-64454B51AC0E}" destId="{A3BACD9B-54C7-4DCD-986F-3401A28F8DD6}" srcOrd="13" destOrd="0" presId="urn:microsoft.com/office/officeart/2005/8/layout/default"/>
    <dgm:cxn modelId="{352C6AD4-EC3B-4792-A531-1A1C5349DEA1}" type="presParOf" srcId="{BE2BE02F-7345-4DA7-B77E-64454B51AC0E}" destId="{2AD938B8-51AA-4847-8F1A-40773E4950F2}" srcOrd="14" destOrd="0" presId="urn:microsoft.com/office/officeart/2005/8/layout/default"/>
    <dgm:cxn modelId="{D2CB0933-6204-442F-B1EC-B51ED8D164BB}" type="presParOf" srcId="{BE2BE02F-7345-4DA7-B77E-64454B51AC0E}" destId="{20A8934F-61E1-4D64-BACF-2825B1607767}" srcOrd="15" destOrd="0" presId="urn:microsoft.com/office/officeart/2005/8/layout/default"/>
    <dgm:cxn modelId="{5DC99039-6DE5-41B4-AF4A-63C1CB2CC9E5}" type="presParOf" srcId="{BE2BE02F-7345-4DA7-B77E-64454B51AC0E}" destId="{18438861-AAFC-45EE-A508-B3A0FEC08B07}" srcOrd="16" destOrd="0" presId="urn:microsoft.com/office/officeart/2005/8/layout/default"/>
    <dgm:cxn modelId="{B3CB40EE-A462-42C3-A527-4DADC43B1E37}" type="presParOf" srcId="{BE2BE02F-7345-4DA7-B77E-64454B51AC0E}" destId="{A8BC9E89-5ABC-4FCB-B663-6370CD3EF07F}" srcOrd="17" destOrd="0" presId="urn:microsoft.com/office/officeart/2005/8/layout/default"/>
    <dgm:cxn modelId="{2DB24610-F4DB-4BC1-B341-8525FD070729}" type="presParOf" srcId="{BE2BE02F-7345-4DA7-B77E-64454B51AC0E}" destId="{F90DCB6D-19BB-45BE-AC33-F480E3368707}" srcOrd="18" destOrd="0" presId="urn:microsoft.com/office/officeart/2005/8/layout/default"/>
    <dgm:cxn modelId="{5CC16C10-670B-4149-AA5F-D845604EDC3C}" type="presParOf" srcId="{BE2BE02F-7345-4DA7-B77E-64454B51AC0E}" destId="{AF6A1C91-0B1C-4D08-811E-CF0B5F4FBA31}" srcOrd="19" destOrd="0" presId="urn:microsoft.com/office/officeart/2005/8/layout/default"/>
    <dgm:cxn modelId="{DF174E37-7697-48DF-99D0-7DBD3C0536A3}" type="presParOf" srcId="{BE2BE02F-7345-4DA7-B77E-64454B51AC0E}" destId="{3E590FBC-3D60-4854-BD01-09C235D5A49D}" srcOrd="20" destOrd="0" presId="urn:microsoft.com/office/officeart/2005/8/layout/default"/>
    <dgm:cxn modelId="{7A0CEB2B-9604-4569-A017-E03ACE52B8AD}" type="presParOf" srcId="{BE2BE02F-7345-4DA7-B77E-64454B51AC0E}" destId="{A42CD414-2808-4C8B-A0A9-418577462860}" srcOrd="21" destOrd="0" presId="urn:microsoft.com/office/officeart/2005/8/layout/default"/>
    <dgm:cxn modelId="{9C193BDB-9BDA-46F1-A855-CF72E3405142}"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C903C5-B92D-4925-832B-8116CE45C90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AU"/>
        </a:p>
      </dgm:t>
    </dgm:pt>
    <dgm:pt modelId="{B1B5413A-8D06-4DC6-AF1B-4E682A510986}">
      <dgm:prSet phldrT="[Text]"/>
      <dgm:spPr/>
      <dgm:t>
        <a:bodyPr/>
        <a:lstStyle/>
        <a:p>
          <a:r>
            <a:rPr lang="en-AU" dirty="0" smtClean="0"/>
            <a:t>Internet</a:t>
          </a:r>
          <a:endParaRPr lang="en-AU" dirty="0"/>
        </a:p>
      </dgm:t>
    </dgm:pt>
    <dgm:pt modelId="{EC5D7641-F25E-4693-B57B-48EAA904D8A8}" type="parTrans" cxnId="{1EC37476-10A4-4100-A0C6-7FA250931E17}">
      <dgm:prSet/>
      <dgm:spPr/>
      <dgm:t>
        <a:bodyPr/>
        <a:lstStyle/>
        <a:p>
          <a:endParaRPr lang="en-AU"/>
        </a:p>
      </dgm:t>
    </dgm:pt>
    <dgm:pt modelId="{23B2E4E7-965D-400B-9825-A5BBF3304DB0}" type="sibTrans" cxnId="{1EC37476-10A4-4100-A0C6-7FA250931E17}">
      <dgm:prSet/>
      <dgm:spPr/>
      <dgm:t>
        <a:bodyPr/>
        <a:lstStyle/>
        <a:p>
          <a:endParaRPr lang="en-AU"/>
        </a:p>
      </dgm:t>
    </dgm:pt>
    <dgm:pt modelId="{925BD1F0-B3FE-4F49-97D2-F19063C2A24C}">
      <dgm:prSet phldrT="[Text]"/>
      <dgm:spPr/>
      <dgm:t>
        <a:bodyPr/>
        <a:lstStyle/>
        <a:p>
          <a:r>
            <a:rPr lang="en-AU" dirty="0" smtClean="0"/>
            <a:t>Slow</a:t>
          </a:r>
          <a:endParaRPr lang="en-AU" dirty="0"/>
        </a:p>
      </dgm:t>
    </dgm:pt>
    <dgm:pt modelId="{76BF6F14-8397-4314-8F52-A79B4701D85D}" type="parTrans" cxnId="{E2982A1E-4E77-4481-950C-68A994712632}">
      <dgm:prSet/>
      <dgm:spPr/>
      <dgm:t>
        <a:bodyPr/>
        <a:lstStyle/>
        <a:p>
          <a:endParaRPr lang="en-AU"/>
        </a:p>
      </dgm:t>
    </dgm:pt>
    <dgm:pt modelId="{6487E381-C8A6-45B0-98DB-CD7B5B54615A}" type="sibTrans" cxnId="{E2982A1E-4E77-4481-950C-68A994712632}">
      <dgm:prSet/>
      <dgm:spPr/>
      <dgm:t>
        <a:bodyPr/>
        <a:lstStyle/>
        <a:p>
          <a:endParaRPr lang="en-AU"/>
        </a:p>
      </dgm:t>
    </dgm:pt>
    <dgm:pt modelId="{9051221D-7E15-4B47-9886-F25DB49CBBF7}">
      <dgm:prSet phldrT="[Text]"/>
      <dgm:spPr/>
      <dgm:t>
        <a:bodyPr/>
        <a:lstStyle/>
        <a:p>
          <a:r>
            <a:rPr lang="en-AU" dirty="0" smtClean="0"/>
            <a:t>Cheap</a:t>
          </a:r>
          <a:endParaRPr lang="en-AU" dirty="0"/>
        </a:p>
      </dgm:t>
    </dgm:pt>
    <dgm:pt modelId="{C17DA630-70B7-4A94-BEE4-2374862FD723}" type="parTrans" cxnId="{5CE51633-2E4A-4D37-92D8-761461C616E8}">
      <dgm:prSet/>
      <dgm:spPr/>
      <dgm:t>
        <a:bodyPr/>
        <a:lstStyle/>
        <a:p>
          <a:endParaRPr lang="en-AU"/>
        </a:p>
      </dgm:t>
    </dgm:pt>
    <dgm:pt modelId="{55DD49D1-6F19-4A4E-881A-1371E23432A5}" type="sibTrans" cxnId="{5CE51633-2E4A-4D37-92D8-761461C616E8}">
      <dgm:prSet/>
      <dgm:spPr/>
      <dgm:t>
        <a:bodyPr/>
        <a:lstStyle/>
        <a:p>
          <a:endParaRPr lang="en-AU"/>
        </a:p>
      </dgm:t>
    </dgm:pt>
    <dgm:pt modelId="{859E781B-E923-4994-978E-8024A5EA4AB1}">
      <dgm:prSet phldrT="[Text]"/>
      <dgm:spPr/>
      <dgm:t>
        <a:bodyPr/>
        <a:lstStyle/>
        <a:p>
          <a:r>
            <a:rPr lang="en-AU" dirty="0" smtClean="0"/>
            <a:t>Phones</a:t>
          </a:r>
          <a:endParaRPr lang="en-AU" dirty="0"/>
        </a:p>
      </dgm:t>
    </dgm:pt>
    <dgm:pt modelId="{4A252E3B-9B5B-48D3-8C1C-C52AAB77192A}" type="parTrans" cxnId="{02AE7BE1-9D24-4A83-8260-AD2656E2A3D7}">
      <dgm:prSet/>
      <dgm:spPr/>
      <dgm:t>
        <a:bodyPr/>
        <a:lstStyle/>
        <a:p>
          <a:endParaRPr lang="en-AU"/>
        </a:p>
      </dgm:t>
    </dgm:pt>
    <dgm:pt modelId="{5B503CDD-2168-491F-AD70-01AB6FE2EF89}" type="sibTrans" cxnId="{02AE7BE1-9D24-4A83-8260-AD2656E2A3D7}">
      <dgm:prSet/>
      <dgm:spPr/>
      <dgm:t>
        <a:bodyPr/>
        <a:lstStyle/>
        <a:p>
          <a:endParaRPr lang="en-AU"/>
        </a:p>
      </dgm:t>
    </dgm:pt>
    <dgm:pt modelId="{F16B4FBA-968C-407B-9D70-25EFAD84D88D}">
      <dgm:prSet phldrT="[Text]"/>
      <dgm:spPr/>
      <dgm:t>
        <a:bodyPr/>
        <a:lstStyle/>
        <a:p>
          <a:r>
            <a:rPr lang="en-AU" dirty="0" smtClean="0"/>
            <a:t>On Premise PABX</a:t>
          </a:r>
          <a:endParaRPr lang="en-AU" dirty="0"/>
        </a:p>
      </dgm:t>
    </dgm:pt>
    <dgm:pt modelId="{9ED17DD6-A5B1-4045-B1DB-DA4F155FF737}" type="parTrans" cxnId="{7D8CB6B6-6B9C-4C89-B5EA-9F4B1A27B8E1}">
      <dgm:prSet/>
      <dgm:spPr/>
      <dgm:t>
        <a:bodyPr/>
        <a:lstStyle/>
        <a:p>
          <a:endParaRPr lang="en-AU"/>
        </a:p>
      </dgm:t>
    </dgm:pt>
    <dgm:pt modelId="{791E247C-0210-414D-B99A-C7089D717426}" type="sibTrans" cxnId="{7D8CB6B6-6B9C-4C89-B5EA-9F4B1A27B8E1}">
      <dgm:prSet/>
      <dgm:spPr/>
      <dgm:t>
        <a:bodyPr/>
        <a:lstStyle/>
        <a:p>
          <a:endParaRPr lang="en-AU"/>
        </a:p>
      </dgm:t>
    </dgm:pt>
    <dgm:pt modelId="{06EE4004-D0BA-4B8F-A1DE-982A07072715}">
      <dgm:prSet phldrT="[Text]"/>
      <dgm:spPr/>
      <dgm:t>
        <a:bodyPr/>
        <a:lstStyle/>
        <a:p>
          <a:r>
            <a:rPr lang="en-AU" dirty="0" smtClean="0"/>
            <a:t>Expensive</a:t>
          </a:r>
          <a:endParaRPr lang="en-AU" dirty="0"/>
        </a:p>
      </dgm:t>
    </dgm:pt>
    <dgm:pt modelId="{80089E37-4DE0-4F7E-BE31-C7D1F12B811A}" type="parTrans" cxnId="{226E027A-0163-47F4-91F8-90C850D4A9A1}">
      <dgm:prSet/>
      <dgm:spPr/>
      <dgm:t>
        <a:bodyPr/>
        <a:lstStyle/>
        <a:p>
          <a:endParaRPr lang="en-AU"/>
        </a:p>
      </dgm:t>
    </dgm:pt>
    <dgm:pt modelId="{3E0AB392-37DE-4E67-9272-5AE290405E82}" type="sibTrans" cxnId="{226E027A-0163-47F4-91F8-90C850D4A9A1}">
      <dgm:prSet/>
      <dgm:spPr/>
      <dgm:t>
        <a:bodyPr/>
        <a:lstStyle/>
        <a:p>
          <a:endParaRPr lang="en-AU"/>
        </a:p>
      </dgm:t>
    </dgm:pt>
    <dgm:pt modelId="{C30E402D-28D0-42FF-8056-2A382CB97BBD}">
      <dgm:prSet phldrT="[Text]"/>
      <dgm:spPr/>
      <dgm:t>
        <a:bodyPr/>
        <a:lstStyle/>
        <a:p>
          <a:r>
            <a:rPr lang="en-AU" dirty="0" smtClean="0"/>
            <a:t>Fax</a:t>
          </a:r>
          <a:endParaRPr lang="en-AU" dirty="0"/>
        </a:p>
      </dgm:t>
    </dgm:pt>
    <dgm:pt modelId="{2C0A7F79-CA82-4E72-9207-BAFF33C12F8D}" type="parTrans" cxnId="{D26E0AAD-28A7-4CE4-8C01-4732D0BD3837}">
      <dgm:prSet/>
      <dgm:spPr/>
      <dgm:t>
        <a:bodyPr/>
        <a:lstStyle/>
        <a:p>
          <a:endParaRPr lang="en-AU"/>
        </a:p>
      </dgm:t>
    </dgm:pt>
    <dgm:pt modelId="{46F2E5E2-B92E-4F9A-9E05-AD8C8D36B047}" type="sibTrans" cxnId="{D26E0AAD-28A7-4CE4-8C01-4732D0BD3837}">
      <dgm:prSet/>
      <dgm:spPr/>
      <dgm:t>
        <a:bodyPr/>
        <a:lstStyle/>
        <a:p>
          <a:endParaRPr lang="en-AU"/>
        </a:p>
      </dgm:t>
    </dgm:pt>
    <dgm:pt modelId="{C8ADA52F-8527-42BD-BD71-D9776898133F}">
      <dgm:prSet phldrT="[Text]"/>
      <dgm:spPr/>
      <dgm:t>
        <a:bodyPr/>
        <a:lstStyle/>
        <a:p>
          <a:r>
            <a:rPr lang="en-AU" dirty="0" smtClean="0"/>
            <a:t>Insecure</a:t>
          </a:r>
          <a:endParaRPr lang="en-AU" dirty="0"/>
        </a:p>
      </dgm:t>
    </dgm:pt>
    <dgm:pt modelId="{E96545CB-2590-48F7-B592-24C8FCEBB803}" type="parTrans" cxnId="{02243BF3-0BFA-4313-A83B-0CAB0829BFC7}">
      <dgm:prSet/>
      <dgm:spPr/>
      <dgm:t>
        <a:bodyPr/>
        <a:lstStyle/>
        <a:p>
          <a:endParaRPr lang="en-AU"/>
        </a:p>
      </dgm:t>
    </dgm:pt>
    <dgm:pt modelId="{DA84C7CF-4AF6-4F2B-A88A-5F80C095B883}" type="sibTrans" cxnId="{02243BF3-0BFA-4313-A83B-0CAB0829BFC7}">
      <dgm:prSet/>
      <dgm:spPr/>
      <dgm:t>
        <a:bodyPr/>
        <a:lstStyle/>
        <a:p>
          <a:endParaRPr lang="en-AU"/>
        </a:p>
      </dgm:t>
    </dgm:pt>
    <dgm:pt modelId="{15AD39D1-1CA9-47C6-A342-649EC6D2D477}">
      <dgm:prSet phldrT="[Text]"/>
      <dgm:spPr/>
      <dgm:t>
        <a:bodyPr/>
        <a:lstStyle/>
        <a:p>
          <a:r>
            <a:rPr lang="en-AU" dirty="0" smtClean="0"/>
            <a:t>Unreliable</a:t>
          </a:r>
          <a:endParaRPr lang="en-AU" dirty="0"/>
        </a:p>
      </dgm:t>
    </dgm:pt>
    <dgm:pt modelId="{F01B6BC0-90C1-443E-A78C-A5694DA8C3A6}" type="parTrans" cxnId="{6EBA618A-BC00-43FB-B4E3-C712AF4B72BE}">
      <dgm:prSet/>
      <dgm:spPr/>
      <dgm:t>
        <a:bodyPr/>
        <a:lstStyle/>
        <a:p>
          <a:endParaRPr lang="en-AU"/>
        </a:p>
      </dgm:t>
    </dgm:pt>
    <dgm:pt modelId="{AE957D83-E3C6-4CCB-AB65-E1927B757DA3}" type="sibTrans" cxnId="{6EBA618A-BC00-43FB-B4E3-C712AF4B72BE}">
      <dgm:prSet/>
      <dgm:spPr/>
      <dgm:t>
        <a:bodyPr/>
        <a:lstStyle/>
        <a:p>
          <a:endParaRPr lang="en-AU"/>
        </a:p>
      </dgm:t>
    </dgm:pt>
    <dgm:pt modelId="{413B8577-C5CC-46C2-8C5D-61922A49A75A}">
      <dgm:prSet phldrT="[Text]"/>
      <dgm:spPr/>
      <dgm:t>
        <a:bodyPr/>
        <a:lstStyle/>
        <a:p>
          <a:r>
            <a:rPr lang="en-AU" dirty="0" smtClean="0"/>
            <a:t>Unreliable</a:t>
          </a:r>
          <a:endParaRPr lang="en-AU" dirty="0"/>
        </a:p>
      </dgm:t>
    </dgm:pt>
    <dgm:pt modelId="{30CBE126-746E-475C-9798-C966091D3B0E}" type="parTrans" cxnId="{DF213DEE-DC2E-44C6-9D54-4AD0A4F13C7C}">
      <dgm:prSet/>
      <dgm:spPr/>
    </dgm:pt>
    <dgm:pt modelId="{4353C247-8D59-4E5D-B474-11B38C1511E3}" type="sibTrans" cxnId="{DF213DEE-DC2E-44C6-9D54-4AD0A4F13C7C}">
      <dgm:prSet/>
      <dgm:spPr/>
    </dgm:pt>
    <dgm:pt modelId="{99EAE536-F332-483C-BCB7-14FC0F5F7BE0}">
      <dgm:prSet phldrT="[Text]"/>
      <dgm:spPr/>
      <dgm:t>
        <a:bodyPr/>
        <a:lstStyle/>
        <a:p>
          <a:r>
            <a:rPr lang="en-AU" dirty="0" smtClean="0"/>
            <a:t>Unreliable</a:t>
          </a:r>
          <a:endParaRPr lang="en-AU" dirty="0"/>
        </a:p>
      </dgm:t>
    </dgm:pt>
    <dgm:pt modelId="{675C5B56-57AD-46DA-A747-0EE2D4720A47}" type="parTrans" cxnId="{04CF7B21-EE8B-4598-9DF9-D66BF6B4D394}">
      <dgm:prSet/>
      <dgm:spPr/>
    </dgm:pt>
    <dgm:pt modelId="{632CACE3-10F2-452A-B8AA-00E6F2EF6B26}" type="sibTrans" cxnId="{04CF7B21-EE8B-4598-9DF9-D66BF6B4D394}">
      <dgm:prSet/>
      <dgm:spPr/>
    </dgm:pt>
    <dgm:pt modelId="{4EB054D4-48AA-4EB9-9019-FBFAC8708455}">
      <dgm:prSet phldrT="[Text]"/>
      <dgm:spPr/>
      <dgm:t>
        <a:bodyPr/>
        <a:lstStyle/>
        <a:p>
          <a:r>
            <a:rPr lang="en-AU" dirty="0" smtClean="0"/>
            <a:t>No Scalability</a:t>
          </a:r>
          <a:endParaRPr lang="en-AU" dirty="0"/>
        </a:p>
      </dgm:t>
    </dgm:pt>
    <dgm:pt modelId="{F0CAA4CB-3D57-4FF6-A409-0A530AAD41D4}" type="parTrans" cxnId="{D73CD661-97BB-4C99-8440-12EE4270EEA6}">
      <dgm:prSet/>
      <dgm:spPr/>
    </dgm:pt>
    <dgm:pt modelId="{A0501D53-F796-4BE7-AAC8-04EB33F4CCA9}" type="sibTrans" cxnId="{D73CD661-97BB-4C99-8440-12EE4270EEA6}">
      <dgm:prSet/>
      <dgm:spPr/>
    </dgm:pt>
    <dgm:pt modelId="{3783861F-9878-492D-A468-0EE517464D17}">
      <dgm:prSet phldrT="[Text]"/>
      <dgm:spPr/>
      <dgm:t>
        <a:bodyPr/>
        <a:lstStyle/>
        <a:p>
          <a:r>
            <a:rPr lang="en-AU" dirty="0" smtClean="0"/>
            <a:t>Non-Targeted</a:t>
          </a:r>
          <a:endParaRPr lang="en-AU" dirty="0"/>
        </a:p>
      </dgm:t>
    </dgm:pt>
    <dgm:pt modelId="{491442E7-1916-4192-A17D-2EADCC8456AF}" type="parTrans" cxnId="{8EDD6F11-CC0A-4A7F-ACCC-F7FDFE1BA8F4}">
      <dgm:prSet/>
      <dgm:spPr/>
    </dgm:pt>
    <dgm:pt modelId="{C2A1D53C-C697-478E-BEBC-1905F50095D9}" type="sibTrans" cxnId="{8EDD6F11-CC0A-4A7F-ACCC-F7FDFE1BA8F4}">
      <dgm:prSet/>
      <dgm:spPr/>
    </dgm:pt>
    <dgm:pt modelId="{C0E0BF43-29FA-4072-8E03-0BD36F1253FF}" type="pres">
      <dgm:prSet presAssocID="{0FC903C5-B92D-4925-832B-8116CE45C908}" presName="Name0" presStyleCnt="0">
        <dgm:presLayoutVars>
          <dgm:chPref val="3"/>
          <dgm:dir/>
          <dgm:animLvl val="lvl"/>
          <dgm:resizeHandles/>
        </dgm:presLayoutVars>
      </dgm:prSet>
      <dgm:spPr/>
      <dgm:t>
        <a:bodyPr/>
        <a:lstStyle/>
        <a:p>
          <a:endParaRPr lang="en-AU"/>
        </a:p>
      </dgm:t>
    </dgm:pt>
    <dgm:pt modelId="{2A9F016B-2126-4CBF-84B8-6A7C62D5BB02}" type="pres">
      <dgm:prSet presAssocID="{B1B5413A-8D06-4DC6-AF1B-4E682A510986}" presName="horFlow" presStyleCnt="0"/>
      <dgm:spPr/>
    </dgm:pt>
    <dgm:pt modelId="{1EF59989-E13E-4F24-8C00-9998C17CDFC9}" type="pres">
      <dgm:prSet presAssocID="{B1B5413A-8D06-4DC6-AF1B-4E682A510986}" presName="bigChev" presStyleLbl="node1" presStyleIdx="0" presStyleCnt="3"/>
      <dgm:spPr/>
      <dgm:t>
        <a:bodyPr/>
        <a:lstStyle/>
        <a:p>
          <a:endParaRPr lang="en-AU"/>
        </a:p>
      </dgm:t>
    </dgm:pt>
    <dgm:pt modelId="{E7BD8827-4A82-4C33-9A89-FBEC9E8F591E}" type="pres">
      <dgm:prSet presAssocID="{76BF6F14-8397-4314-8F52-A79B4701D85D}" presName="parTrans" presStyleCnt="0"/>
      <dgm:spPr/>
    </dgm:pt>
    <dgm:pt modelId="{AA45CC3E-BD8E-4658-AC51-53CF04FEB728}" type="pres">
      <dgm:prSet presAssocID="{925BD1F0-B3FE-4F49-97D2-F19063C2A24C}" presName="node" presStyleLbl="alignAccFollowNode1" presStyleIdx="0" presStyleCnt="10">
        <dgm:presLayoutVars>
          <dgm:bulletEnabled val="1"/>
        </dgm:presLayoutVars>
      </dgm:prSet>
      <dgm:spPr/>
      <dgm:t>
        <a:bodyPr/>
        <a:lstStyle/>
        <a:p>
          <a:endParaRPr lang="en-AU"/>
        </a:p>
      </dgm:t>
    </dgm:pt>
    <dgm:pt modelId="{09402A77-8ACE-45EF-B201-054BFD79F610}" type="pres">
      <dgm:prSet presAssocID="{6487E381-C8A6-45B0-98DB-CD7B5B54615A}" presName="sibTrans" presStyleCnt="0"/>
      <dgm:spPr/>
    </dgm:pt>
    <dgm:pt modelId="{93E569E1-7DB7-40CB-A9B2-407A862C29AB}" type="pres">
      <dgm:prSet presAssocID="{9051221D-7E15-4B47-9886-F25DB49CBBF7}" presName="node" presStyleLbl="alignAccFollowNode1" presStyleIdx="1" presStyleCnt="10">
        <dgm:presLayoutVars>
          <dgm:bulletEnabled val="1"/>
        </dgm:presLayoutVars>
      </dgm:prSet>
      <dgm:spPr/>
      <dgm:t>
        <a:bodyPr/>
        <a:lstStyle/>
        <a:p>
          <a:endParaRPr lang="en-AU"/>
        </a:p>
      </dgm:t>
    </dgm:pt>
    <dgm:pt modelId="{269B924E-EC05-4559-810B-7DE5E333FC36}" type="pres">
      <dgm:prSet presAssocID="{55DD49D1-6F19-4A4E-881A-1371E23432A5}" presName="sibTrans" presStyleCnt="0"/>
      <dgm:spPr/>
    </dgm:pt>
    <dgm:pt modelId="{4B2AE675-9ED4-4CDB-A607-759051E1B6D0}" type="pres">
      <dgm:prSet presAssocID="{413B8577-C5CC-46C2-8C5D-61922A49A75A}" presName="node" presStyleLbl="alignAccFollowNode1" presStyleIdx="2" presStyleCnt="10">
        <dgm:presLayoutVars>
          <dgm:bulletEnabled val="1"/>
        </dgm:presLayoutVars>
      </dgm:prSet>
      <dgm:spPr/>
      <dgm:t>
        <a:bodyPr/>
        <a:lstStyle/>
        <a:p>
          <a:endParaRPr lang="en-AU"/>
        </a:p>
      </dgm:t>
    </dgm:pt>
    <dgm:pt modelId="{67FE34BF-2782-4C5E-B084-08CDFA88A7DE}" type="pres">
      <dgm:prSet presAssocID="{B1B5413A-8D06-4DC6-AF1B-4E682A510986}" presName="vSp" presStyleCnt="0"/>
      <dgm:spPr/>
    </dgm:pt>
    <dgm:pt modelId="{8CB334A3-A95F-48A2-8DD3-47E779BA18AA}" type="pres">
      <dgm:prSet presAssocID="{859E781B-E923-4994-978E-8024A5EA4AB1}" presName="horFlow" presStyleCnt="0"/>
      <dgm:spPr/>
    </dgm:pt>
    <dgm:pt modelId="{9C042861-A4B5-44FB-B0F9-76C7A9A16EF1}" type="pres">
      <dgm:prSet presAssocID="{859E781B-E923-4994-978E-8024A5EA4AB1}" presName="bigChev" presStyleLbl="node1" presStyleIdx="1" presStyleCnt="3"/>
      <dgm:spPr/>
      <dgm:t>
        <a:bodyPr/>
        <a:lstStyle/>
        <a:p>
          <a:endParaRPr lang="en-AU"/>
        </a:p>
      </dgm:t>
    </dgm:pt>
    <dgm:pt modelId="{E3C4736F-C37D-457B-B684-699D447164DB}" type="pres">
      <dgm:prSet presAssocID="{9ED17DD6-A5B1-4045-B1DB-DA4F155FF737}" presName="parTrans" presStyleCnt="0"/>
      <dgm:spPr/>
    </dgm:pt>
    <dgm:pt modelId="{BCA30339-77D8-4029-BE10-F44975218102}" type="pres">
      <dgm:prSet presAssocID="{F16B4FBA-968C-407B-9D70-25EFAD84D88D}" presName="node" presStyleLbl="alignAccFollowNode1" presStyleIdx="3" presStyleCnt="10">
        <dgm:presLayoutVars>
          <dgm:bulletEnabled val="1"/>
        </dgm:presLayoutVars>
      </dgm:prSet>
      <dgm:spPr/>
      <dgm:t>
        <a:bodyPr/>
        <a:lstStyle/>
        <a:p>
          <a:endParaRPr lang="en-AU"/>
        </a:p>
      </dgm:t>
    </dgm:pt>
    <dgm:pt modelId="{E508AFDE-6262-4F72-99DD-6089384E5689}" type="pres">
      <dgm:prSet presAssocID="{791E247C-0210-414D-B99A-C7089D717426}" presName="sibTrans" presStyleCnt="0"/>
      <dgm:spPr/>
    </dgm:pt>
    <dgm:pt modelId="{9727D512-00B1-441B-8D7F-92C250352EF0}" type="pres">
      <dgm:prSet presAssocID="{06EE4004-D0BA-4B8F-A1DE-982A07072715}" presName="node" presStyleLbl="alignAccFollowNode1" presStyleIdx="4" presStyleCnt="10">
        <dgm:presLayoutVars>
          <dgm:bulletEnabled val="1"/>
        </dgm:presLayoutVars>
      </dgm:prSet>
      <dgm:spPr/>
      <dgm:t>
        <a:bodyPr/>
        <a:lstStyle/>
        <a:p>
          <a:endParaRPr lang="en-AU"/>
        </a:p>
      </dgm:t>
    </dgm:pt>
    <dgm:pt modelId="{4C981BAD-0156-46C9-BED9-0D3F4E804123}" type="pres">
      <dgm:prSet presAssocID="{3E0AB392-37DE-4E67-9272-5AE290405E82}" presName="sibTrans" presStyleCnt="0"/>
      <dgm:spPr/>
    </dgm:pt>
    <dgm:pt modelId="{E567DA92-082A-4CCC-86AC-E84D4A2F228F}" type="pres">
      <dgm:prSet presAssocID="{99EAE536-F332-483C-BCB7-14FC0F5F7BE0}" presName="node" presStyleLbl="alignAccFollowNode1" presStyleIdx="5" presStyleCnt="10">
        <dgm:presLayoutVars>
          <dgm:bulletEnabled val="1"/>
        </dgm:presLayoutVars>
      </dgm:prSet>
      <dgm:spPr/>
      <dgm:t>
        <a:bodyPr/>
        <a:lstStyle/>
        <a:p>
          <a:endParaRPr lang="en-AU"/>
        </a:p>
      </dgm:t>
    </dgm:pt>
    <dgm:pt modelId="{D4870804-252A-4363-B6AC-A6D5AF747B39}" type="pres">
      <dgm:prSet presAssocID="{632CACE3-10F2-452A-B8AA-00E6F2EF6B26}" presName="sibTrans" presStyleCnt="0"/>
      <dgm:spPr/>
    </dgm:pt>
    <dgm:pt modelId="{4F49BF6F-7E37-4F0D-992D-0C5F19BA13E8}" type="pres">
      <dgm:prSet presAssocID="{4EB054D4-48AA-4EB9-9019-FBFAC8708455}" presName="node" presStyleLbl="alignAccFollowNode1" presStyleIdx="6" presStyleCnt="10">
        <dgm:presLayoutVars>
          <dgm:bulletEnabled val="1"/>
        </dgm:presLayoutVars>
      </dgm:prSet>
      <dgm:spPr/>
      <dgm:t>
        <a:bodyPr/>
        <a:lstStyle/>
        <a:p>
          <a:endParaRPr lang="en-AU"/>
        </a:p>
      </dgm:t>
    </dgm:pt>
    <dgm:pt modelId="{A44E7E7A-505D-4232-884E-0AF752DF9EC7}" type="pres">
      <dgm:prSet presAssocID="{859E781B-E923-4994-978E-8024A5EA4AB1}" presName="vSp" presStyleCnt="0"/>
      <dgm:spPr/>
    </dgm:pt>
    <dgm:pt modelId="{C61795BE-D9F4-4E97-9685-4B73ECAA79CD}" type="pres">
      <dgm:prSet presAssocID="{C30E402D-28D0-42FF-8056-2A382CB97BBD}" presName="horFlow" presStyleCnt="0"/>
      <dgm:spPr/>
    </dgm:pt>
    <dgm:pt modelId="{713BE170-B87B-49DC-911A-9D2D866748C3}" type="pres">
      <dgm:prSet presAssocID="{C30E402D-28D0-42FF-8056-2A382CB97BBD}" presName="bigChev" presStyleLbl="node1" presStyleIdx="2" presStyleCnt="3"/>
      <dgm:spPr/>
      <dgm:t>
        <a:bodyPr/>
        <a:lstStyle/>
        <a:p>
          <a:endParaRPr lang="en-AU"/>
        </a:p>
      </dgm:t>
    </dgm:pt>
    <dgm:pt modelId="{502C3515-64BC-4830-81D1-26FB129A55AF}" type="pres">
      <dgm:prSet presAssocID="{E96545CB-2590-48F7-B592-24C8FCEBB803}" presName="parTrans" presStyleCnt="0"/>
      <dgm:spPr/>
    </dgm:pt>
    <dgm:pt modelId="{56439F2F-C419-49A6-8A27-65534CA2C00C}" type="pres">
      <dgm:prSet presAssocID="{C8ADA52F-8527-42BD-BD71-D9776898133F}" presName="node" presStyleLbl="alignAccFollowNode1" presStyleIdx="7" presStyleCnt="10">
        <dgm:presLayoutVars>
          <dgm:bulletEnabled val="1"/>
        </dgm:presLayoutVars>
      </dgm:prSet>
      <dgm:spPr/>
      <dgm:t>
        <a:bodyPr/>
        <a:lstStyle/>
        <a:p>
          <a:endParaRPr lang="en-AU"/>
        </a:p>
      </dgm:t>
    </dgm:pt>
    <dgm:pt modelId="{81A49106-52B2-41CF-9693-2DA3AE7A798A}" type="pres">
      <dgm:prSet presAssocID="{DA84C7CF-4AF6-4F2B-A88A-5F80C095B883}" presName="sibTrans" presStyleCnt="0"/>
      <dgm:spPr/>
    </dgm:pt>
    <dgm:pt modelId="{627E96B2-8E90-4CD7-8088-51F33ADB6A52}" type="pres">
      <dgm:prSet presAssocID="{15AD39D1-1CA9-47C6-A342-649EC6D2D477}" presName="node" presStyleLbl="alignAccFollowNode1" presStyleIdx="8" presStyleCnt="10">
        <dgm:presLayoutVars>
          <dgm:bulletEnabled val="1"/>
        </dgm:presLayoutVars>
      </dgm:prSet>
      <dgm:spPr/>
      <dgm:t>
        <a:bodyPr/>
        <a:lstStyle/>
        <a:p>
          <a:endParaRPr lang="en-AU"/>
        </a:p>
      </dgm:t>
    </dgm:pt>
    <dgm:pt modelId="{15980521-EE9F-4F2C-86DB-95BA2A0F96D4}" type="pres">
      <dgm:prSet presAssocID="{AE957D83-E3C6-4CCB-AB65-E1927B757DA3}" presName="sibTrans" presStyleCnt="0"/>
      <dgm:spPr/>
    </dgm:pt>
    <dgm:pt modelId="{E638DAF9-75F4-4A93-8859-52BEAB5AFB75}" type="pres">
      <dgm:prSet presAssocID="{3783861F-9878-492D-A468-0EE517464D17}" presName="node" presStyleLbl="alignAccFollowNode1" presStyleIdx="9" presStyleCnt="10">
        <dgm:presLayoutVars>
          <dgm:bulletEnabled val="1"/>
        </dgm:presLayoutVars>
      </dgm:prSet>
      <dgm:spPr/>
      <dgm:t>
        <a:bodyPr/>
        <a:lstStyle/>
        <a:p>
          <a:endParaRPr lang="en-AU"/>
        </a:p>
      </dgm:t>
    </dgm:pt>
  </dgm:ptLst>
  <dgm:cxnLst>
    <dgm:cxn modelId="{0EBAAA7D-EB5A-4C33-8769-1A8DC8598EE7}" type="presOf" srcId="{3783861F-9878-492D-A468-0EE517464D17}" destId="{E638DAF9-75F4-4A93-8859-52BEAB5AFB75}" srcOrd="0" destOrd="0" presId="urn:microsoft.com/office/officeart/2005/8/layout/lProcess3"/>
    <dgm:cxn modelId="{38FFDC5B-9393-4437-8BDE-94B27E89D887}" type="presOf" srcId="{F16B4FBA-968C-407B-9D70-25EFAD84D88D}" destId="{BCA30339-77D8-4029-BE10-F44975218102}" srcOrd="0" destOrd="0" presId="urn:microsoft.com/office/officeart/2005/8/layout/lProcess3"/>
    <dgm:cxn modelId="{F1504AD9-B7E3-497F-B0C2-4292AF099031}" type="presOf" srcId="{925BD1F0-B3FE-4F49-97D2-F19063C2A24C}" destId="{AA45CC3E-BD8E-4658-AC51-53CF04FEB728}" srcOrd="0" destOrd="0" presId="urn:microsoft.com/office/officeart/2005/8/layout/lProcess3"/>
    <dgm:cxn modelId="{D73CD661-97BB-4C99-8440-12EE4270EEA6}" srcId="{859E781B-E923-4994-978E-8024A5EA4AB1}" destId="{4EB054D4-48AA-4EB9-9019-FBFAC8708455}" srcOrd="3" destOrd="0" parTransId="{F0CAA4CB-3D57-4FF6-A409-0A530AAD41D4}" sibTransId="{A0501D53-F796-4BE7-AAC8-04EB33F4CCA9}"/>
    <dgm:cxn modelId="{B9772BD3-9B84-4915-B895-3030C07DC284}" type="presOf" srcId="{B1B5413A-8D06-4DC6-AF1B-4E682A510986}" destId="{1EF59989-E13E-4F24-8C00-9998C17CDFC9}" srcOrd="0" destOrd="0" presId="urn:microsoft.com/office/officeart/2005/8/layout/lProcess3"/>
    <dgm:cxn modelId="{75236FD2-812A-42E7-B68E-EC626CA5C674}" type="presOf" srcId="{0FC903C5-B92D-4925-832B-8116CE45C908}" destId="{C0E0BF43-29FA-4072-8E03-0BD36F1253FF}" srcOrd="0" destOrd="0" presId="urn:microsoft.com/office/officeart/2005/8/layout/lProcess3"/>
    <dgm:cxn modelId="{5062496E-3861-4A8E-AF89-C5D154DD633D}" type="presOf" srcId="{9051221D-7E15-4B47-9886-F25DB49CBBF7}" destId="{93E569E1-7DB7-40CB-A9B2-407A862C29AB}" srcOrd="0" destOrd="0" presId="urn:microsoft.com/office/officeart/2005/8/layout/lProcess3"/>
    <dgm:cxn modelId="{87B027D0-2919-433B-8BD4-D338F04CA7A4}" type="presOf" srcId="{859E781B-E923-4994-978E-8024A5EA4AB1}" destId="{9C042861-A4B5-44FB-B0F9-76C7A9A16EF1}" srcOrd="0" destOrd="0" presId="urn:microsoft.com/office/officeart/2005/8/layout/lProcess3"/>
    <dgm:cxn modelId="{02243BF3-0BFA-4313-A83B-0CAB0829BFC7}" srcId="{C30E402D-28D0-42FF-8056-2A382CB97BBD}" destId="{C8ADA52F-8527-42BD-BD71-D9776898133F}" srcOrd="0" destOrd="0" parTransId="{E96545CB-2590-48F7-B592-24C8FCEBB803}" sibTransId="{DA84C7CF-4AF6-4F2B-A88A-5F80C095B883}"/>
    <dgm:cxn modelId="{226E027A-0163-47F4-91F8-90C850D4A9A1}" srcId="{859E781B-E923-4994-978E-8024A5EA4AB1}" destId="{06EE4004-D0BA-4B8F-A1DE-982A07072715}" srcOrd="1" destOrd="0" parTransId="{80089E37-4DE0-4F7E-BE31-C7D1F12B811A}" sibTransId="{3E0AB392-37DE-4E67-9272-5AE290405E82}"/>
    <dgm:cxn modelId="{6EBA618A-BC00-43FB-B4E3-C712AF4B72BE}" srcId="{C30E402D-28D0-42FF-8056-2A382CB97BBD}" destId="{15AD39D1-1CA9-47C6-A342-649EC6D2D477}" srcOrd="1" destOrd="0" parTransId="{F01B6BC0-90C1-443E-A78C-A5694DA8C3A6}" sibTransId="{AE957D83-E3C6-4CCB-AB65-E1927B757DA3}"/>
    <dgm:cxn modelId="{5BF21366-23FB-4A10-B626-AED7C9E24290}" type="presOf" srcId="{C8ADA52F-8527-42BD-BD71-D9776898133F}" destId="{56439F2F-C419-49A6-8A27-65534CA2C00C}" srcOrd="0" destOrd="0" presId="urn:microsoft.com/office/officeart/2005/8/layout/lProcess3"/>
    <dgm:cxn modelId="{02AE7BE1-9D24-4A83-8260-AD2656E2A3D7}" srcId="{0FC903C5-B92D-4925-832B-8116CE45C908}" destId="{859E781B-E923-4994-978E-8024A5EA4AB1}" srcOrd="1" destOrd="0" parTransId="{4A252E3B-9B5B-48D3-8C1C-C52AAB77192A}" sibTransId="{5B503CDD-2168-491F-AD70-01AB6FE2EF89}"/>
    <dgm:cxn modelId="{1E773971-B6AB-4351-AC0B-90D138E95EE1}" type="presOf" srcId="{15AD39D1-1CA9-47C6-A342-649EC6D2D477}" destId="{627E96B2-8E90-4CD7-8088-51F33ADB6A52}" srcOrd="0" destOrd="0" presId="urn:microsoft.com/office/officeart/2005/8/layout/lProcess3"/>
    <dgm:cxn modelId="{1EC37476-10A4-4100-A0C6-7FA250931E17}" srcId="{0FC903C5-B92D-4925-832B-8116CE45C908}" destId="{B1B5413A-8D06-4DC6-AF1B-4E682A510986}" srcOrd="0" destOrd="0" parTransId="{EC5D7641-F25E-4693-B57B-48EAA904D8A8}" sibTransId="{23B2E4E7-965D-400B-9825-A5BBF3304DB0}"/>
    <dgm:cxn modelId="{D26E0AAD-28A7-4CE4-8C01-4732D0BD3837}" srcId="{0FC903C5-B92D-4925-832B-8116CE45C908}" destId="{C30E402D-28D0-42FF-8056-2A382CB97BBD}" srcOrd="2" destOrd="0" parTransId="{2C0A7F79-CA82-4E72-9207-BAFF33C12F8D}" sibTransId="{46F2E5E2-B92E-4F9A-9E05-AD8C8D36B047}"/>
    <dgm:cxn modelId="{EEB57537-9276-4827-B9BE-8440083132E3}" type="presOf" srcId="{413B8577-C5CC-46C2-8C5D-61922A49A75A}" destId="{4B2AE675-9ED4-4CDB-A607-759051E1B6D0}" srcOrd="0" destOrd="0" presId="urn:microsoft.com/office/officeart/2005/8/layout/lProcess3"/>
    <dgm:cxn modelId="{E9DADD5E-E641-4459-954F-63857F70F306}" type="presOf" srcId="{C30E402D-28D0-42FF-8056-2A382CB97BBD}" destId="{713BE170-B87B-49DC-911A-9D2D866748C3}" srcOrd="0" destOrd="0" presId="urn:microsoft.com/office/officeart/2005/8/layout/lProcess3"/>
    <dgm:cxn modelId="{4BC21381-10C6-4C7E-94A1-EAB3A741DE8C}" type="presOf" srcId="{06EE4004-D0BA-4B8F-A1DE-982A07072715}" destId="{9727D512-00B1-441B-8D7F-92C250352EF0}" srcOrd="0" destOrd="0" presId="urn:microsoft.com/office/officeart/2005/8/layout/lProcess3"/>
    <dgm:cxn modelId="{8EDD6F11-CC0A-4A7F-ACCC-F7FDFE1BA8F4}" srcId="{C30E402D-28D0-42FF-8056-2A382CB97BBD}" destId="{3783861F-9878-492D-A468-0EE517464D17}" srcOrd="2" destOrd="0" parTransId="{491442E7-1916-4192-A17D-2EADCC8456AF}" sibTransId="{C2A1D53C-C697-478E-BEBC-1905F50095D9}"/>
    <dgm:cxn modelId="{7D8CB6B6-6B9C-4C89-B5EA-9F4B1A27B8E1}" srcId="{859E781B-E923-4994-978E-8024A5EA4AB1}" destId="{F16B4FBA-968C-407B-9D70-25EFAD84D88D}" srcOrd="0" destOrd="0" parTransId="{9ED17DD6-A5B1-4045-B1DB-DA4F155FF737}" sibTransId="{791E247C-0210-414D-B99A-C7089D717426}"/>
    <dgm:cxn modelId="{2852A88A-D193-4718-BC1E-A7EBC6C5DC1C}" type="presOf" srcId="{99EAE536-F332-483C-BCB7-14FC0F5F7BE0}" destId="{E567DA92-082A-4CCC-86AC-E84D4A2F228F}" srcOrd="0" destOrd="0" presId="urn:microsoft.com/office/officeart/2005/8/layout/lProcess3"/>
    <dgm:cxn modelId="{DF213DEE-DC2E-44C6-9D54-4AD0A4F13C7C}" srcId="{B1B5413A-8D06-4DC6-AF1B-4E682A510986}" destId="{413B8577-C5CC-46C2-8C5D-61922A49A75A}" srcOrd="2" destOrd="0" parTransId="{30CBE126-746E-475C-9798-C966091D3B0E}" sibTransId="{4353C247-8D59-4E5D-B474-11B38C1511E3}"/>
    <dgm:cxn modelId="{5CE51633-2E4A-4D37-92D8-761461C616E8}" srcId="{B1B5413A-8D06-4DC6-AF1B-4E682A510986}" destId="{9051221D-7E15-4B47-9886-F25DB49CBBF7}" srcOrd="1" destOrd="0" parTransId="{C17DA630-70B7-4A94-BEE4-2374862FD723}" sibTransId="{55DD49D1-6F19-4A4E-881A-1371E23432A5}"/>
    <dgm:cxn modelId="{D06871DE-08D1-4D55-B1D2-5315F66D8FCB}" type="presOf" srcId="{4EB054D4-48AA-4EB9-9019-FBFAC8708455}" destId="{4F49BF6F-7E37-4F0D-992D-0C5F19BA13E8}" srcOrd="0" destOrd="0" presId="urn:microsoft.com/office/officeart/2005/8/layout/lProcess3"/>
    <dgm:cxn modelId="{E2982A1E-4E77-4481-950C-68A994712632}" srcId="{B1B5413A-8D06-4DC6-AF1B-4E682A510986}" destId="{925BD1F0-B3FE-4F49-97D2-F19063C2A24C}" srcOrd="0" destOrd="0" parTransId="{76BF6F14-8397-4314-8F52-A79B4701D85D}" sibTransId="{6487E381-C8A6-45B0-98DB-CD7B5B54615A}"/>
    <dgm:cxn modelId="{04CF7B21-EE8B-4598-9DF9-D66BF6B4D394}" srcId="{859E781B-E923-4994-978E-8024A5EA4AB1}" destId="{99EAE536-F332-483C-BCB7-14FC0F5F7BE0}" srcOrd="2" destOrd="0" parTransId="{675C5B56-57AD-46DA-A747-0EE2D4720A47}" sibTransId="{632CACE3-10F2-452A-B8AA-00E6F2EF6B26}"/>
    <dgm:cxn modelId="{FB34834F-0A49-4D65-8159-8A24C5DA8062}" type="presParOf" srcId="{C0E0BF43-29FA-4072-8E03-0BD36F1253FF}" destId="{2A9F016B-2126-4CBF-84B8-6A7C62D5BB02}" srcOrd="0" destOrd="0" presId="urn:microsoft.com/office/officeart/2005/8/layout/lProcess3"/>
    <dgm:cxn modelId="{41CA6566-C69C-4A03-8759-AA9AD847EAEE}" type="presParOf" srcId="{2A9F016B-2126-4CBF-84B8-6A7C62D5BB02}" destId="{1EF59989-E13E-4F24-8C00-9998C17CDFC9}" srcOrd="0" destOrd="0" presId="urn:microsoft.com/office/officeart/2005/8/layout/lProcess3"/>
    <dgm:cxn modelId="{AEC255FE-3ABC-46C7-A7A2-CAAE6AF8A050}" type="presParOf" srcId="{2A9F016B-2126-4CBF-84B8-6A7C62D5BB02}" destId="{E7BD8827-4A82-4C33-9A89-FBEC9E8F591E}" srcOrd="1" destOrd="0" presId="urn:microsoft.com/office/officeart/2005/8/layout/lProcess3"/>
    <dgm:cxn modelId="{6F481F38-5E46-4695-BD7D-2957FF26717F}" type="presParOf" srcId="{2A9F016B-2126-4CBF-84B8-6A7C62D5BB02}" destId="{AA45CC3E-BD8E-4658-AC51-53CF04FEB728}" srcOrd="2" destOrd="0" presId="urn:microsoft.com/office/officeart/2005/8/layout/lProcess3"/>
    <dgm:cxn modelId="{1247B0AF-A92D-4A5F-B944-F528C41F6D7F}" type="presParOf" srcId="{2A9F016B-2126-4CBF-84B8-6A7C62D5BB02}" destId="{09402A77-8ACE-45EF-B201-054BFD79F610}" srcOrd="3" destOrd="0" presId="urn:microsoft.com/office/officeart/2005/8/layout/lProcess3"/>
    <dgm:cxn modelId="{BB298CB9-E0FF-4D67-B230-0899BD66183E}" type="presParOf" srcId="{2A9F016B-2126-4CBF-84B8-6A7C62D5BB02}" destId="{93E569E1-7DB7-40CB-A9B2-407A862C29AB}" srcOrd="4" destOrd="0" presId="urn:microsoft.com/office/officeart/2005/8/layout/lProcess3"/>
    <dgm:cxn modelId="{CFD38B33-39C0-4990-8523-5B30A8BC9931}" type="presParOf" srcId="{2A9F016B-2126-4CBF-84B8-6A7C62D5BB02}" destId="{269B924E-EC05-4559-810B-7DE5E333FC36}" srcOrd="5" destOrd="0" presId="urn:microsoft.com/office/officeart/2005/8/layout/lProcess3"/>
    <dgm:cxn modelId="{8361BD52-3CE9-4E0B-82E9-28AAF320798F}" type="presParOf" srcId="{2A9F016B-2126-4CBF-84B8-6A7C62D5BB02}" destId="{4B2AE675-9ED4-4CDB-A607-759051E1B6D0}" srcOrd="6" destOrd="0" presId="urn:microsoft.com/office/officeart/2005/8/layout/lProcess3"/>
    <dgm:cxn modelId="{5CB408C6-F472-4263-850C-96ED8FA5C048}" type="presParOf" srcId="{C0E0BF43-29FA-4072-8E03-0BD36F1253FF}" destId="{67FE34BF-2782-4C5E-B084-08CDFA88A7DE}" srcOrd="1" destOrd="0" presId="urn:microsoft.com/office/officeart/2005/8/layout/lProcess3"/>
    <dgm:cxn modelId="{BC020733-AE77-4843-8210-60A6407DD52B}" type="presParOf" srcId="{C0E0BF43-29FA-4072-8E03-0BD36F1253FF}" destId="{8CB334A3-A95F-48A2-8DD3-47E779BA18AA}" srcOrd="2" destOrd="0" presId="urn:microsoft.com/office/officeart/2005/8/layout/lProcess3"/>
    <dgm:cxn modelId="{58709030-8B07-47C5-B696-410B384E2184}" type="presParOf" srcId="{8CB334A3-A95F-48A2-8DD3-47E779BA18AA}" destId="{9C042861-A4B5-44FB-B0F9-76C7A9A16EF1}" srcOrd="0" destOrd="0" presId="urn:microsoft.com/office/officeart/2005/8/layout/lProcess3"/>
    <dgm:cxn modelId="{55D582D3-E619-4CFA-B6FD-B5734E8626B4}" type="presParOf" srcId="{8CB334A3-A95F-48A2-8DD3-47E779BA18AA}" destId="{E3C4736F-C37D-457B-B684-699D447164DB}" srcOrd="1" destOrd="0" presId="urn:microsoft.com/office/officeart/2005/8/layout/lProcess3"/>
    <dgm:cxn modelId="{2104FC62-7345-4E09-AFFC-641AF07EF3D0}" type="presParOf" srcId="{8CB334A3-A95F-48A2-8DD3-47E779BA18AA}" destId="{BCA30339-77D8-4029-BE10-F44975218102}" srcOrd="2" destOrd="0" presId="urn:microsoft.com/office/officeart/2005/8/layout/lProcess3"/>
    <dgm:cxn modelId="{E34E2EA3-ED97-4B3D-884F-E9552D9DA6D0}" type="presParOf" srcId="{8CB334A3-A95F-48A2-8DD3-47E779BA18AA}" destId="{E508AFDE-6262-4F72-99DD-6089384E5689}" srcOrd="3" destOrd="0" presId="urn:microsoft.com/office/officeart/2005/8/layout/lProcess3"/>
    <dgm:cxn modelId="{6A8C84A9-6144-4A6C-AA71-4604566F6A7C}" type="presParOf" srcId="{8CB334A3-A95F-48A2-8DD3-47E779BA18AA}" destId="{9727D512-00B1-441B-8D7F-92C250352EF0}" srcOrd="4" destOrd="0" presId="urn:microsoft.com/office/officeart/2005/8/layout/lProcess3"/>
    <dgm:cxn modelId="{44984A5E-8484-4591-844D-7588AB025100}" type="presParOf" srcId="{8CB334A3-A95F-48A2-8DD3-47E779BA18AA}" destId="{4C981BAD-0156-46C9-BED9-0D3F4E804123}" srcOrd="5" destOrd="0" presId="urn:microsoft.com/office/officeart/2005/8/layout/lProcess3"/>
    <dgm:cxn modelId="{95D30B6C-1177-4930-B821-DFF6E9509A21}" type="presParOf" srcId="{8CB334A3-A95F-48A2-8DD3-47E779BA18AA}" destId="{E567DA92-082A-4CCC-86AC-E84D4A2F228F}" srcOrd="6" destOrd="0" presId="urn:microsoft.com/office/officeart/2005/8/layout/lProcess3"/>
    <dgm:cxn modelId="{67CA5E9F-C6D5-4055-B4AE-2D17B3A5A85F}" type="presParOf" srcId="{8CB334A3-A95F-48A2-8DD3-47E779BA18AA}" destId="{D4870804-252A-4363-B6AC-A6D5AF747B39}" srcOrd="7" destOrd="0" presId="urn:microsoft.com/office/officeart/2005/8/layout/lProcess3"/>
    <dgm:cxn modelId="{F955185B-CABA-4137-9EE4-A9B94869BD73}" type="presParOf" srcId="{8CB334A3-A95F-48A2-8DD3-47E779BA18AA}" destId="{4F49BF6F-7E37-4F0D-992D-0C5F19BA13E8}" srcOrd="8" destOrd="0" presId="urn:microsoft.com/office/officeart/2005/8/layout/lProcess3"/>
    <dgm:cxn modelId="{72322A2F-4477-4205-BDAE-0D8BFBD1DBF3}" type="presParOf" srcId="{C0E0BF43-29FA-4072-8E03-0BD36F1253FF}" destId="{A44E7E7A-505D-4232-884E-0AF752DF9EC7}" srcOrd="3" destOrd="0" presId="urn:microsoft.com/office/officeart/2005/8/layout/lProcess3"/>
    <dgm:cxn modelId="{6A06CA4A-0E2A-411B-A35C-02F36A550BD4}" type="presParOf" srcId="{C0E0BF43-29FA-4072-8E03-0BD36F1253FF}" destId="{C61795BE-D9F4-4E97-9685-4B73ECAA79CD}" srcOrd="4" destOrd="0" presId="urn:microsoft.com/office/officeart/2005/8/layout/lProcess3"/>
    <dgm:cxn modelId="{59CCD665-6C1F-488A-A588-91F6C2282DA8}" type="presParOf" srcId="{C61795BE-D9F4-4E97-9685-4B73ECAA79CD}" destId="{713BE170-B87B-49DC-911A-9D2D866748C3}" srcOrd="0" destOrd="0" presId="urn:microsoft.com/office/officeart/2005/8/layout/lProcess3"/>
    <dgm:cxn modelId="{355AA6BF-4E66-4299-A42F-CD8D214881FA}" type="presParOf" srcId="{C61795BE-D9F4-4E97-9685-4B73ECAA79CD}" destId="{502C3515-64BC-4830-81D1-26FB129A55AF}" srcOrd="1" destOrd="0" presId="urn:microsoft.com/office/officeart/2005/8/layout/lProcess3"/>
    <dgm:cxn modelId="{56D43D51-4C24-45BF-BBE3-126025615EC0}" type="presParOf" srcId="{C61795BE-D9F4-4E97-9685-4B73ECAA79CD}" destId="{56439F2F-C419-49A6-8A27-65534CA2C00C}" srcOrd="2" destOrd="0" presId="urn:microsoft.com/office/officeart/2005/8/layout/lProcess3"/>
    <dgm:cxn modelId="{581BE9E2-1C89-45E1-B9B5-93106952F32A}" type="presParOf" srcId="{C61795BE-D9F4-4E97-9685-4B73ECAA79CD}" destId="{81A49106-52B2-41CF-9693-2DA3AE7A798A}" srcOrd="3" destOrd="0" presId="urn:microsoft.com/office/officeart/2005/8/layout/lProcess3"/>
    <dgm:cxn modelId="{212F8E58-12B8-4E35-A3AE-8B96630F0251}" type="presParOf" srcId="{C61795BE-D9F4-4E97-9685-4B73ECAA79CD}" destId="{627E96B2-8E90-4CD7-8088-51F33ADB6A52}" srcOrd="4" destOrd="0" presId="urn:microsoft.com/office/officeart/2005/8/layout/lProcess3"/>
    <dgm:cxn modelId="{01BB27CB-673D-420E-8F5A-B588DAA8AC9A}" type="presParOf" srcId="{C61795BE-D9F4-4E97-9685-4B73ECAA79CD}" destId="{15980521-EE9F-4F2C-86DB-95BA2A0F96D4}" srcOrd="5" destOrd="0" presId="urn:microsoft.com/office/officeart/2005/8/layout/lProcess3"/>
    <dgm:cxn modelId="{A0F37026-3AB8-41F2-9C14-1504423A56DF}" type="presParOf" srcId="{C61795BE-D9F4-4E97-9685-4B73ECAA79CD}" destId="{E638DAF9-75F4-4A93-8859-52BEAB5AFB75}"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F45BB7-B35C-4167-9F93-059CD3E52C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U"/>
        </a:p>
      </dgm:t>
    </dgm:pt>
    <dgm:pt modelId="{6CCDA164-ADEF-48B3-9743-1C3D4D68AFC0}">
      <dgm:prSet phldrT="[Text]"/>
      <dgm:spPr/>
      <dgm:t>
        <a:bodyPr/>
        <a:lstStyle/>
        <a:p>
          <a:r>
            <a:rPr lang="en-AU" dirty="0" smtClean="0"/>
            <a:t>Reduced Risk</a:t>
          </a:r>
          <a:endParaRPr lang="en-AU" dirty="0"/>
        </a:p>
      </dgm:t>
    </dgm:pt>
    <dgm:pt modelId="{D6E07389-E7EF-4EC2-A546-62BD5934AD92}" type="parTrans" cxnId="{39ED3CDE-1C2E-4A2D-8B19-C6512B1B9728}">
      <dgm:prSet/>
      <dgm:spPr/>
      <dgm:t>
        <a:bodyPr/>
        <a:lstStyle/>
        <a:p>
          <a:endParaRPr lang="en-AU"/>
        </a:p>
      </dgm:t>
    </dgm:pt>
    <dgm:pt modelId="{084229EB-8F7A-44FD-98E3-EFA8E50B7AD0}" type="sibTrans" cxnId="{39ED3CDE-1C2E-4A2D-8B19-C6512B1B9728}">
      <dgm:prSet/>
      <dgm:spPr/>
      <dgm:t>
        <a:bodyPr/>
        <a:lstStyle/>
        <a:p>
          <a:endParaRPr lang="en-AU"/>
        </a:p>
      </dgm:t>
    </dgm:pt>
    <dgm:pt modelId="{01F3B21A-6EC3-4010-AB2C-656251622103}">
      <dgm:prSet phldrT="[Text]"/>
      <dgm:spPr/>
      <dgm:t>
        <a:bodyPr/>
        <a:lstStyle/>
        <a:p>
          <a:r>
            <a:rPr lang="en-AU" dirty="0" smtClean="0"/>
            <a:t>Reduced Cost</a:t>
          </a:r>
          <a:endParaRPr lang="en-AU" dirty="0"/>
        </a:p>
      </dgm:t>
    </dgm:pt>
    <dgm:pt modelId="{C560948D-EA64-4F05-A62F-3FB31B471BBB}" type="parTrans" cxnId="{7699FDE7-6ADB-40E2-B490-35EBD1C32317}">
      <dgm:prSet/>
      <dgm:spPr/>
      <dgm:t>
        <a:bodyPr/>
        <a:lstStyle/>
        <a:p>
          <a:endParaRPr lang="en-AU"/>
        </a:p>
      </dgm:t>
    </dgm:pt>
    <dgm:pt modelId="{6BAC3A3F-836C-4A62-8A33-6D0E2CF36D70}" type="sibTrans" cxnId="{7699FDE7-6ADB-40E2-B490-35EBD1C32317}">
      <dgm:prSet/>
      <dgm:spPr/>
      <dgm:t>
        <a:bodyPr/>
        <a:lstStyle/>
        <a:p>
          <a:endParaRPr lang="en-AU"/>
        </a:p>
      </dgm:t>
    </dgm:pt>
    <dgm:pt modelId="{9B8BCDEB-CBED-4B22-B7DF-CF5650000A4A}">
      <dgm:prSet phldrT="[Text]"/>
      <dgm:spPr/>
      <dgm:t>
        <a:bodyPr/>
        <a:lstStyle/>
        <a:p>
          <a:r>
            <a:rPr lang="en-AU" dirty="0" smtClean="0"/>
            <a:t>Better Management</a:t>
          </a:r>
          <a:endParaRPr lang="en-AU" dirty="0"/>
        </a:p>
      </dgm:t>
    </dgm:pt>
    <dgm:pt modelId="{A83069AF-AD82-4468-B17E-B9DFE6E5AF8E}" type="parTrans" cxnId="{19C628AA-CB3D-4ED9-AC5D-FFCC74042565}">
      <dgm:prSet/>
      <dgm:spPr/>
      <dgm:t>
        <a:bodyPr/>
        <a:lstStyle/>
        <a:p>
          <a:endParaRPr lang="en-AU"/>
        </a:p>
      </dgm:t>
    </dgm:pt>
    <dgm:pt modelId="{E5CA944B-9712-45A1-BA94-F05B12D552AD}" type="sibTrans" cxnId="{19C628AA-CB3D-4ED9-AC5D-FFCC74042565}">
      <dgm:prSet/>
      <dgm:spPr/>
      <dgm:t>
        <a:bodyPr/>
        <a:lstStyle/>
        <a:p>
          <a:endParaRPr lang="en-AU"/>
        </a:p>
      </dgm:t>
    </dgm:pt>
    <dgm:pt modelId="{1A4A27E3-DFB0-4C8F-ABF5-06312CAE49F5}">
      <dgm:prSet phldrT="[Text]"/>
      <dgm:spPr/>
      <dgm:t>
        <a:bodyPr/>
        <a:lstStyle/>
        <a:p>
          <a:r>
            <a:rPr lang="en-AU" dirty="0" smtClean="0"/>
            <a:t>Higher Availability</a:t>
          </a:r>
          <a:endParaRPr lang="en-AU" dirty="0"/>
        </a:p>
      </dgm:t>
    </dgm:pt>
    <dgm:pt modelId="{9BB4C65B-72DB-41D3-903C-30F94CB81F10}" type="parTrans" cxnId="{F22E0AB6-7519-4A1B-8E0E-C08C6F1BF620}">
      <dgm:prSet/>
      <dgm:spPr/>
      <dgm:t>
        <a:bodyPr/>
        <a:lstStyle/>
        <a:p>
          <a:endParaRPr lang="en-AU"/>
        </a:p>
      </dgm:t>
    </dgm:pt>
    <dgm:pt modelId="{60425047-FA48-47CA-B66B-12C838957287}" type="sibTrans" cxnId="{F22E0AB6-7519-4A1B-8E0E-C08C6F1BF620}">
      <dgm:prSet/>
      <dgm:spPr/>
      <dgm:t>
        <a:bodyPr/>
        <a:lstStyle/>
        <a:p>
          <a:endParaRPr lang="en-AU"/>
        </a:p>
      </dgm:t>
    </dgm:pt>
    <dgm:pt modelId="{EB43E3ED-801A-454B-9D59-BA2DE294D1A4}" type="pres">
      <dgm:prSet presAssocID="{1DF45BB7-B35C-4167-9F93-059CD3E52C2E}" presName="linear" presStyleCnt="0">
        <dgm:presLayoutVars>
          <dgm:animLvl val="lvl"/>
          <dgm:resizeHandles val="exact"/>
        </dgm:presLayoutVars>
      </dgm:prSet>
      <dgm:spPr/>
      <dgm:t>
        <a:bodyPr/>
        <a:lstStyle/>
        <a:p>
          <a:endParaRPr lang="en-AU"/>
        </a:p>
      </dgm:t>
    </dgm:pt>
    <dgm:pt modelId="{60184F49-4633-4197-B11D-3CACD06472AC}" type="pres">
      <dgm:prSet presAssocID="{6CCDA164-ADEF-48B3-9743-1C3D4D68AFC0}" presName="parentText" presStyleLbl="node1" presStyleIdx="0" presStyleCnt="4">
        <dgm:presLayoutVars>
          <dgm:chMax val="0"/>
          <dgm:bulletEnabled val="1"/>
        </dgm:presLayoutVars>
      </dgm:prSet>
      <dgm:spPr/>
      <dgm:t>
        <a:bodyPr/>
        <a:lstStyle/>
        <a:p>
          <a:endParaRPr lang="en-AU"/>
        </a:p>
      </dgm:t>
    </dgm:pt>
    <dgm:pt modelId="{92E5FFCF-495D-4D5C-AAF6-FB9658B8D115}" type="pres">
      <dgm:prSet presAssocID="{084229EB-8F7A-44FD-98E3-EFA8E50B7AD0}" presName="spacer" presStyleCnt="0"/>
      <dgm:spPr/>
    </dgm:pt>
    <dgm:pt modelId="{90788AAD-9EF0-4FF0-A46A-E8D2FCEEB8B5}" type="pres">
      <dgm:prSet presAssocID="{01F3B21A-6EC3-4010-AB2C-656251622103}" presName="parentText" presStyleLbl="node1" presStyleIdx="1" presStyleCnt="4">
        <dgm:presLayoutVars>
          <dgm:chMax val="0"/>
          <dgm:bulletEnabled val="1"/>
        </dgm:presLayoutVars>
      </dgm:prSet>
      <dgm:spPr/>
      <dgm:t>
        <a:bodyPr/>
        <a:lstStyle/>
        <a:p>
          <a:endParaRPr lang="en-AU"/>
        </a:p>
      </dgm:t>
    </dgm:pt>
    <dgm:pt modelId="{5232131D-CAE7-494B-8B0A-06D923BDBA24}" type="pres">
      <dgm:prSet presAssocID="{6BAC3A3F-836C-4A62-8A33-6D0E2CF36D70}" presName="spacer" presStyleCnt="0"/>
      <dgm:spPr/>
    </dgm:pt>
    <dgm:pt modelId="{6E24E71F-AEF2-4B15-9AF7-60778F731640}" type="pres">
      <dgm:prSet presAssocID="{9B8BCDEB-CBED-4B22-B7DF-CF5650000A4A}" presName="parentText" presStyleLbl="node1" presStyleIdx="2" presStyleCnt="4">
        <dgm:presLayoutVars>
          <dgm:chMax val="0"/>
          <dgm:bulletEnabled val="1"/>
        </dgm:presLayoutVars>
      </dgm:prSet>
      <dgm:spPr/>
      <dgm:t>
        <a:bodyPr/>
        <a:lstStyle/>
        <a:p>
          <a:endParaRPr lang="en-AU"/>
        </a:p>
      </dgm:t>
    </dgm:pt>
    <dgm:pt modelId="{EE2603CD-04FC-4A9F-A7C8-93C02F4EBD53}" type="pres">
      <dgm:prSet presAssocID="{E5CA944B-9712-45A1-BA94-F05B12D552AD}" presName="spacer" presStyleCnt="0"/>
      <dgm:spPr/>
    </dgm:pt>
    <dgm:pt modelId="{5E1178E0-9F16-42DB-BF93-0DF96AC46360}" type="pres">
      <dgm:prSet presAssocID="{1A4A27E3-DFB0-4C8F-ABF5-06312CAE49F5}" presName="parentText" presStyleLbl="node1" presStyleIdx="3" presStyleCnt="4">
        <dgm:presLayoutVars>
          <dgm:chMax val="0"/>
          <dgm:bulletEnabled val="1"/>
        </dgm:presLayoutVars>
      </dgm:prSet>
      <dgm:spPr/>
      <dgm:t>
        <a:bodyPr/>
        <a:lstStyle/>
        <a:p>
          <a:endParaRPr lang="en-AU"/>
        </a:p>
      </dgm:t>
    </dgm:pt>
  </dgm:ptLst>
  <dgm:cxnLst>
    <dgm:cxn modelId="{F22E0AB6-7519-4A1B-8E0E-C08C6F1BF620}" srcId="{1DF45BB7-B35C-4167-9F93-059CD3E52C2E}" destId="{1A4A27E3-DFB0-4C8F-ABF5-06312CAE49F5}" srcOrd="3" destOrd="0" parTransId="{9BB4C65B-72DB-41D3-903C-30F94CB81F10}" sibTransId="{60425047-FA48-47CA-B66B-12C838957287}"/>
    <dgm:cxn modelId="{2AD70555-04D8-4573-AB52-DB78C6989216}" type="presOf" srcId="{1A4A27E3-DFB0-4C8F-ABF5-06312CAE49F5}" destId="{5E1178E0-9F16-42DB-BF93-0DF96AC46360}" srcOrd="0" destOrd="0" presId="urn:microsoft.com/office/officeart/2005/8/layout/vList2"/>
    <dgm:cxn modelId="{09503BF5-25DE-4BEC-B0FB-05606FBAB9BC}" type="presOf" srcId="{9B8BCDEB-CBED-4B22-B7DF-CF5650000A4A}" destId="{6E24E71F-AEF2-4B15-9AF7-60778F731640}" srcOrd="0" destOrd="0" presId="urn:microsoft.com/office/officeart/2005/8/layout/vList2"/>
    <dgm:cxn modelId="{575F73BB-F532-4672-96F9-FBB98CD156C2}" type="presOf" srcId="{01F3B21A-6EC3-4010-AB2C-656251622103}" destId="{90788AAD-9EF0-4FF0-A46A-E8D2FCEEB8B5}" srcOrd="0" destOrd="0" presId="urn:microsoft.com/office/officeart/2005/8/layout/vList2"/>
    <dgm:cxn modelId="{DDCE93E4-284A-4CD3-9D33-B5B8BB9EF428}" type="presOf" srcId="{1DF45BB7-B35C-4167-9F93-059CD3E52C2E}" destId="{EB43E3ED-801A-454B-9D59-BA2DE294D1A4}" srcOrd="0" destOrd="0" presId="urn:microsoft.com/office/officeart/2005/8/layout/vList2"/>
    <dgm:cxn modelId="{7699FDE7-6ADB-40E2-B490-35EBD1C32317}" srcId="{1DF45BB7-B35C-4167-9F93-059CD3E52C2E}" destId="{01F3B21A-6EC3-4010-AB2C-656251622103}" srcOrd="1" destOrd="0" parTransId="{C560948D-EA64-4F05-A62F-3FB31B471BBB}" sibTransId="{6BAC3A3F-836C-4A62-8A33-6D0E2CF36D70}"/>
    <dgm:cxn modelId="{F129F274-5A7D-4873-BAF2-82AC7BB1F286}" type="presOf" srcId="{6CCDA164-ADEF-48B3-9743-1C3D4D68AFC0}" destId="{60184F49-4633-4197-B11D-3CACD06472AC}" srcOrd="0" destOrd="0" presId="urn:microsoft.com/office/officeart/2005/8/layout/vList2"/>
    <dgm:cxn modelId="{19C628AA-CB3D-4ED9-AC5D-FFCC74042565}" srcId="{1DF45BB7-B35C-4167-9F93-059CD3E52C2E}" destId="{9B8BCDEB-CBED-4B22-B7DF-CF5650000A4A}" srcOrd="2" destOrd="0" parTransId="{A83069AF-AD82-4468-B17E-B9DFE6E5AF8E}" sibTransId="{E5CA944B-9712-45A1-BA94-F05B12D552AD}"/>
    <dgm:cxn modelId="{39ED3CDE-1C2E-4A2D-8B19-C6512B1B9728}" srcId="{1DF45BB7-B35C-4167-9F93-059CD3E52C2E}" destId="{6CCDA164-ADEF-48B3-9743-1C3D4D68AFC0}" srcOrd="0" destOrd="0" parTransId="{D6E07389-E7EF-4EC2-A546-62BD5934AD92}" sibTransId="{084229EB-8F7A-44FD-98E3-EFA8E50B7AD0}"/>
    <dgm:cxn modelId="{52FD6027-F3FF-4CB5-B4BB-5B5BBD5647C8}" type="presParOf" srcId="{EB43E3ED-801A-454B-9D59-BA2DE294D1A4}" destId="{60184F49-4633-4197-B11D-3CACD06472AC}" srcOrd="0" destOrd="0" presId="urn:microsoft.com/office/officeart/2005/8/layout/vList2"/>
    <dgm:cxn modelId="{F14F3E5D-9A1E-4BE4-95FE-658C6A2DCA23}" type="presParOf" srcId="{EB43E3ED-801A-454B-9D59-BA2DE294D1A4}" destId="{92E5FFCF-495D-4D5C-AAF6-FB9658B8D115}" srcOrd="1" destOrd="0" presId="urn:microsoft.com/office/officeart/2005/8/layout/vList2"/>
    <dgm:cxn modelId="{4D5234A6-9EF3-40D3-A3C7-31B4335491B5}" type="presParOf" srcId="{EB43E3ED-801A-454B-9D59-BA2DE294D1A4}" destId="{90788AAD-9EF0-4FF0-A46A-E8D2FCEEB8B5}" srcOrd="2" destOrd="0" presId="urn:microsoft.com/office/officeart/2005/8/layout/vList2"/>
    <dgm:cxn modelId="{6A01DDCD-C0AF-4AF8-B1EC-8E412CCE042D}" type="presParOf" srcId="{EB43E3ED-801A-454B-9D59-BA2DE294D1A4}" destId="{5232131D-CAE7-494B-8B0A-06D923BDBA24}" srcOrd="3" destOrd="0" presId="urn:microsoft.com/office/officeart/2005/8/layout/vList2"/>
    <dgm:cxn modelId="{E9685BBF-7F60-4608-B17A-51B720BF2933}" type="presParOf" srcId="{EB43E3ED-801A-454B-9D59-BA2DE294D1A4}" destId="{6E24E71F-AEF2-4B15-9AF7-60778F731640}" srcOrd="4" destOrd="0" presId="urn:microsoft.com/office/officeart/2005/8/layout/vList2"/>
    <dgm:cxn modelId="{0E3E1784-EE5E-45B1-A53A-23A495A5EA3D}" type="presParOf" srcId="{EB43E3ED-801A-454B-9D59-BA2DE294D1A4}" destId="{EE2603CD-04FC-4A9F-A7C8-93C02F4EBD53}" srcOrd="5" destOrd="0" presId="urn:microsoft.com/office/officeart/2005/8/layout/vList2"/>
    <dgm:cxn modelId="{B5A0A6B6-BE11-4C2E-8B8F-E021798B5355}" type="presParOf" srcId="{EB43E3ED-801A-454B-9D59-BA2DE294D1A4}" destId="{5E1178E0-9F16-42DB-BF93-0DF96AC46360}" srcOrd="6"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349E93-DDEB-4B38-9CF9-81F530B6DCF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F361D24A-871B-43C1-BC57-23D0C0E259D0}">
      <dgm:prSet phldrT="[Text]"/>
      <dgm:spPr>
        <a:solidFill>
          <a:schemeClr val="bg1">
            <a:lumMod val="85000"/>
          </a:schemeClr>
        </a:solidFill>
      </dgm:spPr>
      <dgm:t>
        <a:bodyPr/>
        <a:lstStyle/>
        <a:p>
          <a:r>
            <a:rPr lang="en-AU" dirty="0" smtClean="0"/>
            <a:t>Document Management</a:t>
          </a:r>
          <a:endParaRPr lang="en-AU" dirty="0"/>
        </a:p>
      </dgm:t>
    </dgm:pt>
    <dgm:pt modelId="{42B1AB6F-4B2F-4D65-941A-003759CBA228}" type="parTrans" cxnId="{1D78444B-5BEC-44B3-92BD-456B1BF26B74}">
      <dgm:prSet/>
      <dgm:spPr/>
      <dgm:t>
        <a:bodyPr/>
        <a:lstStyle/>
        <a:p>
          <a:endParaRPr lang="en-AU"/>
        </a:p>
      </dgm:t>
    </dgm:pt>
    <dgm:pt modelId="{85DDD1EE-B871-4179-A726-83D91B152372}" type="sibTrans" cxnId="{1D78444B-5BEC-44B3-92BD-456B1BF26B74}">
      <dgm:prSet/>
      <dgm:spPr/>
      <dgm:t>
        <a:bodyPr/>
        <a:lstStyle/>
        <a:p>
          <a:endParaRPr lang="en-AU"/>
        </a:p>
      </dgm:t>
    </dgm:pt>
    <dgm:pt modelId="{40458E17-B869-44DD-9A08-CBC5A8079C18}">
      <dgm:prSet phldrT="[Text]"/>
      <dgm:spPr>
        <a:solidFill>
          <a:schemeClr val="bg1">
            <a:lumMod val="65000"/>
          </a:schemeClr>
        </a:solidFill>
      </dgm:spPr>
      <dgm:t>
        <a:bodyPr/>
        <a:lstStyle/>
        <a:p>
          <a:r>
            <a:rPr lang="en-AU" dirty="0" smtClean="0"/>
            <a:t>Real Time Communication</a:t>
          </a:r>
          <a:endParaRPr lang="en-AU" dirty="0"/>
        </a:p>
      </dgm:t>
    </dgm:pt>
    <dgm:pt modelId="{473B9700-4E37-49E5-92BA-8CD7CBE91BBD}" type="parTrans" cxnId="{C764D2CF-1C05-46BC-862C-DB5949963807}">
      <dgm:prSet/>
      <dgm:spPr/>
      <dgm:t>
        <a:bodyPr/>
        <a:lstStyle/>
        <a:p>
          <a:endParaRPr lang="en-AU"/>
        </a:p>
      </dgm:t>
    </dgm:pt>
    <dgm:pt modelId="{0ED7B889-3ECA-431D-A38B-19CD81CE57D5}" type="sibTrans" cxnId="{C764D2CF-1C05-46BC-862C-DB5949963807}">
      <dgm:prSet/>
      <dgm:spPr/>
      <dgm:t>
        <a:bodyPr/>
        <a:lstStyle/>
        <a:p>
          <a:endParaRPr lang="en-AU"/>
        </a:p>
      </dgm:t>
    </dgm:pt>
    <dgm:pt modelId="{1727315C-5396-484F-993D-9FD035546BE7}">
      <dgm:prSet phldrT="[Text]"/>
      <dgm:spPr>
        <a:solidFill>
          <a:schemeClr val="bg1">
            <a:lumMod val="65000"/>
          </a:schemeClr>
        </a:solidFill>
      </dgm:spPr>
      <dgm:t>
        <a:bodyPr/>
        <a:lstStyle/>
        <a:p>
          <a:r>
            <a:rPr lang="en-AU" dirty="0" smtClean="0"/>
            <a:t>Desktop Computing</a:t>
          </a:r>
          <a:endParaRPr lang="en-AU" dirty="0"/>
        </a:p>
      </dgm:t>
    </dgm:pt>
    <dgm:pt modelId="{AD406319-D7B9-4502-95C7-B0F9B6DFCFB1}" type="parTrans" cxnId="{4CA80BDA-D41B-45BA-8E99-6C5961263597}">
      <dgm:prSet/>
      <dgm:spPr/>
      <dgm:t>
        <a:bodyPr/>
        <a:lstStyle/>
        <a:p>
          <a:endParaRPr lang="en-AU"/>
        </a:p>
      </dgm:t>
    </dgm:pt>
    <dgm:pt modelId="{08F25FD4-7612-4411-BAA7-209224B2CEE4}" type="sibTrans" cxnId="{4CA80BDA-D41B-45BA-8E99-6C5961263597}">
      <dgm:prSet/>
      <dgm:spPr/>
      <dgm:t>
        <a:bodyPr/>
        <a:lstStyle/>
        <a:p>
          <a:endParaRPr lang="en-AU"/>
        </a:p>
      </dgm:t>
    </dgm:pt>
    <dgm:pt modelId="{F5B1A6B4-0702-4689-9038-0675827D7BCE}">
      <dgm:prSet phldrT="[Text]"/>
      <dgm:spPr>
        <a:solidFill>
          <a:srgbClr val="90C226"/>
        </a:solidFill>
      </dgm:spPr>
      <dgm:t>
        <a:bodyPr/>
        <a:lstStyle/>
        <a:p>
          <a:r>
            <a:rPr lang="en-AU" dirty="0" smtClean="0"/>
            <a:t>Email and Collaboration</a:t>
          </a:r>
          <a:endParaRPr lang="en-AU" dirty="0"/>
        </a:p>
      </dgm:t>
    </dgm:pt>
    <dgm:pt modelId="{BD84C761-BE5E-43D4-94B2-9876B1613901}" type="parTrans" cxnId="{617A9CA1-8719-44CF-9C95-31415F42ED58}">
      <dgm:prSet/>
      <dgm:spPr/>
      <dgm:t>
        <a:bodyPr/>
        <a:lstStyle/>
        <a:p>
          <a:endParaRPr lang="en-AU"/>
        </a:p>
      </dgm:t>
    </dgm:pt>
    <dgm:pt modelId="{C1642FD2-45D2-49F8-97C0-4450C1DA755F}" type="sibTrans" cxnId="{617A9CA1-8719-44CF-9C95-31415F42ED58}">
      <dgm:prSet/>
      <dgm:spPr/>
      <dgm:t>
        <a:bodyPr/>
        <a:lstStyle/>
        <a:p>
          <a:endParaRPr lang="en-AU"/>
        </a:p>
      </dgm:t>
    </dgm:pt>
    <dgm:pt modelId="{9E7E1558-B370-46DB-9F4D-F2EE9CFB5408}">
      <dgm:prSet phldrT="[Text]"/>
      <dgm:spPr>
        <a:solidFill>
          <a:schemeClr val="bg1">
            <a:lumMod val="65000"/>
          </a:schemeClr>
        </a:solidFill>
      </dgm:spPr>
      <dgm:t>
        <a:bodyPr/>
        <a:lstStyle/>
        <a:p>
          <a:r>
            <a:rPr lang="en-AU" dirty="0" smtClean="0"/>
            <a:t>Internet, Voice and Fax</a:t>
          </a:r>
          <a:endParaRPr lang="en-AU" dirty="0"/>
        </a:p>
      </dgm:t>
    </dgm:pt>
    <dgm:pt modelId="{4F3E7CE3-F449-42F6-BC85-041E3272D1A5}" type="parTrans" cxnId="{BFC79070-CC79-4B68-9514-7D1366748276}">
      <dgm:prSet/>
      <dgm:spPr/>
      <dgm:t>
        <a:bodyPr/>
        <a:lstStyle/>
        <a:p>
          <a:endParaRPr lang="en-AU"/>
        </a:p>
      </dgm:t>
    </dgm:pt>
    <dgm:pt modelId="{C0D09A4C-F887-48F7-A12B-BC349E5102E6}" type="sibTrans" cxnId="{BFC79070-CC79-4B68-9514-7D1366748276}">
      <dgm:prSet/>
      <dgm:spPr/>
      <dgm:t>
        <a:bodyPr/>
        <a:lstStyle/>
        <a:p>
          <a:endParaRPr lang="en-AU"/>
        </a:p>
      </dgm:t>
    </dgm:pt>
    <dgm:pt modelId="{DFA3573C-7012-4B12-BC62-293EE3D37CE9}">
      <dgm:prSet phldrT="[Text]"/>
      <dgm:spPr>
        <a:solidFill>
          <a:schemeClr val="bg1">
            <a:lumMod val="85000"/>
          </a:schemeClr>
        </a:solidFill>
      </dgm:spPr>
      <dgm:t>
        <a:bodyPr/>
        <a:lstStyle/>
        <a:p>
          <a:r>
            <a:rPr lang="en-AU" dirty="0" smtClean="0"/>
            <a:t>SMSF</a:t>
          </a:r>
          <a:endParaRPr lang="en-AU" dirty="0"/>
        </a:p>
      </dgm:t>
    </dgm:pt>
    <dgm:pt modelId="{41B350C4-FFD1-483E-97A0-E98ECA6A2286}" type="parTrans" cxnId="{85FA6E1F-50D7-46C5-BA72-643C33BFD6B2}">
      <dgm:prSet/>
      <dgm:spPr/>
      <dgm:t>
        <a:bodyPr/>
        <a:lstStyle/>
        <a:p>
          <a:endParaRPr lang="en-AU"/>
        </a:p>
      </dgm:t>
    </dgm:pt>
    <dgm:pt modelId="{CED493F9-0E9D-47E1-A912-7B05006897D4}" type="sibTrans" cxnId="{85FA6E1F-50D7-46C5-BA72-643C33BFD6B2}">
      <dgm:prSet/>
      <dgm:spPr/>
      <dgm:t>
        <a:bodyPr/>
        <a:lstStyle/>
        <a:p>
          <a:endParaRPr lang="en-AU"/>
        </a:p>
      </dgm:t>
    </dgm:pt>
    <dgm:pt modelId="{315D3981-10CD-4B08-A41D-D6EDBAC9352A}">
      <dgm:prSet phldrT="[Text]"/>
      <dgm:spPr>
        <a:solidFill>
          <a:schemeClr val="bg1">
            <a:lumMod val="85000"/>
          </a:schemeClr>
        </a:solidFill>
      </dgm:spPr>
      <dgm:t>
        <a:bodyPr/>
        <a:lstStyle/>
        <a:p>
          <a:r>
            <a:rPr lang="en-AU" dirty="0" smtClean="0"/>
            <a:t>Tax</a:t>
          </a:r>
          <a:endParaRPr lang="en-AU" dirty="0"/>
        </a:p>
      </dgm:t>
    </dgm:pt>
    <dgm:pt modelId="{CB3F0930-6C1C-475E-8142-D9305BBDDC16}" type="parTrans" cxnId="{84417C57-F70D-4E81-9387-6116E42692B2}">
      <dgm:prSet/>
      <dgm:spPr/>
      <dgm:t>
        <a:bodyPr/>
        <a:lstStyle/>
        <a:p>
          <a:endParaRPr lang="en-AU"/>
        </a:p>
      </dgm:t>
    </dgm:pt>
    <dgm:pt modelId="{AC3B708F-B6DB-4F60-B8F8-FA818B4BFE29}" type="sibTrans" cxnId="{84417C57-F70D-4E81-9387-6116E42692B2}">
      <dgm:prSet/>
      <dgm:spPr/>
      <dgm:t>
        <a:bodyPr/>
        <a:lstStyle/>
        <a:p>
          <a:endParaRPr lang="en-AU"/>
        </a:p>
      </dgm:t>
    </dgm:pt>
    <dgm:pt modelId="{D296EE9D-F23A-462B-913F-49CA1849442C}">
      <dgm:prSet phldrT="[Text]"/>
      <dgm:spPr>
        <a:solidFill>
          <a:schemeClr val="bg1">
            <a:lumMod val="85000"/>
          </a:schemeClr>
        </a:solidFill>
      </dgm:spPr>
      <dgm:t>
        <a:bodyPr/>
        <a:lstStyle/>
        <a:p>
          <a:r>
            <a:rPr lang="en-AU" dirty="0" smtClean="0"/>
            <a:t>Ledger and Accounting</a:t>
          </a:r>
          <a:endParaRPr lang="en-AU" dirty="0"/>
        </a:p>
      </dgm:t>
    </dgm:pt>
    <dgm:pt modelId="{3F8B9CB5-F88F-488A-9527-19F1FBB05445}" type="parTrans" cxnId="{8AC40AED-1B5F-4963-BE99-0D834315392D}">
      <dgm:prSet/>
      <dgm:spPr/>
      <dgm:t>
        <a:bodyPr/>
        <a:lstStyle/>
        <a:p>
          <a:endParaRPr lang="en-AU"/>
        </a:p>
      </dgm:t>
    </dgm:pt>
    <dgm:pt modelId="{6986DBEF-A8F1-4502-9876-17B3D38D17F3}" type="sibTrans" cxnId="{8AC40AED-1B5F-4963-BE99-0D834315392D}">
      <dgm:prSet/>
      <dgm:spPr/>
      <dgm:t>
        <a:bodyPr/>
        <a:lstStyle/>
        <a:p>
          <a:endParaRPr lang="en-AU"/>
        </a:p>
      </dgm:t>
    </dgm:pt>
    <dgm:pt modelId="{445064EA-AA84-419B-B6E4-0F3F23E9D7E2}">
      <dgm:prSet phldrT="[Text]"/>
      <dgm:spPr>
        <a:solidFill>
          <a:schemeClr val="bg1">
            <a:lumMod val="85000"/>
          </a:schemeClr>
        </a:solidFill>
      </dgm:spPr>
      <dgm:t>
        <a:bodyPr/>
        <a:lstStyle/>
        <a:p>
          <a:r>
            <a:rPr lang="en-AU" dirty="0" smtClean="0"/>
            <a:t>Practice Management</a:t>
          </a:r>
          <a:endParaRPr lang="en-AU" dirty="0"/>
        </a:p>
      </dgm:t>
    </dgm:pt>
    <dgm:pt modelId="{2D8836EA-78AE-41FB-8CFE-932E80ADA2CD}" type="parTrans" cxnId="{8D26D8B1-66B6-48DE-9C44-55CAF782101D}">
      <dgm:prSet/>
      <dgm:spPr/>
      <dgm:t>
        <a:bodyPr/>
        <a:lstStyle/>
        <a:p>
          <a:endParaRPr lang="en-AU"/>
        </a:p>
      </dgm:t>
    </dgm:pt>
    <dgm:pt modelId="{5DB6E85C-50F3-411C-BD9A-A0AAF8F1033A}" type="sibTrans" cxnId="{8D26D8B1-66B6-48DE-9C44-55CAF782101D}">
      <dgm:prSet/>
      <dgm:spPr/>
      <dgm:t>
        <a:bodyPr/>
        <a:lstStyle/>
        <a:p>
          <a:endParaRPr lang="en-AU"/>
        </a:p>
      </dgm:t>
    </dgm:pt>
    <dgm:pt modelId="{9DC96F83-E434-45BC-823B-AF799394D120}">
      <dgm:prSet phldrT="[Text]"/>
      <dgm:spPr>
        <a:solidFill>
          <a:schemeClr val="bg1">
            <a:lumMod val="85000"/>
          </a:schemeClr>
        </a:solidFill>
      </dgm:spPr>
      <dgm:t>
        <a:bodyPr/>
        <a:lstStyle/>
        <a:p>
          <a:r>
            <a:rPr lang="en-AU" dirty="0" smtClean="0"/>
            <a:t>Corporate  Secretarial</a:t>
          </a:r>
          <a:endParaRPr lang="en-AU" dirty="0"/>
        </a:p>
      </dgm:t>
    </dgm:pt>
    <dgm:pt modelId="{75398F47-1E71-4052-8F0B-7298482220E0}" type="parTrans" cxnId="{3937BA66-FC7C-4E3B-8210-6BA0D4AB3B38}">
      <dgm:prSet/>
      <dgm:spPr/>
      <dgm:t>
        <a:bodyPr/>
        <a:lstStyle/>
        <a:p>
          <a:endParaRPr lang="en-AU"/>
        </a:p>
      </dgm:t>
    </dgm:pt>
    <dgm:pt modelId="{167369C7-D2E7-4DBD-AF6C-D760E913F5A1}" type="sibTrans" cxnId="{3937BA66-FC7C-4E3B-8210-6BA0D4AB3B38}">
      <dgm:prSet/>
      <dgm:spPr/>
      <dgm:t>
        <a:bodyPr/>
        <a:lstStyle/>
        <a:p>
          <a:endParaRPr lang="en-AU"/>
        </a:p>
      </dgm:t>
    </dgm:pt>
    <dgm:pt modelId="{B3CE1FC4-68D4-45C8-94B7-457D22BF8313}">
      <dgm:prSet phldrT="[Text]"/>
      <dgm:spPr>
        <a:solidFill>
          <a:schemeClr val="bg1">
            <a:lumMod val="85000"/>
          </a:schemeClr>
        </a:solidFill>
      </dgm:spPr>
      <dgm:t>
        <a:bodyPr/>
        <a:lstStyle/>
        <a:p>
          <a:r>
            <a:rPr lang="en-AU" dirty="0" smtClean="0"/>
            <a:t>Other Services</a:t>
          </a:r>
          <a:endParaRPr lang="en-AU" dirty="0"/>
        </a:p>
      </dgm:t>
    </dgm:pt>
    <dgm:pt modelId="{A6717A14-6F86-4BCD-84C6-56EF246B48B6}" type="parTrans" cxnId="{1EF7C866-7996-4A08-A0F9-C93BF8C22ECF}">
      <dgm:prSet/>
      <dgm:spPr/>
      <dgm:t>
        <a:bodyPr/>
        <a:lstStyle/>
        <a:p>
          <a:endParaRPr lang="en-AU"/>
        </a:p>
      </dgm:t>
    </dgm:pt>
    <dgm:pt modelId="{E033348C-0E2F-433E-A49E-C1BE92B0EE68}" type="sibTrans" cxnId="{1EF7C866-7996-4A08-A0F9-C93BF8C22ECF}">
      <dgm:prSet/>
      <dgm:spPr/>
      <dgm:t>
        <a:bodyPr/>
        <a:lstStyle/>
        <a:p>
          <a:endParaRPr lang="en-AU"/>
        </a:p>
      </dgm:t>
    </dgm:pt>
    <dgm:pt modelId="{32D62452-C16B-42A9-A1A6-535373CE144A}">
      <dgm:prSet phldrT="[Text]"/>
      <dgm:spPr>
        <a:solidFill>
          <a:schemeClr val="bg1">
            <a:lumMod val="65000"/>
          </a:schemeClr>
        </a:solidFill>
      </dgm:spPr>
      <dgm:t>
        <a:bodyPr/>
        <a:lstStyle/>
        <a:p>
          <a:r>
            <a:rPr lang="en-AU" smtClean="0"/>
            <a:t>Web </a:t>
          </a:r>
          <a:r>
            <a:rPr lang="en-AU" dirty="0" smtClean="0"/>
            <a:t>Site and Marketing</a:t>
          </a:r>
          <a:endParaRPr lang="en-AU" dirty="0"/>
        </a:p>
      </dgm:t>
    </dgm:pt>
    <dgm:pt modelId="{520C9020-A7F5-4ADC-B7E7-BCBCD590B7BA}" type="parTrans" cxnId="{41DAA87A-B19B-4366-9955-EF94345657C5}">
      <dgm:prSet/>
      <dgm:spPr/>
      <dgm:t>
        <a:bodyPr/>
        <a:lstStyle/>
        <a:p>
          <a:endParaRPr lang="en-AU"/>
        </a:p>
      </dgm:t>
    </dgm:pt>
    <dgm:pt modelId="{48ED2CC1-007C-4916-8DF2-9BAEF4DBAC62}" type="sibTrans" cxnId="{41DAA87A-B19B-4366-9955-EF94345657C5}">
      <dgm:prSet/>
      <dgm:spPr/>
      <dgm:t>
        <a:bodyPr/>
        <a:lstStyle/>
        <a:p>
          <a:endParaRPr lang="en-AU"/>
        </a:p>
      </dgm:t>
    </dgm:pt>
    <dgm:pt modelId="{BE2BE02F-7345-4DA7-B77E-64454B51AC0E}" type="pres">
      <dgm:prSet presAssocID="{8A349E93-DDEB-4B38-9CF9-81F530B6DCF8}" presName="diagram" presStyleCnt="0">
        <dgm:presLayoutVars>
          <dgm:dir/>
          <dgm:resizeHandles val="exact"/>
        </dgm:presLayoutVars>
      </dgm:prSet>
      <dgm:spPr/>
      <dgm:t>
        <a:bodyPr/>
        <a:lstStyle/>
        <a:p>
          <a:endParaRPr lang="en-AU"/>
        </a:p>
      </dgm:t>
    </dgm:pt>
    <dgm:pt modelId="{746348AE-EC5F-4C3D-B4E7-570D5F4AC8D3}" type="pres">
      <dgm:prSet presAssocID="{B3CE1FC4-68D4-45C8-94B7-457D22BF8313}" presName="node" presStyleLbl="node1" presStyleIdx="0" presStyleCnt="12">
        <dgm:presLayoutVars>
          <dgm:bulletEnabled val="1"/>
        </dgm:presLayoutVars>
      </dgm:prSet>
      <dgm:spPr/>
      <dgm:t>
        <a:bodyPr/>
        <a:lstStyle/>
        <a:p>
          <a:endParaRPr lang="en-AU"/>
        </a:p>
      </dgm:t>
    </dgm:pt>
    <dgm:pt modelId="{80AF5AD3-AFC1-4984-BD18-C1C3A33931FF}" type="pres">
      <dgm:prSet presAssocID="{E033348C-0E2F-433E-A49E-C1BE92B0EE68}" presName="sibTrans" presStyleCnt="0"/>
      <dgm:spPr/>
    </dgm:pt>
    <dgm:pt modelId="{1BABBED0-D808-4FE6-AC59-311A0E215EA5}" type="pres">
      <dgm:prSet presAssocID="{9DC96F83-E434-45BC-823B-AF799394D120}" presName="node" presStyleLbl="node1" presStyleIdx="1" presStyleCnt="12">
        <dgm:presLayoutVars>
          <dgm:bulletEnabled val="1"/>
        </dgm:presLayoutVars>
      </dgm:prSet>
      <dgm:spPr/>
      <dgm:t>
        <a:bodyPr/>
        <a:lstStyle/>
        <a:p>
          <a:endParaRPr lang="en-AU"/>
        </a:p>
      </dgm:t>
    </dgm:pt>
    <dgm:pt modelId="{4AC0DCF9-0870-4AD9-A12E-5611D3474189}" type="pres">
      <dgm:prSet presAssocID="{167369C7-D2E7-4DBD-AF6C-D760E913F5A1}" presName="sibTrans" presStyleCnt="0"/>
      <dgm:spPr/>
    </dgm:pt>
    <dgm:pt modelId="{D637C16B-48E7-4FD6-B97E-5FF308F68EDE}" type="pres">
      <dgm:prSet presAssocID="{DFA3573C-7012-4B12-BC62-293EE3D37CE9}" presName="node" presStyleLbl="node1" presStyleIdx="2" presStyleCnt="12">
        <dgm:presLayoutVars>
          <dgm:bulletEnabled val="1"/>
        </dgm:presLayoutVars>
      </dgm:prSet>
      <dgm:spPr/>
      <dgm:t>
        <a:bodyPr/>
        <a:lstStyle/>
        <a:p>
          <a:endParaRPr lang="en-AU"/>
        </a:p>
      </dgm:t>
    </dgm:pt>
    <dgm:pt modelId="{28E5E88A-A841-4830-8C57-9ACB4B6AA671}" type="pres">
      <dgm:prSet presAssocID="{CED493F9-0E9D-47E1-A912-7B05006897D4}" presName="sibTrans" presStyleCnt="0"/>
      <dgm:spPr/>
    </dgm:pt>
    <dgm:pt modelId="{5B7BB9D8-575E-496B-983E-2B4490D4DDB8}" type="pres">
      <dgm:prSet presAssocID="{315D3981-10CD-4B08-A41D-D6EDBAC9352A}" presName="node" presStyleLbl="node1" presStyleIdx="3" presStyleCnt="12">
        <dgm:presLayoutVars>
          <dgm:bulletEnabled val="1"/>
        </dgm:presLayoutVars>
      </dgm:prSet>
      <dgm:spPr/>
      <dgm:t>
        <a:bodyPr/>
        <a:lstStyle/>
        <a:p>
          <a:endParaRPr lang="en-AU"/>
        </a:p>
      </dgm:t>
    </dgm:pt>
    <dgm:pt modelId="{4D180B26-8EFB-4867-B838-5BD7E81EE1F6}" type="pres">
      <dgm:prSet presAssocID="{AC3B708F-B6DB-4F60-B8F8-FA818B4BFE29}" presName="sibTrans" presStyleCnt="0"/>
      <dgm:spPr/>
    </dgm:pt>
    <dgm:pt modelId="{54AD9D9E-FADC-41D1-9F51-CC21DE6441FB}" type="pres">
      <dgm:prSet presAssocID="{D296EE9D-F23A-462B-913F-49CA1849442C}" presName="node" presStyleLbl="node1" presStyleIdx="4" presStyleCnt="12">
        <dgm:presLayoutVars>
          <dgm:bulletEnabled val="1"/>
        </dgm:presLayoutVars>
      </dgm:prSet>
      <dgm:spPr/>
      <dgm:t>
        <a:bodyPr/>
        <a:lstStyle/>
        <a:p>
          <a:endParaRPr lang="en-AU"/>
        </a:p>
      </dgm:t>
    </dgm:pt>
    <dgm:pt modelId="{44D778D0-65C5-4A1D-B90D-68A42D67C871}" type="pres">
      <dgm:prSet presAssocID="{6986DBEF-A8F1-4502-9876-17B3D38D17F3}" presName="sibTrans" presStyleCnt="0"/>
      <dgm:spPr/>
    </dgm:pt>
    <dgm:pt modelId="{4A7CD5C4-8691-42D3-8875-131F9B8BB150}" type="pres">
      <dgm:prSet presAssocID="{445064EA-AA84-419B-B6E4-0F3F23E9D7E2}" presName="node" presStyleLbl="node1" presStyleIdx="5" presStyleCnt="12">
        <dgm:presLayoutVars>
          <dgm:bulletEnabled val="1"/>
        </dgm:presLayoutVars>
      </dgm:prSet>
      <dgm:spPr/>
      <dgm:t>
        <a:bodyPr/>
        <a:lstStyle/>
        <a:p>
          <a:endParaRPr lang="en-AU"/>
        </a:p>
      </dgm:t>
    </dgm:pt>
    <dgm:pt modelId="{12D5E446-4C39-4F45-B790-865919291FB9}" type="pres">
      <dgm:prSet presAssocID="{5DB6E85C-50F3-411C-BD9A-A0AAF8F1033A}" presName="sibTrans" presStyleCnt="0"/>
      <dgm:spPr/>
    </dgm:pt>
    <dgm:pt modelId="{5841D0AF-FF35-4018-9BE2-3F3FB0E98EF6}" type="pres">
      <dgm:prSet presAssocID="{F361D24A-871B-43C1-BC57-23D0C0E259D0}" presName="node" presStyleLbl="node1" presStyleIdx="6" presStyleCnt="12">
        <dgm:presLayoutVars>
          <dgm:bulletEnabled val="1"/>
        </dgm:presLayoutVars>
      </dgm:prSet>
      <dgm:spPr/>
      <dgm:t>
        <a:bodyPr/>
        <a:lstStyle/>
        <a:p>
          <a:endParaRPr lang="en-AU"/>
        </a:p>
      </dgm:t>
    </dgm:pt>
    <dgm:pt modelId="{A3BACD9B-54C7-4DCD-986F-3401A28F8DD6}" type="pres">
      <dgm:prSet presAssocID="{85DDD1EE-B871-4179-A726-83D91B152372}" presName="sibTrans" presStyleCnt="0"/>
      <dgm:spPr/>
    </dgm:pt>
    <dgm:pt modelId="{2AD938B8-51AA-4847-8F1A-40773E4950F2}" type="pres">
      <dgm:prSet presAssocID="{40458E17-B869-44DD-9A08-CBC5A8079C18}" presName="node" presStyleLbl="node1" presStyleIdx="7" presStyleCnt="12">
        <dgm:presLayoutVars>
          <dgm:bulletEnabled val="1"/>
        </dgm:presLayoutVars>
      </dgm:prSet>
      <dgm:spPr/>
      <dgm:t>
        <a:bodyPr/>
        <a:lstStyle/>
        <a:p>
          <a:endParaRPr lang="en-AU"/>
        </a:p>
      </dgm:t>
    </dgm:pt>
    <dgm:pt modelId="{20A8934F-61E1-4D64-BACF-2825B1607767}" type="pres">
      <dgm:prSet presAssocID="{0ED7B889-3ECA-431D-A38B-19CD81CE57D5}" presName="sibTrans" presStyleCnt="0"/>
      <dgm:spPr/>
    </dgm:pt>
    <dgm:pt modelId="{18438861-AAFC-45EE-A508-B3A0FEC08B07}" type="pres">
      <dgm:prSet presAssocID="{1727315C-5396-484F-993D-9FD035546BE7}" presName="node" presStyleLbl="node1" presStyleIdx="8" presStyleCnt="12">
        <dgm:presLayoutVars>
          <dgm:bulletEnabled val="1"/>
        </dgm:presLayoutVars>
      </dgm:prSet>
      <dgm:spPr/>
      <dgm:t>
        <a:bodyPr/>
        <a:lstStyle/>
        <a:p>
          <a:endParaRPr lang="en-AU"/>
        </a:p>
      </dgm:t>
    </dgm:pt>
    <dgm:pt modelId="{A8BC9E89-5ABC-4FCB-B663-6370CD3EF07F}" type="pres">
      <dgm:prSet presAssocID="{08F25FD4-7612-4411-BAA7-209224B2CEE4}" presName="sibTrans" presStyleCnt="0"/>
      <dgm:spPr/>
    </dgm:pt>
    <dgm:pt modelId="{F90DCB6D-19BB-45BE-AC33-F480E3368707}" type="pres">
      <dgm:prSet presAssocID="{32D62452-C16B-42A9-A1A6-535373CE144A}" presName="node" presStyleLbl="node1" presStyleIdx="9" presStyleCnt="12">
        <dgm:presLayoutVars>
          <dgm:bulletEnabled val="1"/>
        </dgm:presLayoutVars>
      </dgm:prSet>
      <dgm:spPr/>
      <dgm:t>
        <a:bodyPr/>
        <a:lstStyle/>
        <a:p>
          <a:endParaRPr lang="en-AU"/>
        </a:p>
      </dgm:t>
    </dgm:pt>
    <dgm:pt modelId="{AF6A1C91-0B1C-4D08-811E-CF0B5F4FBA31}" type="pres">
      <dgm:prSet presAssocID="{48ED2CC1-007C-4916-8DF2-9BAEF4DBAC62}" presName="sibTrans" presStyleCnt="0"/>
      <dgm:spPr/>
    </dgm:pt>
    <dgm:pt modelId="{3E590FBC-3D60-4854-BD01-09C235D5A49D}" type="pres">
      <dgm:prSet presAssocID="{F5B1A6B4-0702-4689-9038-0675827D7BCE}" presName="node" presStyleLbl="node1" presStyleIdx="10" presStyleCnt="12">
        <dgm:presLayoutVars>
          <dgm:bulletEnabled val="1"/>
        </dgm:presLayoutVars>
      </dgm:prSet>
      <dgm:spPr/>
      <dgm:t>
        <a:bodyPr/>
        <a:lstStyle/>
        <a:p>
          <a:endParaRPr lang="en-AU"/>
        </a:p>
      </dgm:t>
    </dgm:pt>
    <dgm:pt modelId="{A42CD414-2808-4C8B-A0A9-418577462860}" type="pres">
      <dgm:prSet presAssocID="{C1642FD2-45D2-49F8-97C0-4450C1DA755F}" presName="sibTrans" presStyleCnt="0"/>
      <dgm:spPr/>
    </dgm:pt>
    <dgm:pt modelId="{8C54DC16-3B18-4352-BEEF-53185B4C29F7}" type="pres">
      <dgm:prSet presAssocID="{9E7E1558-B370-46DB-9F4D-F2EE9CFB5408}" presName="node" presStyleLbl="node1" presStyleIdx="11" presStyleCnt="12">
        <dgm:presLayoutVars>
          <dgm:bulletEnabled val="1"/>
        </dgm:presLayoutVars>
      </dgm:prSet>
      <dgm:spPr/>
      <dgm:t>
        <a:bodyPr/>
        <a:lstStyle/>
        <a:p>
          <a:endParaRPr lang="en-AU"/>
        </a:p>
      </dgm:t>
    </dgm:pt>
  </dgm:ptLst>
  <dgm:cxnLst>
    <dgm:cxn modelId="{1D78444B-5BEC-44B3-92BD-456B1BF26B74}" srcId="{8A349E93-DDEB-4B38-9CF9-81F530B6DCF8}" destId="{F361D24A-871B-43C1-BC57-23D0C0E259D0}" srcOrd="6" destOrd="0" parTransId="{42B1AB6F-4B2F-4D65-941A-003759CBA228}" sibTransId="{85DDD1EE-B871-4179-A726-83D91B152372}"/>
    <dgm:cxn modelId="{8D26D8B1-66B6-48DE-9C44-55CAF782101D}" srcId="{8A349E93-DDEB-4B38-9CF9-81F530B6DCF8}" destId="{445064EA-AA84-419B-B6E4-0F3F23E9D7E2}" srcOrd="5" destOrd="0" parTransId="{2D8836EA-78AE-41FB-8CFE-932E80ADA2CD}" sibTransId="{5DB6E85C-50F3-411C-BD9A-A0AAF8F1033A}"/>
    <dgm:cxn modelId="{140FDADC-C810-4235-BB37-2FE917D0B5DC}" type="presOf" srcId="{B3CE1FC4-68D4-45C8-94B7-457D22BF8313}" destId="{746348AE-EC5F-4C3D-B4E7-570D5F4AC8D3}" srcOrd="0" destOrd="0" presId="urn:microsoft.com/office/officeart/2005/8/layout/default"/>
    <dgm:cxn modelId="{DA5C7324-2D61-4710-85E4-454599EDFC25}" type="presOf" srcId="{8A349E93-DDEB-4B38-9CF9-81F530B6DCF8}" destId="{BE2BE02F-7345-4DA7-B77E-64454B51AC0E}" srcOrd="0" destOrd="0" presId="urn:microsoft.com/office/officeart/2005/8/layout/default"/>
    <dgm:cxn modelId="{617A9CA1-8719-44CF-9C95-31415F42ED58}" srcId="{8A349E93-DDEB-4B38-9CF9-81F530B6DCF8}" destId="{F5B1A6B4-0702-4689-9038-0675827D7BCE}" srcOrd="10" destOrd="0" parTransId="{BD84C761-BE5E-43D4-94B2-9876B1613901}" sibTransId="{C1642FD2-45D2-49F8-97C0-4450C1DA755F}"/>
    <dgm:cxn modelId="{BFC79070-CC79-4B68-9514-7D1366748276}" srcId="{8A349E93-DDEB-4B38-9CF9-81F530B6DCF8}" destId="{9E7E1558-B370-46DB-9F4D-F2EE9CFB5408}" srcOrd="11" destOrd="0" parTransId="{4F3E7CE3-F449-42F6-BC85-041E3272D1A5}" sibTransId="{C0D09A4C-F887-48F7-A12B-BC349E5102E6}"/>
    <dgm:cxn modelId="{85FA6E1F-50D7-46C5-BA72-643C33BFD6B2}" srcId="{8A349E93-DDEB-4B38-9CF9-81F530B6DCF8}" destId="{DFA3573C-7012-4B12-BC62-293EE3D37CE9}" srcOrd="2" destOrd="0" parTransId="{41B350C4-FFD1-483E-97A0-E98ECA6A2286}" sibTransId="{CED493F9-0E9D-47E1-A912-7B05006897D4}"/>
    <dgm:cxn modelId="{21A473C2-BE33-4B6E-8EEA-06A09D3F54A4}" type="presOf" srcId="{D296EE9D-F23A-462B-913F-49CA1849442C}" destId="{54AD9D9E-FADC-41D1-9F51-CC21DE6441FB}" srcOrd="0" destOrd="0" presId="urn:microsoft.com/office/officeart/2005/8/layout/default"/>
    <dgm:cxn modelId="{30D6F649-D239-401A-8716-92B6493DBA68}" type="presOf" srcId="{445064EA-AA84-419B-B6E4-0F3F23E9D7E2}" destId="{4A7CD5C4-8691-42D3-8875-131F9B8BB150}" srcOrd="0" destOrd="0" presId="urn:microsoft.com/office/officeart/2005/8/layout/default"/>
    <dgm:cxn modelId="{E245135C-3B2D-4C25-BD26-55DA24B8270D}" type="presOf" srcId="{40458E17-B869-44DD-9A08-CBC5A8079C18}" destId="{2AD938B8-51AA-4847-8F1A-40773E4950F2}" srcOrd="0" destOrd="0" presId="urn:microsoft.com/office/officeart/2005/8/layout/default"/>
    <dgm:cxn modelId="{8AC40AED-1B5F-4963-BE99-0D834315392D}" srcId="{8A349E93-DDEB-4B38-9CF9-81F530B6DCF8}" destId="{D296EE9D-F23A-462B-913F-49CA1849442C}" srcOrd="4" destOrd="0" parTransId="{3F8B9CB5-F88F-488A-9527-19F1FBB05445}" sibTransId="{6986DBEF-A8F1-4502-9876-17B3D38D17F3}"/>
    <dgm:cxn modelId="{53C4BB4F-A5FA-4139-9A6C-AD592610E9AD}" type="presOf" srcId="{32D62452-C16B-42A9-A1A6-535373CE144A}" destId="{F90DCB6D-19BB-45BE-AC33-F480E3368707}" srcOrd="0" destOrd="0" presId="urn:microsoft.com/office/officeart/2005/8/layout/default"/>
    <dgm:cxn modelId="{1EF7C866-7996-4A08-A0F9-C93BF8C22ECF}" srcId="{8A349E93-DDEB-4B38-9CF9-81F530B6DCF8}" destId="{B3CE1FC4-68D4-45C8-94B7-457D22BF8313}" srcOrd="0" destOrd="0" parTransId="{A6717A14-6F86-4BCD-84C6-56EF246B48B6}" sibTransId="{E033348C-0E2F-433E-A49E-C1BE92B0EE68}"/>
    <dgm:cxn modelId="{B170EA6C-C8A3-4B01-8786-737F64F34E34}" type="presOf" srcId="{9E7E1558-B370-46DB-9F4D-F2EE9CFB5408}" destId="{8C54DC16-3B18-4352-BEEF-53185B4C29F7}" srcOrd="0" destOrd="0" presId="urn:microsoft.com/office/officeart/2005/8/layout/default"/>
    <dgm:cxn modelId="{70B5F78D-545D-4A74-933A-4F21A49EFB28}" type="presOf" srcId="{315D3981-10CD-4B08-A41D-D6EDBAC9352A}" destId="{5B7BB9D8-575E-496B-983E-2B4490D4DDB8}" srcOrd="0" destOrd="0" presId="urn:microsoft.com/office/officeart/2005/8/layout/default"/>
    <dgm:cxn modelId="{D5901ACE-CACF-4A67-9D59-2ED2C3B7B9A7}" type="presOf" srcId="{9DC96F83-E434-45BC-823B-AF799394D120}" destId="{1BABBED0-D808-4FE6-AC59-311A0E215EA5}" srcOrd="0" destOrd="0" presId="urn:microsoft.com/office/officeart/2005/8/layout/default"/>
    <dgm:cxn modelId="{41DAA87A-B19B-4366-9955-EF94345657C5}" srcId="{8A349E93-DDEB-4B38-9CF9-81F530B6DCF8}" destId="{32D62452-C16B-42A9-A1A6-535373CE144A}" srcOrd="9" destOrd="0" parTransId="{520C9020-A7F5-4ADC-B7E7-BCBCD590B7BA}" sibTransId="{48ED2CC1-007C-4916-8DF2-9BAEF4DBAC62}"/>
    <dgm:cxn modelId="{002A3C2F-BF87-4BD7-94AE-512D9491A49C}" type="presOf" srcId="{F5B1A6B4-0702-4689-9038-0675827D7BCE}" destId="{3E590FBC-3D60-4854-BD01-09C235D5A49D}" srcOrd="0" destOrd="0" presId="urn:microsoft.com/office/officeart/2005/8/layout/default"/>
    <dgm:cxn modelId="{EA89DE68-2517-4C56-9177-22320C946CF9}" type="presOf" srcId="{F361D24A-871B-43C1-BC57-23D0C0E259D0}" destId="{5841D0AF-FF35-4018-9BE2-3F3FB0E98EF6}" srcOrd="0" destOrd="0" presId="urn:microsoft.com/office/officeart/2005/8/layout/default"/>
    <dgm:cxn modelId="{DC9FC741-0AB9-408B-A98A-C634412D58A5}" type="presOf" srcId="{DFA3573C-7012-4B12-BC62-293EE3D37CE9}" destId="{D637C16B-48E7-4FD6-B97E-5FF308F68EDE}" srcOrd="0" destOrd="0" presId="urn:microsoft.com/office/officeart/2005/8/layout/default"/>
    <dgm:cxn modelId="{C764D2CF-1C05-46BC-862C-DB5949963807}" srcId="{8A349E93-DDEB-4B38-9CF9-81F530B6DCF8}" destId="{40458E17-B869-44DD-9A08-CBC5A8079C18}" srcOrd="7" destOrd="0" parTransId="{473B9700-4E37-49E5-92BA-8CD7CBE91BBD}" sibTransId="{0ED7B889-3ECA-431D-A38B-19CD81CE57D5}"/>
    <dgm:cxn modelId="{84417C57-F70D-4E81-9387-6116E42692B2}" srcId="{8A349E93-DDEB-4B38-9CF9-81F530B6DCF8}" destId="{315D3981-10CD-4B08-A41D-D6EDBAC9352A}" srcOrd="3" destOrd="0" parTransId="{CB3F0930-6C1C-475E-8142-D9305BBDDC16}" sibTransId="{AC3B708F-B6DB-4F60-B8F8-FA818B4BFE29}"/>
    <dgm:cxn modelId="{4CA80BDA-D41B-45BA-8E99-6C5961263597}" srcId="{8A349E93-DDEB-4B38-9CF9-81F530B6DCF8}" destId="{1727315C-5396-484F-993D-9FD035546BE7}" srcOrd="8" destOrd="0" parTransId="{AD406319-D7B9-4502-95C7-B0F9B6DFCFB1}" sibTransId="{08F25FD4-7612-4411-BAA7-209224B2CEE4}"/>
    <dgm:cxn modelId="{BB21E8E8-7CB4-4E2E-8446-360E2F89DA19}" type="presOf" srcId="{1727315C-5396-484F-993D-9FD035546BE7}" destId="{18438861-AAFC-45EE-A508-B3A0FEC08B07}" srcOrd="0" destOrd="0" presId="urn:microsoft.com/office/officeart/2005/8/layout/default"/>
    <dgm:cxn modelId="{3937BA66-FC7C-4E3B-8210-6BA0D4AB3B38}" srcId="{8A349E93-DDEB-4B38-9CF9-81F530B6DCF8}" destId="{9DC96F83-E434-45BC-823B-AF799394D120}" srcOrd="1" destOrd="0" parTransId="{75398F47-1E71-4052-8F0B-7298482220E0}" sibTransId="{167369C7-D2E7-4DBD-AF6C-D760E913F5A1}"/>
    <dgm:cxn modelId="{0252A473-8B95-4551-A116-E425AE3EEE7F}" type="presParOf" srcId="{BE2BE02F-7345-4DA7-B77E-64454B51AC0E}" destId="{746348AE-EC5F-4C3D-B4E7-570D5F4AC8D3}" srcOrd="0" destOrd="0" presId="urn:microsoft.com/office/officeart/2005/8/layout/default"/>
    <dgm:cxn modelId="{A82079E6-B89D-4EAC-82A8-E8CB8106EF83}" type="presParOf" srcId="{BE2BE02F-7345-4DA7-B77E-64454B51AC0E}" destId="{80AF5AD3-AFC1-4984-BD18-C1C3A33931FF}" srcOrd="1" destOrd="0" presId="urn:microsoft.com/office/officeart/2005/8/layout/default"/>
    <dgm:cxn modelId="{B56B3549-8FC5-4F05-93BD-99816D78BE08}" type="presParOf" srcId="{BE2BE02F-7345-4DA7-B77E-64454B51AC0E}" destId="{1BABBED0-D808-4FE6-AC59-311A0E215EA5}" srcOrd="2" destOrd="0" presId="urn:microsoft.com/office/officeart/2005/8/layout/default"/>
    <dgm:cxn modelId="{1F67E9E2-6EB2-4AB5-A474-254EAD19A329}" type="presParOf" srcId="{BE2BE02F-7345-4DA7-B77E-64454B51AC0E}" destId="{4AC0DCF9-0870-4AD9-A12E-5611D3474189}" srcOrd="3" destOrd="0" presId="urn:microsoft.com/office/officeart/2005/8/layout/default"/>
    <dgm:cxn modelId="{50528B77-55D0-4D4D-9292-DD548E57DFAC}" type="presParOf" srcId="{BE2BE02F-7345-4DA7-B77E-64454B51AC0E}" destId="{D637C16B-48E7-4FD6-B97E-5FF308F68EDE}" srcOrd="4" destOrd="0" presId="urn:microsoft.com/office/officeart/2005/8/layout/default"/>
    <dgm:cxn modelId="{5DFDA0CF-FB88-41D2-A4FA-C37B70EA7588}" type="presParOf" srcId="{BE2BE02F-7345-4DA7-B77E-64454B51AC0E}" destId="{28E5E88A-A841-4830-8C57-9ACB4B6AA671}" srcOrd="5" destOrd="0" presId="urn:microsoft.com/office/officeart/2005/8/layout/default"/>
    <dgm:cxn modelId="{57FC7644-5A04-4A1D-8738-524D7065DA68}" type="presParOf" srcId="{BE2BE02F-7345-4DA7-B77E-64454B51AC0E}" destId="{5B7BB9D8-575E-496B-983E-2B4490D4DDB8}" srcOrd="6" destOrd="0" presId="urn:microsoft.com/office/officeart/2005/8/layout/default"/>
    <dgm:cxn modelId="{ED3B7A99-C975-4F91-8F47-DD69851E987E}" type="presParOf" srcId="{BE2BE02F-7345-4DA7-B77E-64454B51AC0E}" destId="{4D180B26-8EFB-4867-B838-5BD7E81EE1F6}" srcOrd="7" destOrd="0" presId="urn:microsoft.com/office/officeart/2005/8/layout/default"/>
    <dgm:cxn modelId="{5039C809-DCCD-44DB-8C51-3CC49AE42D4C}" type="presParOf" srcId="{BE2BE02F-7345-4DA7-B77E-64454B51AC0E}" destId="{54AD9D9E-FADC-41D1-9F51-CC21DE6441FB}" srcOrd="8" destOrd="0" presId="urn:microsoft.com/office/officeart/2005/8/layout/default"/>
    <dgm:cxn modelId="{FEE897C2-2989-454B-A4F8-6A93FA241A56}" type="presParOf" srcId="{BE2BE02F-7345-4DA7-B77E-64454B51AC0E}" destId="{44D778D0-65C5-4A1D-B90D-68A42D67C871}" srcOrd="9" destOrd="0" presId="urn:microsoft.com/office/officeart/2005/8/layout/default"/>
    <dgm:cxn modelId="{86C50E11-C6B6-4A58-AEB4-BCC704048482}" type="presParOf" srcId="{BE2BE02F-7345-4DA7-B77E-64454B51AC0E}" destId="{4A7CD5C4-8691-42D3-8875-131F9B8BB150}" srcOrd="10" destOrd="0" presId="urn:microsoft.com/office/officeart/2005/8/layout/default"/>
    <dgm:cxn modelId="{45BB78D4-3D1E-4C68-9904-A14E1110AA2B}" type="presParOf" srcId="{BE2BE02F-7345-4DA7-B77E-64454B51AC0E}" destId="{12D5E446-4C39-4F45-B790-865919291FB9}" srcOrd="11" destOrd="0" presId="urn:microsoft.com/office/officeart/2005/8/layout/default"/>
    <dgm:cxn modelId="{208566B3-D8DF-4365-A22B-180D3F5B8055}" type="presParOf" srcId="{BE2BE02F-7345-4DA7-B77E-64454B51AC0E}" destId="{5841D0AF-FF35-4018-9BE2-3F3FB0E98EF6}" srcOrd="12" destOrd="0" presId="urn:microsoft.com/office/officeart/2005/8/layout/default"/>
    <dgm:cxn modelId="{5AF1D918-BC44-4434-B35C-5708401CE1B8}" type="presParOf" srcId="{BE2BE02F-7345-4DA7-B77E-64454B51AC0E}" destId="{A3BACD9B-54C7-4DCD-986F-3401A28F8DD6}" srcOrd="13" destOrd="0" presId="urn:microsoft.com/office/officeart/2005/8/layout/default"/>
    <dgm:cxn modelId="{29BC944E-9658-4E87-A50E-E4CC196167EE}" type="presParOf" srcId="{BE2BE02F-7345-4DA7-B77E-64454B51AC0E}" destId="{2AD938B8-51AA-4847-8F1A-40773E4950F2}" srcOrd="14" destOrd="0" presId="urn:microsoft.com/office/officeart/2005/8/layout/default"/>
    <dgm:cxn modelId="{5836E255-8F3C-406A-AF68-F3C9ED068E1A}" type="presParOf" srcId="{BE2BE02F-7345-4DA7-B77E-64454B51AC0E}" destId="{20A8934F-61E1-4D64-BACF-2825B1607767}" srcOrd="15" destOrd="0" presId="urn:microsoft.com/office/officeart/2005/8/layout/default"/>
    <dgm:cxn modelId="{E71D6F38-9878-47F2-BA33-D0FE8DB68140}" type="presParOf" srcId="{BE2BE02F-7345-4DA7-B77E-64454B51AC0E}" destId="{18438861-AAFC-45EE-A508-B3A0FEC08B07}" srcOrd="16" destOrd="0" presId="urn:microsoft.com/office/officeart/2005/8/layout/default"/>
    <dgm:cxn modelId="{3C8CE318-1ECC-4B08-9139-A5BF3901B975}" type="presParOf" srcId="{BE2BE02F-7345-4DA7-B77E-64454B51AC0E}" destId="{A8BC9E89-5ABC-4FCB-B663-6370CD3EF07F}" srcOrd="17" destOrd="0" presId="urn:microsoft.com/office/officeart/2005/8/layout/default"/>
    <dgm:cxn modelId="{D4E9BD2B-66EB-4442-841A-4F6481669C08}" type="presParOf" srcId="{BE2BE02F-7345-4DA7-B77E-64454B51AC0E}" destId="{F90DCB6D-19BB-45BE-AC33-F480E3368707}" srcOrd="18" destOrd="0" presId="urn:microsoft.com/office/officeart/2005/8/layout/default"/>
    <dgm:cxn modelId="{C05EC591-615B-43A7-8AC4-121C1BCE810B}" type="presParOf" srcId="{BE2BE02F-7345-4DA7-B77E-64454B51AC0E}" destId="{AF6A1C91-0B1C-4D08-811E-CF0B5F4FBA31}" srcOrd="19" destOrd="0" presId="urn:microsoft.com/office/officeart/2005/8/layout/default"/>
    <dgm:cxn modelId="{C04A172B-5226-4321-938C-26C1F7DF93BA}" type="presParOf" srcId="{BE2BE02F-7345-4DA7-B77E-64454B51AC0E}" destId="{3E590FBC-3D60-4854-BD01-09C235D5A49D}" srcOrd="20" destOrd="0" presId="urn:microsoft.com/office/officeart/2005/8/layout/default"/>
    <dgm:cxn modelId="{6E98FF38-D8D9-4E41-8318-5566340FED72}" type="presParOf" srcId="{BE2BE02F-7345-4DA7-B77E-64454B51AC0E}" destId="{A42CD414-2808-4C8B-A0A9-418577462860}" srcOrd="21" destOrd="0" presId="urn:microsoft.com/office/officeart/2005/8/layout/default"/>
    <dgm:cxn modelId="{B6FEA9C8-5D60-4E6B-9EBF-2654C172BD62}" type="presParOf" srcId="{BE2BE02F-7345-4DA7-B77E-64454B51AC0E}" destId="{8C54DC16-3B18-4352-BEEF-53185B4C29F7}"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94C80-973B-413D-9910-4CB5574759C9}">
      <dsp:nvSpPr>
        <dsp:cNvPr id="0" name=""/>
        <dsp:cNvSpPr/>
      </dsp:nvSpPr>
      <dsp:spPr>
        <a:xfrm>
          <a:off x="0" y="356118"/>
          <a:ext cx="8128000" cy="8764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37388" rIns="630823"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smtClean="0"/>
            <a:t>CEO, HubOne</a:t>
          </a:r>
          <a:endParaRPr lang="en-AU" sz="2100" kern="1200" dirty="0"/>
        </a:p>
      </dsp:txBody>
      <dsp:txXfrm>
        <a:off x="0" y="356118"/>
        <a:ext cx="8128000" cy="876487"/>
      </dsp:txXfrm>
    </dsp:sp>
    <dsp:sp modelId="{0FA0BF96-80C9-42C7-9994-539B788F8E5C}">
      <dsp:nvSpPr>
        <dsp:cNvPr id="0" name=""/>
        <dsp:cNvSpPr/>
      </dsp:nvSpPr>
      <dsp:spPr>
        <a:xfrm>
          <a:off x="406400" y="46158"/>
          <a:ext cx="568960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933450">
            <a:lnSpc>
              <a:spcPct val="90000"/>
            </a:lnSpc>
            <a:spcBef>
              <a:spcPct val="0"/>
            </a:spcBef>
            <a:spcAft>
              <a:spcPct val="35000"/>
            </a:spcAft>
          </a:pPr>
          <a:r>
            <a:rPr lang="en-AU" sz="2100" kern="1200" dirty="0" smtClean="0"/>
            <a:t>Trevor Schoenmaekers</a:t>
          </a:r>
          <a:endParaRPr lang="en-AU" sz="2100" kern="1200" dirty="0"/>
        </a:p>
      </dsp:txBody>
      <dsp:txXfrm>
        <a:off x="436662" y="76420"/>
        <a:ext cx="5629076" cy="559396"/>
      </dsp:txXfrm>
    </dsp:sp>
    <dsp:sp modelId="{771C0A8E-757A-4B57-81E8-821094BC639A}">
      <dsp:nvSpPr>
        <dsp:cNvPr id="0" name=""/>
        <dsp:cNvSpPr/>
      </dsp:nvSpPr>
      <dsp:spPr>
        <a:xfrm>
          <a:off x="0" y="1655965"/>
          <a:ext cx="8128000" cy="8764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37388" rIns="630823"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smtClean="0"/>
            <a:t>Partner in an accounting firm</a:t>
          </a:r>
          <a:endParaRPr lang="en-AU" sz="2100" kern="1200" dirty="0"/>
        </a:p>
      </dsp:txBody>
      <dsp:txXfrm>
        <a:off x="0" y="1655965"/>
        <a:ext cx="8128000" cy="876487"/>
      </dsp:txXfrm>
    </dsp:sp>
    <dsp:sp modelId="{76B3E6E5-4031-47FC-96BF-D012B1AC88BF}">
      <dsp:nvSpPr>
        <dsp:cNvPr id="0" name=""/>
        <dsp:cNvSpPr/>
      </dsp:nvSpPr>
      <dsp:spPr>
        <a:xfrm>
          <a:off x="406400" y="1346005"/>
          <a:ext cx="568960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933450">
            <a:lnSpc>
              <a:spcPct val="90000"/>
            </a:lnSpc>
            <a:spcBef>
              <a:spcPct val="0"/>
            </a:spcBef>
            <a:spcAft>
              <a:spcPct val="35000"/>
            </a:spcAft>
          </a:pPr>
          <a:r>
            <a:rPr lang="en-AU" sz="2100" kern="1200" dirty="0" smtClean="0"/>
            <a:t>Previously</a:t>
          </a:r>
          <a:endParaRPr lang="en-AU" sz="2100" kern="1200" dirty="0"/>
        </a:p>
      </dsp:txBody>
      <dsp:txXfrm>
        <a:off x="436662" y="1376267"/>
        <a:ext cx="5629076" cy="559396"/>
      </dsp:txXfrm>
    </dsp:sp>
    <dsp:sp modelId="{593FA35B-51D1-47B6-BED1-0E9942B22AFC}">
      <dsp:nvSpPr>
        <dsp:cNvPr id="0" name=""/>
        <dsp:cNvSpPr/>
      </dsp:nvSpPr>
      <dsp:spPr>
        <a:xfrm>
          <a:off x="0" y="2955813"/>
          <a:ext cx="8128000" cy="87648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0823" tIns="437388" rIns="630823" bIns="149352" numCol="1" spcCol="1270" anchor="t" anchorCtr="0">
          <a:noAutofit/>
        </a:bodyPr>
        <a:lstStyle/>
        <a:p>
          <a:pPr marL="228600" lvl="1" indent="-228600" algn="l" defTabSz="933450">
            <a:lnSpc>
              <a:spcPct val="90000"/>
            </a:lnSpc>
            <a:spcBef>
              <a:spcPct val="0"/>
            </a:spcBef>
            <a:spcAft>
              <a:spcPct val="15000"/>
            </a:spcAft>
            <a:buChar char="••"/>
          </a:pPr>
          <a:r>
            <a:rPr lang="en-AU" sz="2100" kern="1200" dirty="0" smtClean="0"/>
            <a:t>tjs@hubone.com; @</a:t>
          </a:r>
          <a:r>
            <a:rPr lang="en-AU" sz="2100" kern="1200" dirty="0" err="1" smtClean="0"/>
            <a:t>thexerohero</a:t>
          </a:r>
          <a:endParaRPr lang="en-AU" sz="2100" kern="1200" dirty="0"/>
        </a:p>
      </dsp:txBody>
      <dsp:txXfrm>
        <a:off x="0" y="2955813"/>
        <a:ext cx="8128000" cy="876487"/>
      </dsp:txXfrm>
    </dsp:sp>
    <dsp:sp modelId="{41E3F521-C567-4565-BE09-18F4ED302056}">
      <dsp:nvSpPr>
        <dsp:cNvPr id="0" name=""/>
        <dsp:cNvSpPr/>
      </dsp:nvSpPr>
      <dsp:spPr>
        <a:xfrm>
          <a:off x="406400" y="2645853"/>
          <a:ext cx="5689600" cy="6199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933450">
            <a:lnSpc>
              <a:spcPct val="90000"/>
            </a:lnSpc>
            <a:spcBef>
              <a:spcPct val="0"/>
            </a:spcBef>
            <a:spcAft>
              <a:spcPct val="35000"/>
            </a:spcAft>
          </a:pPr>
          <a:r>
            <a:rPr lang="en-AU" sz="2100" kern="1200" dirty="0" smtClean="0"/>
            <a:t>Contact</a:t>
          </a:r>
          <a:endParaRPr lang="en-AU" sz="2100" kern="1200" dirty="0"/>
        </a:p>
      </dsp:txBody>
      <dsp:txXfrm>
        <a:off x="436662" y="2676115"/>
        <a:ext cx="5629076"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F0B08-7659-439A-BC1F-FE87A5F817CD}">
      <dsp:nvSpPr>
        <dsp:cNvPr id="0" name=""/>
        <dsp:cNvSpPr/>
      </dsp:nvSpPr>
      <dsp:spPr>
        <a:xfrm>
          <a:off x="0" y="30973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E3A893-78F8-4D29-A7FC-F69F58636160}">
      <dsp:nvSpPr>
        <dsp:cNvPr id="0" name=""/>
        <dsp:cNvSpPr/>
      </dsp:nvSpPr>
      <dsp:spPr>
        <a:xfrm>
          <a:off x="429815" y="5881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AU" sz="1700" kern="1200" dirty="0" smtClean="0"/>
            <a:t>Send and Receive Emails</a:t>
          </a:r>
          <a:endParaRPr lang="en-AU" sz="1700" kern="1200" dirty="0"/>
        </a:p>
      </dsp:txBody>
      <dsp:txXfrm>
        <a:off x="454313" y="83316"/>
        <a:ext cx="5968422" cy="452844"/>
      </dsp:txXfrm>
    </dsp:sp>
    <dsp:sp modelId="{E10428A4-19B3-4D4D-879D-30B0B9C407BB}">
      <dsp:nvSpPr>
        <dsp:cNvPr id="0" name=""/>
        <dsp:cNvSpPr/>
      </dsp:nvSpPr>
      <dsp:spPr>
        <a:xfrm>
          <a:off x="0" y="108085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73BD9D-A201-4DAA-805C-08F16812A46D}">
      <dsp:nvSpPr>
        <dsp:cNvPr id="0" name=""/>
        <dsp:cNvSpPr/>
      </dsp:nvSpPr>
      <dsp:spPr>
        <a:xfrm>
          <a:off x="429815" y="82993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AU" sz="1700" kern="1200" dirty="0" smtClean="0"/>
            <a:t>Shared Calendars</a:t>
          </a:r>
          <a:endParaRPr lang="en-AU" sz="1700" kern="1200" dirty="0"/>
        </a:p>
      </dsp:txBody>
      <dsp:txXfrm>
        <a:off x="454313" y="854436"/>
        <a:ext cx="5968422" cy="452844"/>
      </dsp:txXfrm>
    </dsp:sp>
    <dsp:sp modelId="{2C180BEF-A726-455B-BF75-2C5B610877CD}">
      <dsp:nvSpPr>
        <dsp:cNvPr id="0" name=""/>
        <dsp:cNvSpPr/>
      </dsp:nvSpPr>
      <dsp:spPr>
        <a:xfrm>
          <a:off x="0" y="185197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11A0CC-741A-44E2-8C40-67B7DAB63980}">
      <dsp:nvSpPr>
        <dsp:cNvPr id="0" name=""/>
        <dsp:cNvSpPr/>
      </dsp:nvSpPr>
      <dsp:spPr>
        <a:xfrm>
          <a:off x="429815" y="160105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AU" sz="1700" kern="1200" dirty="0" smtClean="0"/>
            <a:t>Shared Contacts</a:t>
          </a:r>
          <a:endParaRPr lang="en-AU" sz="1700" kern="1200" dirty="0"/>
        </a:p>
      </dsp:txBody>
      <dsp:txXfrm>
        <a:off x="454313" y="1625556"/>
        <a:ext cx="5968422" cy="452844"/>
      </dsp:txXfrm>
    </dsp:sp>
    <dsp:sp modelId="{9BA16D06-D476-415C-AD5F-DD89FA85F422}">
      <dsp:nvSpPr>
        <dsp:cNvPr id="0" name=""/>
        <dsp:cNvSpPr/>
      </dsp:nvSpPr>
      <dsp:spPr>
        <a:xfrm>
          <a:off x="0" y="262309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FF961-07D7-4728-9BE1-5F11AAD5A74D}">
      <dsp:nvSpPr>
        <dsp:cNvPr id="0" name=""/>
        <dsp:cNvSpPr/>
      </dsp:nvSpPr>
      <dsp:spPr>
        <a:xfrm>
          <a:off x="429815" y="237217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AU" sz="1700" kern="1200" dirty="0" smtClean="0"/>
            <a:t>Shared Tasks</a:t>
          </a:r>
          <a:endParaRPr lang="en-AU" sz="1700" kern="1200" dirty="0"/>
        </a:p>
      </dsp:txBody>
      <dsp:txXfrm>
        <a:off x="454313" y="2396676"/>
        <a:ext cx="5968422" cy="452844"/>
      </dsp:txXfrm>
    </dsp:sp>
    <dsp:sp modelId="{3B0ECD1F-3BDE-4B34-B78B-35E21EE3DE99}">
      <dsp:nvSpPr>
        <dsp:cNvPr id="0" name=""/>
        <dsp:cNvSpPr/>
      </dsp:nvSpPr>
      <dsp:spPr>
        <a:xfrm>
          <a:off x="0" y="339421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1D9908-8319-409A-BD0B-CDF9A236961E}">
      <dsp:nvSpPr>
        <dsp:cNvPr id="0" name=""/>
        <dsp:cNvSpPr/>
      </dsp:nvSpPr>
      <dsp:spPr>
        <a:xfrm>
          <a:off x="429815" y="314329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AU" sz="1700" kern="1200" dirty="0" smtClean="0"/>
            <a:t>Always available, available anywhere</a:t>
          </a:r>
          <a:endParaRPr lang="en-AU" sz="1700" kern="1200" dirty="0"/>
        </a:p>
      </dsp:txBody>
      <dsp:txXfrm>
        <a:off x="454313" y="3167796"/>
        <a:ext cx="5968422" cy="452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05EC9-5E04-4532-B786-C885922FEA29}">
      <dsp:nvSpPr>
        <dsp:cNvPr id="0" name=""/>
        <dsp:cNvSpPr/>
      </dsp:nvSpPr>
      <dsp:spPr>
        <a:xfrm>
          <a:off x="1885165" y="1627507"/>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AU" sz="1700" kern="1200" dirty="0" smtClean="0"/>
            <a:t>Desktops</a:t>
          </a:r>
          <a:endParaRPr lang="en-AU" sz="1700" kern="1200" dirty="0"/>
        </a:p>
      </dsp:txBody>
      <dsp:txXfrm>
        <a:off x="2068258" y="1810600"/>
        <a:ext cx="884054" cy="884054"/>
      </dsp:txXfrm>
    </dsp:sp>
    <dsp:sp modelId="{759F3DBE-8EFD-4AB0-BA20-48BFECCDBFA4}">
      <dsp:nvSpPr>
        <dsp:cNvPr id="0" name=""/>
        <dsp:cNvSpPr/>
      </dsp:nvSpPr>
      <dsp:spPr>
        <a:xfrm rot="16200000">
          <a:off x="2322550" y="1417359"/>
          <a:ext cx="375470" cy="44824"/>
        </a:xfrm>
        <a:custGeom>
          <a:avLst/>
          <a:gdLst/>
          <a:ahLst/>
          <a:cxnLst/>
          <a:rect l="0" t="0" r="0" b="0"/>
          <a:pathLst>
            <a:path>
              <a:moveTo>
                <a:pt x="0" y="22412"/>
              </a:moveTo>
              <a:lnTo>
                <a:pt x="375470" y="224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2500899" y="1430385"/>
        <a:ext cx="18773" cy="18773"/>
      </dsp:txXfrm>
    </dsp:sp>
    <dsp:sp modelId="{A2F414B2-1378-432A-8BBD-A090788611BA}">
      <dsp:nvSpPr>
        <dsp:cNvPr id="0" name=""/>
        <dsp:cNvSpPr/>
      </dsp:nvSpPr>
      <dsp:spPr>
        <a:xfrm>
          <a:off x="1885165" y="1796"/>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AU" sz="1200" kern="1200" dirty="0" smtClean="0"/>
            <a:t>Anti Malware</a:t>
          </a:r>
          <a:endParaRPr lang="en-AU" sz="1200" kern="1200" dirty="0"/>
        </a:p>
      </dsp:txBody>
      <dsp:txXfrm>
        <a:off x="2068258" y="184889"/>
        <a:ext cx="884054" cy="884054"/>
      </dsp:txXfrm>
    </dsp:sp>
    <dsp:sp modelId="{A0BF6933-D5C6-4CD9-B22A-677F94F278CC}">
      <dsp:nvSpPr>
        <dsp:cNvPr id="0" name=""/>
        <dsp:cNvSpPr/>
      </dsp:nvSpPr>
      <dsp:spPr>
        <a:xfrm rot="19800000">
          <a:off x="3026504" y="1823787"/>
          <a:ext cx="375470" cy="44824"/>
        </a:xfrm>
        <a:custGeom>
          <a:avLst/>
          <a:gdLst/>
          <a:ahLst/>
          <a:cxnLst/>
          <a:rect l="0" t="0" r="0" b="0"/>
          <a:pathLst>
            <a:path>
              <a:moveTo>
                <a:pt x="0" y="22412"/>
              </a:moveTo>
              <a:lnTo>
                <a:pt x="375470" y="224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3204852" y="1836813"/>
        <a:ext cx="18773" cy="18773"/>
      </dsp:txXfrm>
    </dsp:sp>
    <dsp:sp modelId="{7248BE77-C8B1-4FBA-8701-E7D1EDA4C0B3}">
      <dsp:nvSpPr>
        <dsp:cNvPr id="0" name=""/>
        <dsp:cNvSpPr/>
      </dsp:nvSpPr>
      <dsp:spPr>
        <a:xfrm>
          <a:off x="3293072" y="814652"/>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AU" sz="1200" kern="1200" dirty="0" smtClean="0"/>
            <a:t>Patch Management</a:t>
          </a:r>
          <a:endParaRPr lang="en-AU" sz="1200" kern="1200" dirty="0"/>
        </a:p>
      </dsp:txBody>
      <dsp:txXfrm>
        <a:off x="3476165" y="997745"/>
        <a:ext cx="884054" cy="884054"/>
      </dsp:txXfrm>
    </dsp:sp>
    <dsp:sp modelId="{5E5863A3-7EB7-46CB-AEA1-4E4D58201542}">
      <dsp:nvSpPr>
        <dsp:cNvPr id="0" name=""/>
        <dsp:cNvSpPr/>
      </dsp:nvSpPr>
      <dsp:spPr>
        <a:xfrm rot="1800000">
          <a:off x="3026504" y="2636643"/>
          <a:ext cx="375470" cy="44824"/>
        </a:xfrm>
        <a:custGeom>
          <a:avLst/>
          <a:gdLst/>
          <a:ahLst/>
          <a:cxnLst/>
          <a:rect l="0" t="0" r="0" b="0"/>
          <a:pathLst>
            <a:path>
              <a:moveTo>
                <a:pt x="0" y="22412"/>
              </a:moveTo>
              <a:lnTo>
                <a:pt x="375470" y="224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3204852" y="2649668"/>
        <a:ext cx="18773" cy="18773"/>
      </dsp:txXfrm>
    </dsp:sp>
    <dsp:sp modelId="{B3E8DE55-2BF5-48A1-9614-A26EA4963474}">
      <dsp:nvSpPr>
        <dsp:cNvPr id="0" name=""/>
        <dsp:cNvSpPr/>
      </dsp:nvSpPr>
      <dsp:spPr>
        <a:xfrm>
          <a:off x="3293072" y="2440362"/>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AU" sz="1200" kern="1200" dirty="0" smtClean="0"/>
            <a:t>Inventory</a:t>
          </a:r>
          <a:endParaRPr lang="en-AU" sz="1200" kern="1200" dirty="0"/>
        </a:p>
      </dsp:txBody>
      <dsp:txXfrm>
        <a:off x="3476165" y="2623455"/>
        <a:ext cx="884054" cy="884054"/>
      </dsp:txXfrm>
    </dsp:sp>
    <dsp:sp modelId="{98A46D28-CC86-4740-A365-F32D2838A8D2}">
      <dsp:nvSpPr>
        <dsp:cNvPr id="0" name=""/>
        <dsp:cNvSpPr/>
      </dsp:nvSpPr>
      <dsp:spPr>
        <a:xfrm rot="5400000">
          <a:off x="2322550" y="3043070"/>
          <a:ext cx="375470" cy="44824"/>
        </a:xfrm>
        <a:custGeom>
          <a:avLst/>
          <a:gdLst/>
          <a:ahLst/>
          <a:cxnLst/>
          <a:rect l="0" t="0" r="0" b="0"/>
          <a:pathLst>
            <a:path>
              <a:moveTo>
                <a:pt x="0" y="22412"/>
              </a:moveTo>
              <a:lnTo>
                <a:pt x="375470" y="224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a:off x="2500899" y="3056096"/>
        <a:ext cx="18773" cy="18773"/>
      </dsp:txXfrm>
    </dsp:sp>
    <dsp:sp modelId="{125439A2-D09D-48C6-9264-96B662802CA4}">
      <dsp:nvSpPr>
        <dsp:cNvPr id="0" name=""/>
        <dsp:cNvSpPr/>
      </dsp:nvSpPr>
      <dsp:spPr>
        <a:xfrm>
          <a:off x="1885165" y="3253218"/>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AU" sz="1200" kern="1200" dirty="0" smtClean="0"/>
            <a:t>Remote Control</a:t>
          </a:r>
          <a:endParaRPr lang="en-AU" sz="1200" kern="1200" dirty="0"/>
        </a:p>
      </dsp:txBody>
      <dsp:txXfrm>
        <a:off x="2068258" y="3436311"/>
        <a:ext cx="884054" cy="884054"/>
      </dsp:txXfrm>
    </dsp:sp>
    <dsp:sp modelId="{0580D138-06DC-4FFF-9BC1-64B945999C19}">
      <dsp:nvSpPr>
        <dsp:cNvPr id="0" name=""/>
        <dsp:cNvSpPr/>
      </dsp:nvSpPr>
      <dsp:spPr>
        <a:xfrm rot="9000000">
          <a:off x="1618597" y="2636643"/>
          <a:ext cx="375470" cy="44824"/>
        </a:xfrm>
        <a:custGeom>
          <a:avLst/>
          <a:gdLst/>
          <a:ahLst/>
          <a:cxnLst/>
          <a:rect l="0" t="0" r="0" b="0"/>
          <a:pathLst>
            <a:path>
              <a:moveTo>
                <a:pt x="0" y="22412"/>
              </a:moveTo>
              <a:lnTo>
                <a:pt x="375470" y="224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rot="10800000">
        <a:off x="1796945" y="2649668"/>
        <a:ext cx="18773" cy="18773"/>
      </dsp:txXfrm>
    </dsp:sp>
    <dsp:sp modelId="{9C17D177-E918-4F94-B178-074E736571FE}">
      <dsp:nvSpPr>
        <dsp:cNvPr id="0" name=""/>
        <dsp:cNvSpPr/>
      </dsp:nvSpPr>
      <dsp:spPr>
        <a:xfrm>
          <a:off x="477259" y="2440362"/>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AU" sz="1200" kern="1200" dirty="0" smtClean="0"/>
            <a:t>Software Asset Management</a:t>
          </a:r>
          <a:endParaRPr lang="en-AU" sz="1200" kern="1200" dirty="0"/>
        </a:p>
      </dsp:txBody>
      <dsp:txXfrm>
        <a:off x="660352" y="2623455"/>
        <a:ext cx="884054" cy="884054"/>
      </dsp:txXfrm>
    </dsp:sp>
    <dsp:sp modelId="{879C4E9F-A90F-4628-9697-21D514797A93}">
      <dsp:nvSpPr>
        <dsp:cNvPr id="0" name=""/>
        <dsp:cNvSpPr/>
      </dsp:nvSpPr>
      <dsp:spPr>
        <a:xfrm rot="12600000">
          <a:off x="1618597" y="1823787"/>
          <a:ext cx="375470" cy="44824"/>
        </a:xfrm>
        <a:custGeom>
          <a:avLst/>
          <a:gdLst/>
          <a:ahLst/>
          <a:cxnLst/>
          <a:rect l="0" t="0" r="0" b="0"/>
          <a:pathLst>
            <a:path>
              <a:moveTo>
                <a:pt x="0" y="22412"/>
              </a:moveTo>
              <a:lnTo>
                <a:pt x="375470" y="224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AU" sz="500" kern="1200"/>
        </a:p>
      </dsp:txBody>
      <dsp:txXfrm rot="10800000">
        <a:off x="1796945" y="1836813"/>
        <a:ext cx="18773" cy="18773"/>
      </dsp:txXfrm>
    </dsp:sp>
    <dsp:sp modelId="{FB351DF6-B4DD-4466-A548-71A8CD019FFD}">
      <dsp:nvSpPr>
        <dsp:cNvPr id="0" name=""/>
        <dsp:cNvSpPr/>
      </dsp:nvSpPr>
      <dsp:spPr>
        <a:xfrm>
          <a:off x="477259" y="814652"/>
          <a:ext cx="1250240" cy="125024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AU" sz="1200" kern="1200" dirty="0" smtClean="0"/>
            <a:t>Telemetry</a:t>
          </a:r>
          <a:endParaRPr lang="en-AU" sz="1200" kern="1200" dirty="0"/>
        </a:p>
      </dsp:txBody>
      <dsp:txXfrm>
        <a:off x="660352" y="997745"/>
        <a:ext cx="884054" cy="8840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F208E-7CFC-4916-8228-B4E4BE4B66B1}">
      <dsp:nvSpPr>
        <dsp:cNvPr id="0" name=""/>
        <dsp:cNvSpPr/>
      </dsp:nvSpPr>
      <dsp:spPr>
        <a:xfrm>
          <a:off x="0" y="473898"/>
          <a:ext cx="10271788" cy="730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AB012C-D8DC-4442-BA05-6F8CEAAB4CA9}">
      <dsp:nvSpPr>
        <dsp:cNvPr id="0" name=""/>
        <dsp:cNvSpPr/>
      </dsp:nvSpPr>
      <dsp:spPr>
        <a:xfrm>
          <a:off x="513589" y="45858"/>
          <a:ext cx="7190251"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774" tIns="0" rIns="271774" bIns="0" numCol="1" spcCol="1270" anchor="ctr" anchorCtr="0">
          <a:noAutofit/>
        </a:bodyPr>
        <a:lstStyle/>
        <a:p>
          <a:pPr lvl="0" algn="l" defTabSz="1289050">
            <a:lnSpc>
              <a:spcPct val="90000"/>
            </a:lnSpc>
            <a:spcBef>
              <a:spcPct val="0"/>
            </a:spcBef>
            <a:spcAft>
              <a:spcPct val="35000"/>
            </a:spcAft>
          </a:pPr>
          <a:r>
            <a:rPr lang="en-AU" sz="2900" kern="1200" dirty="0" smtClean="0"/>
            <a:t>Work Online, Save Client Time</a:t>
          </a:r>
          <a:endParaRPr lang="en-AU" sz="2900" kern="1200" dirty="0"/>
        </a:p>
      </dsp:txBody>
      <dsp:txXfrm>
        <a:off x="555379" y="87648"/>
        <a:ext cx="7106671" cy="772500"/>
      </dsp:txXfrm>
    </dsp:sp>
    <dsp:sp modelId="{1E405967-71F3-42C4-A35F-92ED85D9403A}">
      <dsp:nvSpPr>
        <dsp:cNvPr id="0" name=""/>
        <dsp:cNvSpPr/>
      </dsp:nvSpPr>
      <dsp:spPr>
        <a:xfrm>
          <a:off x="0" y="1789338"/>
          <a:ext cx="10271788" cy="730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02124A-E64B-4131-BADA-79378DEB32A4}">
      <dsp:nvSpPr>
        <dsp:cNvPr id="0" name=""/>
        <dsp:cNvSpPr/>
      </dsp:nvSpPr>
      <dsp:spPr>
        <a:xfrm>
          <a:off x="513589" y="1361298"/>
          <a:ext cx="7190251"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774" tIns="0" rIns="271774" bIns="0" numCol="1" spcCol="1270" anchor="ctr" anchorCtr="0">
          <a:noAutofit/>
        </a:bodyPr>
        <a:lstStyle/>
        <a:p>
          <a:pPr lvl="0" algn="l" defTabSz="1289050">
            <a:lnSpc>
              <a:spcPct val="90000"/>
            </a:lnSpc>
            <a:spcBef>
              <a:spcPct val="0"/>
            </a:spcBef>
            <a:spcAft>
              <a:spcPct val="35000"/>
            </a:spcAft>
          </a:pPr>
          <a:r>
            <a:rPr lang="en-AU" sz="2900" kern="1200" dirty="0" smtClean="0"/>
            <a:t>Record and Present 1:1 or 1:many</a:t>
          </a:r>
          <a:endParaRPr lang="en-AU" sz="2900" kern="1200" dirty="0"/>
        </a:p>
      </dsp:txBody>
      <dsp:txXfrm>
        <a:off x="555379" y="1403088"/>
        <a:ext cx="7106671" cy="772500"/>
      </dsp:txXfrm>
    </dsp:sp>
    <dsp:sp modelId="{19D12570-52FE-476F-94E4-39ECD6BB4327}">
      <dsp:nvSpPr>
        <dsp:cNvPr id="0" name=""/>
        <dsp:cNvSpPr/>
      </dsp:nvSpPr>
      <dsp:spPr>
        <a:xfrm>
          <a:off x="0" y="3104778"/>
          <a:ext cx="10271788" cy="730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6B00E5-4D9A-4735-AE4A-2518ED9C348D}">
      <dsp:nvSpPr>
        <dsp:cNvPr id="0" name=""/>
        <dsp:cNvSpPr/>
      </dsp:nvSpPr>
      <dsp:spPr>
        <a:xfrm>
          <a:off x="513589" y="2676738"/>
          <a:ext cx="7190251"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774" tIns="0" rIns="271774" bIns="0" numCol="1" spcCol="1270" anchor="ctr" anchorCtr="0">
          <a:noAutofit/>
        </a:bodyPr>
        <a:lstStyle/>
        <a:p>
          <a:pPr lvl="0" algn="l" defTabSz="1289050">
            <a:lnSpc>
              <a:spcPct val="90000"/>
            </a:lnSpc>
            <a:spcBef>
              <a:spcPct val="0"/>
            </a:spcBef>
            <a:spcAft>
              <a:spcPct val="35000"/>
            </a:spcAft>
          </a:pPr>
          <a:r>
            <a:rPr lang="en-AU" sz="2900" kern="1200" dirty="0" smtClean="0"/>
            <a:t>Text, Voice, Video and More</a:t>
          </a:r>
          <a:endParaRPr lang="en-AU" sz="2900" kern="1200" dirty="0"/>
        </a:p>
      </dsp:txBody>
      <dsp:txXfrm>
        <a:off x="555379" y="2718528"/>
        <a:ext cx="7106671" cy="7725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Clients </a:t>
          </a:r>
          <a:endParaRPr lang="en-AU" sz="1000" kern="120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Reports </a:t>
          </a:r>
          <a:endParaRPr lang="en-AU" sz="1000" kern="120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Reports </a:t>
          </a:r>
          <a:endParaRPr lang="en-AU" sz="1000" kern="120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D92A4-DEF8-4396-85B8-E6B14E71AB2E}">
      <dsp:nvSpPr>
        <dsp:cNvPr id="0" name=""/>
        <dsp:cNvSpPr/>
      </dsp:nvSpPr>
      <dsp:spPr>
        <a:xfrm>
          <a:off x="0" y="3904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smtClean="0"/>
            <a:t>The Modern Practice</a:t>
          </a:r>
          <a:endParaRPr lang="en-AU" sz="2100" kern="1200"/>
        </a:p>
      </dsp:txBody>
      <dsp:txXfrm>
        <a:off x="23988" y="63034"/>
        <a:ext cx="8548692" cy="443423"/>
      </dsp:txXfrm>
    </dsp:sp>
    <dsp:sp modelId="{F8B4D915-0B0C-4944-8356-8C0F5345049E}">
      <dsp:nvSpPr>
        <dsp:cNvPr id="0" name=""/>
        <dsp:cNvSpPr/>
      </dsp:nvSpPr>
      <dsp:spPr>
        <a:xfrm>
          <a:off x="0" y="59092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smtClean="0"/>
            <a:t>The Core of your business</a:t>
          </a:r>
          <a:endParaRPr lang="en-AU" sz="2100" kern="1200"/>
        </a:p>
      </dsp:txBody>
      <dsp:txXfrm>
        <a:off x="23988" y="614914"/>
        <a:ext cx="8548692" cy="443423"/>
      </dsp:txXfrm>
    </dsp:sp>
    <dsp:sp modelId="{F5FD8AEE-BB37-49D9-A5B9-F01ABEE3FF87}">
      <dsp:nvSpPr>
        <dsp:cNvPr id="0" name=""/>
        <dsp:cNvSpPr/>
      </dsp:nvSpPr>
      <dsp:spPr>
        <a:xfrm>
          <a:off x="0" y="114280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smtClean="0"/>
            <a:t>Your Key “Making Money” platform</a:t>
          </a:r>
          <a:endParaRPr lang="en-AU" sz="2100" kern="1200"/>
        </a:p>
      </dsp:txBody>
      <dsp:txXfrm>
        <a:off x="23988" y="1166794"/>
        <a:ext cx="8548692" cy="443423"/>
      </dsp:txXfrm>
    </dsp:sp>
    <dsp:sp modelId="{1034BCE7-1631-4934-BF2A-C768370D9D23}">
      <dsp:nvSpPr>
        <dsp:cNvPr id="0" name=""/>
        <dsp:cNvSpPr/>
      </dsp:nvSpPr>
      <dsp:spPr>
        <a:xfrm>
          <a:off x="0" y="169468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smtClean="0"/>
            <a:t>Managing Documents, inbound and outbound</a:t>
          </a:r>
          <a:endParaRPr lang="en-AU" sz="2100" kern="1200"/>
        </a:p>
      </dsp:txBody>
      <dsp:txXfrm>
        <a:off x="23988" y="1718674"/>
        <a:ext cx="8548692" cy="443423"/>
      </dsp:txXfrm>
    </dsp:sp>
    <dsp:sp modelId="{1A901B59-A7E6-4353-8CBB-3BA2A8E4DF5B}">
      <dsp:nvSpPr>
        <dsp:cNvPr id="0" name=""/>
        <dsp:cNvSpPr/>
      </dsp:nvSpPr>
      <dsp:spPr>
        <a:xfrm>
          <a:off x="0" y="224656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dirty="0" smtClean="0"/>
            <a:t>The Other pieces</a:t>
          </a:r>
          <a:endParaRPr lang="en-AU" sz="2100" kern="1200" dirty="0"/>
        </a:p>
      </dsp:txBody>
      <dsp:txXfrm>
        <a:off x="23988" y="2270554"/>
        <a:ext cx="8548692" cy="443423"/>
      </dsp:txXfrm>
    </dsp:sp>
    <dsp:sp modelId="{8B8D2AE0-236D-4293-83E8-D1B196DD11CF}">
      <dsp:nvSpPr>
        <dsp:cNvPr id="0" name=""/>
        <dsp:cNvSpPr/>
      </dsp:nvSpPr>
      <dsp:spPr>
        <a:xfrm>
          <a:off x="0" y="279844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dirty="0" smtClean="0"/>
            <a:t>Implementation and how that works</a:t>
          </a:r>
          <a:endParaRPr lang="en-AU" sz="2100" kern="1200" dirty="0"/>
        </a:p>
      </dsp:txBody>
      <dsp:txXfrm>
        <a:off x="23988" y="2822434"/>
        <a:ext cx="8548692" cy="443423"/>
      </dsp:txXfrm>
    </dsp:sp>
    <dsp:sp modelId="{179AE835-C426-4607-B3FB-D786555B1AB4}">
      <dsp:nvSpPr>
        <dsp:cNvPr id="0" name=""/>
        <dsp:cNvSpPr/>
      </dsp:nvSpPr>
      <dsp:spPr>
        <a:xfrm>
          <a:off x="0" y="3350326"/>
          <a:ext cx="8596668" cy="491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AU" sz="2100" kern="1200" smtClean="0"/>
            <a:t>Questions</a:t>
          </a:r>
          <a:endParaRPr lang="en-AU" sz="2100" kern="1200"/>
        </a:p>
      </dsp:txBody>
      <dsp:txXfrm>
        <a:off x="23988" y="3374314"/>
        <a:ext cx="8548692" cy="44342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bg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Reports </a:t>
          </a:r>
          <a:endParaRPr lang="en-AU" sz="1000" kern="120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bg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Reports </a:t>
          </a:r>
          <a:endParaRPr lang="en-AU" sz="1000" kern="120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bg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 </a:t>
          </a:r>
          <a:endParaRPr lang="en-AU" sz="1000" kern="1200" dirty="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bg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 </a:t>
          </a:r>
          <a:endParaRPr lang="en-AU" sz="1000" kern="1200" dirty="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Lead Manager </a:t>
          </a:r>
          <a:endParaRPr lang="en-AU" sz="1000" kern="1200" dirty="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Reports </a:t>
          </a:r>
          <a:endParaRPr lang="en-AU" sz="1000" kern="120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52850"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491146" y="2357018"/>
        <a:ext cx="714888" cy="476591"/>
      </dsp:txXfrm>
    </dsp:sp>
    <dsp:sp modelId="{C14FE63E-AE5E-4CB3-BA2C-AF5EC713ABDA}">
      <dsp:nvSpPr>
        <dsp:cNvPr id="0" name=""/>
        <dsp:cNvSpPr/>
      </dsp:nvSpPr>
      <dsp:spPr>
        <a:xfrm>
          <a:off x="2277522"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15818" y="2357018"/>
        <a:ext cx="714888" cy="476591"/>
      </dsp:txXfrm>
    </dsp:sp>
    <dsp:sp modelId="{2B2BBF16-6493-4DBE-B505-B95A51E1EFE4}">
      <dsp:nvSpPr>
        <dsp:cNvPr id="0" name=""/>
        <dsp:cNvSpPr/>
      </dsp:nvSpPr>
      <dsp:spPr>
        <a:xfrm>
          <a:off x="3302194"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40490" y="2357018"/>
        <a:ext cx="714888" cy="476591"/>
      </dsp:txXfrm>
    </dsp:sp>
    <dsp:sp modelId="{4B2B76AE-F0DF-4C16-8CE6-60FC5CA8690E}">
      <dsp:nvSpPr>
        <dsp:cNvPr id="0" name=""/>
        <dsp:cNvSpPr/>
      </dsp:nvSpPr>
      <dsp:spPr>
        <a:xfrm>
          <a:off x="4326866" y="2357018"/>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43441-AE82-4FAF-A9F9-1E18B0865EB3}">
      <dsp:nvSpPr>
        <dsp:cNvPr id="0" name=""/>
        <dsp:cNvSpPr/>
      </dsp:nvSpPr>
      <dsp:spPr>
        <a:xfrm>
          <a:off x="3950" y="999019"/>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Practice Studio</a:t>
          </a:r>
          <a:endParaRPr lang="en-AU" sz="1200" kern="1200" dirty="0"/>
        </a:p>
      </dsp:txBody>
      <dsp:txXfrm>
        <a:off x="291053" y="999019"/>
        <a:ext cx="861310" cy="574206"/>
      </dsp:txXfrm>
    </dsp:sp>
    <dsp:sp modelId="{E46267D9-FFE2-40F6-9EFE-EA4BC398C48C}">
      <dsp:nvSpPr>
        <dsp:cNvPr id="0" name=""/>
        <dsp:cNvSpPr/>
      </dsp:nvSpPr>
      <dsp:spPr>
        <a:xfrm>
          <a:off x="1252850" y="1047826"/>
          <a:ext cx="1191479" cy="476591"/>
        </a:xfrm>
        <a:prstGeom prst="chevron">
          <a:avLst/>
        </a:prstGeom>
        <a:solidFill>
          <a:schemeClr val="bg1">
            <a:lumMod val="75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My Max </a:t>
          </a:r>
          <a:endParaRPr lang="en-AU" sz="1000" kern="1200" dirty="0"/>
        </a:p>
      </dsp:txBody>
      <dsp:txXfrm>
        <a:off x="1491146" y="1047826"/>
        <a:ext cx="714888" cy="476591"/>
      </dsp:txXfrm>
    </dsp:sp>
    <dsp:sp modelId="{7FA0814E-3F11-49E7-B0CA-5857AA1A0FE3}">
      <dsp:nvSpPr>
        <dsp:cNvPr id="0" name=""/>
        <dsp:cNvSpPr/>
      </dsp:nvSpPr>
      <dsp:spPr>
        <a:xfrm>
          <a:off x="2277522" y="1047826"/>
          <a:ext cx="1191479" cy="476591"/>
        </a:xfrm>
        <a:prstGeom prst="chevron">
          <a:avLst/>
        </a:prstGeom>
        <a:solidFill>
          <a:schemeClr val="bg1">
            <a:lumMod val="7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Clients </a:t>
          </a:r>
          <a:endParaRPr lang="en-AU" sz="1000" kern="1200" dirty="0"/>
        </a:p>
      </dsp:txBody>
      <dsp:txXfrm>
        <a:off x="2515818" y="1047826"/>
        <a:ext cx="714888" cy="476591"/>
      </dsp:txXfrm>
    </dsp:sp>
    <dsp:sp modelId="{0F91D7AA-73F3-4E19-888F-212585AEE595}">
      <dsp:nvSpPr>
        <dsp:cNvPr id="0" name=""/>
        <dsp:cNvSpPr/>
      </dsp:nvSpPr>
      <dsp:spPr>
        <a:xfrm>
          <a:off x="3302194"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Job Manager </a:t>
          </a:r>
          <a:endParaRPr lang="en-AU" sz="1000" kern="1200"/>
        </a:p>
      </dsp:txBody>
      <dsp:txXfrm>
        <a:off x="3540490" y="1047826"/>
        <a:ext cx="714888" cy="476591"/>
      </dsp:txXfrm>
    </dsp:sp>
    <dsp:sp modelId="{CE6FFD11-B08D-4260-94A6-06B6E94A1EC6}">
      <dsp:nvSpPr>
        <dsp:cNvPr id="0" name=""/>
        <dsp:cNvSpPr/>
      </dsp:nvSpPr>
      <dsp:spPr>
        <a:xfrm>
          <a:off x="4326866"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Lead Manager </a:t>
          </a:r>
          <a:endParaRPr lang="en-AU" sz="1000" kern="1200"/>
        </a:p>
      </dsp:txBody>
      <dsp:txXfrm>
        <a:off x="4565162" y="1047826"/>
        <a:ext cx="714888" cy="476591"/>
      </dsp:txXfrm>
    </dsp:sp>
    <dsp:sp modelId="{2853FC21-22F6-4BA3-99D0-5D737BC1A4B4}">
      <dsp:nvSpPr>
        <dsp:cNvPr id="0" name=""/>
        <dsp:cNvSpPr/>
      </dsp:nvSpPr>
      <dsp:spPr>
        <a:xfrm>
          <a:off x="5351538"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Financial </a:t>
          </a:r>
          <a:endParaRPr lang="en-AU" sz="1000" kern="1200"/>
        </a:p>
      </dsp:txBody>
      <dsp:txXfrm>
        <a:off x="5589834" y="1047826"/>
        <a:ext cx="714888" cy="476591"/>
      </dsp:txXfrm>
    </dsp:sp>
    <dsp:sp modelId="{974E0F5D-04DC-4311-89C2-00F158FA6B1C}">
      <dsp:nvSpPr>
        <dsp:cNvPr id="0" name=""/>
        <dsp:cNvSpPr/>
      </dsp:nvSpPr>
      <dsp:spPr>
        <a:xfrm>
          <a:off x="6376210"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Reports </a:t>
          </a:r>
          <a:endParaRPr lang="en-AU" sz="1000" kern="1200"/>
        </a:p>
      </dsp:txBody>
      <dsp:txXfrm>
        <a:off x="6614506" y="1047826"/>
        <a:ext cx="714888" cy="476591"/>
      </dsp:txXfrm>
    </dsp:sp>
    <dsp:sp modelId="{8273DBC0-CA48-47BE-8141-19CD91765074}">
      <dsp:nvSpPr>
        <dsp:cNvPr id="0" name=""/>
        <dsp:cNvSpPr/>
      </dsp:nvSpPr>
      <dsp:spPr>
        <a:xfrm>
          <a:off x="7400882" y="1047826"/>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smtClean="0"/>
            <a:t>Admin</a:t>
          </a:r>
          <a:endParaRPr lang="en-AU" sz="1000" kern="1200"/>
        </a:p>
      </dsp:txBody>
      <dsp:txXfrm>
        <a:off x="7639178" y="1047826"/>
        <a:ext cx="714888" cy="476591"/>
      </dsp:txXfrm>
    </dsp:sp>
    <dsp:sp modelId="{D48787C8-BF5D-40DA-A6F3-678487F91B36}">
      <dsp:nvSpPr>
        <dsp:cNvPr id="0" name=""/>
        <dsp:cNvSpPr/>
      </dsp:nvSpPr>
      <dsp:spPr>
        <a:xfrm>
          <a:off x="3950" y="1653615"/>
          <a:ext cx="1435516" cy="574206"/>
        </a:xfrm>
        <a:prstGeom prst="chevron">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ledgers </a:t>
          </a:r>
          <a:endParaRPr lang="en-AU" sz="1200" kern="1200" dirty="0"/>
        </a:p>
      </dsp:txBody>
      <dsp:txXfrm>
        <a:off x="291053" y="1653615"/>
        <a:ext cx="861310" cy="574206"/>
      </dsp:txXfrm>
    </dsp:sp>
    <dsp:sp modelId="{7C5FD9FE-5D6E-4231-BB60-33F439000F01}">
      <dsp:nvSpPr>
        <dsp:cNvPr id="0" name=""/>
        <dsp:cNvSpPr/>
      </dsp:nvSpPr>
      <dsp:spPr>
        <a:xfrm>
          <a:off x="1252850"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Single Ledger</a:t>
          </a:r>
          <a:endParaRPr lang="en-AU" sz="1000" kern="1200" dirty="0"/>
        </a:p>
      </dsp:txBody>
      <dsp:txXfrm>
        <a:off x="1491146" y="1702422"/>
        <a:ext cx="714888" cy="476591"/>
      </dsp:txXfrm>
    </dsp:sp>
    <dsp:sp modelId="{11F1845E-4B70-426F-BB43-DE968BA271D1}">
      <dsp:nvSpPr>
        <dsp:cNvPr id="0" name=""/>
        <dsp:cNvSpPr/>
      </dsp:nvSpPr>
      <dsp:spPr>
        <a:xfrm>
          <a:off x="2277522"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Import Data</a:t>
          </a:r>
          <a:endParaRPr lang="en-AU" sz="1000" kern="1200" dirty="0"/>
        </a:p>
      </dsp:txBody>
      <dsp:txXfrm>
        <a:off x="2515818" y="1702422"/>
        <a:ext cx="714888" cy="476591"/>
      </dsp:txXfrm>
    </dsp:sp>
    <dsp:sp modelId="{CA448D9D-3986-473C-A5E4-51D5A7DC7518}">
      <dsp:nvSpPr>
        <dsp:cNvPr id="0" name=""/>
        <dsp:cNvSpPr/>
      </dsp:nvSpPr>
      <dsp:spPr>
        <a:xfrm>
          <a:off x="3302194"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Accounts</a:t>
          </a:r>
          <a:endParaRPr lang="en-AU" sz="1000" kern="1200" dirty="0"/>
        </a:p>
      </dsp:txBody>
      <dsp:txXfrm>
        <a:off x="3540490" y="1702422"/>
        <a:ext cx="714888" cy="476591"/>
      </dsp:txXfrm>
    </dsp:sp>
    <dsp:sp modelId="{7FE48145-AF8F-45F0-9702-C546F9DB8FDF}">
      <dsp:nvSpPr>
        <dsp:cNvPr id="0" name=""/>
        <dsp:cNvSpPr/>
      </dsp:nvSpPr>
      <dsp:spPr>
        <a:xfrm>
          <a:off x="4326866" y="1702422"/>
          <a:ext cx="1191479" cy="476591"/>
        </a:xfrm>
        <a:prstGeom prst="chevron">
          <a:avLst/>
        </a:prstGeom>
        <a:solidFill>
          <a:schemeClr val="bg1">
            <a:lumMod val="85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Reports</a:t>
          </a:r>
          <a:endParaRPr lang="en-AU" sz="1000" kern="1200" dirty="0"/>
        </a:p>
      </dsp:txBody>
      <dsp:txXfrm>
        <a:off x="4565162" y="1702422"/>
        <a:ext cx="714888" cy="476591"/>
      </dsp:txXfrm>
    </dsp:sp>
    <dsp:sp modelId="{87396E0B-7D2C-4FA7-99EB-BDE5CC04E89C}">
      <dsp:nvSpPr>
        <dsp:cNvPr id="0" name=""/>
        <dsp:cNvSpPr/>
      </dsp:nvSpPr>
      <dsp:spPr>
        <a:xfrm>
          <a:off x="3950" y="2308210"/>
          <a:ext cx="1435516" cy="574206"/>
        </a:xfrm>
        <a:prstGeom prst="chevron">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rtl="0">
            <a:lnSpc>
              <a:spcPct val="90000"/>
            </a:lnSpc>
            <a:spcBef>
              <a:spcPct val="0"/>
            </a:spcBef>
            <a:spcAft>
              <a:spcPct val="35000"/>
            </a:spcAft>
          </a:pPr>
          <a:r>
            <a:rPr lang="en-AU" sz="1200" kern="1200" dirty="0" smtClean="0"/>
            <a:t>Xero Workpapers </a:t>
          </a:r>
          <a:endParaRPr lang="en-AU" sz="1200" kern="1200" dirty="0"/>
        </a:p>
      </dsp:txBody>
      <dsp:txXfrm>
        <a:off x="291053" y="2308210"/>
        <a:ext cx="861310" cy="574206"/>
      </dsp:txXfrm>
    </dsp:sp>
    <dsp:sp modelId="{E259CF6B-7DD5-4A27-8FDB-682CD557F3BA}">
      <dsp:nvSpPr>
        <dsp:cNvPr id="0" name=""/>
        <dsp:cNvSpPr/>
      </dsp:nvSpPr>
      <dsp:spPr>
        <a:xfrm>
          <a:off x="1279744" y="2357018"/>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Prepare Workpapers</a:t>
          </a:r>
          <a:endParaRPr lang="en-AU" sz="1000" kern="1200" dirty="0"/>
        </a:p>
      </dsp:txBody>
      <dsp:txXfrm>
        <a:off x="1518040" y="2357018"/>
        <a:ext cx="714888" cy="476591"/>
      </dsp:txXfrm>
    </dsp:sp>
    <dsp:sp modelId="{C14FE63E-AE5E-4CB3-BA2C-AF5EC713ABDA}">
      <dsp:nvSpPr>
        <dsp:cNvPr id="0" name=""/>
        <dsp:cNvSpPr/>
      </dsp:nvSpPr>
      <dsp:spPr>
        <a:xfrm>
          <a:off x="2304416" y="2357018"/>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Materiality</a:t>
          </a:r>
          <a:endParaRPr lang="en-AU" sz="1000" kern="1200" dirty="0"/>
        </a:p>
      </dsp:txBody>
      <dsp:txXfrm>
        <a:off x="2542712" y="2357018"/>
        <a:ext cx="714888" cy="476591"/>
      </dsp:txXfrm>
    </dsp:sp>
    <dsp:sp modelId="{2B2BBF16-6493-4DBE-B505-B95A51E1EFE4}">
      <dsp:nvSpPr>
        <dsp:cNvPr id="0" name=""/>
        <dsp:cNvSpPr/>
      </dsp:nvSpPr>
      <dsp:spPr>
        <a:xfrm>
          <a:off x="3329088" y="2357018"/>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Queries</a:t>
          </a:r>
          <a:endParaRPr lang="en-AU" sz="1000" kern="1200" dirty="0"/>
        </a:p>
      </dsp:txBody>
      <dsp:txXfrm>
        <a:off x="3567384" y="2357018"/>
        <a:ext cx="714888" cy="476591"/>
      </dsp:txXfrm>
    </dsp:sp>
    <dsp:sp modelId="{4B2B76AE-F0DF-4C16-8CE6-60FC5CA8690E}">
      <dsp:nvSpPr>
        <dsp:cNvPr id="0" name=""/>
        <dsp:cNvSpPr/>
      </dsp:nvSpPr>
      <dsp:spPr>
        <a:xfrm>
          <a:off x="4326866" y="2357018"/>
          <a:ext cx="1191479" cy="476591"/>
        </a:xfrm>
        <a:prstGeom prst="chevron">
          <a:avLst/>
        </a:prstGeom>
        <a:solidFill>
          <a:srgbClr val="DFEBD2"/>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lvl="0" algn="ctr" defTabSz="444500" rtl="0">
            <a:lnSpc>
              <a:spcPct val="90000"/>
            </a:lnSpc>
            <a:spcBef>
              <a:spcPct val="0"/>
            </a:spcBef>
            <a:spcAft>
              <a:spcPct val="35000"/>
            </a:spcAft>
          </a:pPr>
          <a:r>
            <a:rPr lang="en-AU" sz="1000" kern="1200" dirty="0" smtClean="0"/>
            <a:t>Portal</a:t>
          </a:r>
          <a:endParaRPr lang="en-AU" sz="1000" kern="1200" dirty="0"/>
        </a:p>
      </dsp:txBody>
      <dsp:txXfrm>
        <a:off x="4565162" y="2357018"/>
        <a:ext cx="714888" cy="47659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59CE8-D2A6-4413-BD08-5A4C770EE019}">
      <dsp:nvSpPr>
        <dsp:cNvPr id="0" name=""/>
        <dsp:cNvSpPr/>
      </dsp:nvSpPr>
      <dsp:spPr>
        <a:xfrm>
          <a:off x="3777"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Paper</a:t>
          </a:r>
          <a:endParaRPr lang="en-AU" sz="3000" kern="1200" dirty="0"/>
        </a:p>
      </dsp:txBody>
      <dsp:txXfrm>
        <a:off x="32803" y="295473"/>
        <a:ext cx="1593631" cy="932958"/>
      </dsp:txXfrm>
    </dsp:sp>
    <dsp:sp modelId="{4D5CA294-C2E5-485D-9A4F-E10545EB07BD}">
      <dsp:nvSpPr>
        <dsp:cNvPr id="0" name=""/>
        <dsp:cNvSpPr/>
      </dsp:nvSpPr>
      <dsp:spPr>
        <a:xfrm>
          <a:off x="1820630"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1820630" y="639067"/>
        <a:ext cx="245110" cy="245771"/>
      </dsp:txXfrm>
    </dsp:sp>
    <dsp:sp modelId="{C04F00AF-BC7C-4D01-A4DD-F183E2BC6B44}">
      <dsp:nvSpPr>
        <dsp:cNvPr id="0" name=""/>
        <dsp:cNvSpPr/>
      </dsp:nvSpPr>
      <dsp:spPr>
        <a:xfrm>
          <a:off x="2316135"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Scanner</a:t>
          </a:r>
          <a:endParaRPr lang="en-AU" sz="3000" kern="1200" dirty="0"/>
        </a:p>
      </dsp:txBody>
      <dsp:txXfrm>
        <a:off x="2345161" y="295473"/>
        <a:ext cx="1593631" cy="932958"/>
      </dsp:txXfrm>
    </dsp:sp>
    <dsp:sp modelId="{8DB55ED6-167C-43CC-9842-A53502FBDDD7}">
      <dsp:nvSpPr>
        <dsp:cNvPr id="0" name=""/>
        <dsp:cNvSpPr/>
      </dsp:nvSpPr>
      <dsp:spPr>
        <a:xfrm>
          <a:off x="4132987"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4132987" y="639067"/>
        <a:ext cx="245110" cy="245771"/>
      </dsp:txXfrm>
    </dsp:sp>
    <dsp:sp modelId="{F6E2031C-9295-4CCB-8A2B-0340EEBFA9D1}">
      <dsp:nvSpPr>
        <dsp:cNvPr id="0" name=""/>
        <dsp:cNvSpPr/>
      </dsp:nvSpPr>
      <dsp:spPr>
        <a:xfrm>
          <a:off x="4628492"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Filing</a:t>
          </a:r>
          <a:endParaRPr lang="en-AU" sz="3000" kern="1200" dirty="0"/>
        </a:p>
      </dsp:txBody>
      <dsp:txXfrm>
        <a:off x="4657518" y="295473"/>
        <a:ext cx="1593631" cy="932958"/>
      </dsp:txXfrm>
    </dsp:sp>
    <dsp:sp modelId="{513ADF1D-7AF6-4EF6-9F5A-9923657FFDA6}">
      <dsp:nvSpPr>
        <dsp:cNvPr id="0" name=""/>
        <dsp:cNvSpPr/>
      </dsp:nvSpPr>
      <dsp:spPr>
        <a:xfrm>
          <a:off x="6445345"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6445345" y="639067"/>
        <a:ext cx="245110" cy="245771"/>
      </dsp:txXfrm>
    </dsp:sp>
    <dsp:sp modelId="{FCE2483C-9089-4002-966A-01ACEA07E997}">
      <dsp:nvSpPr>
        <dsp:cNvPr id="0" name=""/>
        <dsp:cNvSpPr/>
      </dsp:nvSpPr>
      <dsp:spPr>
        <a:xfrm>
          <a:off x="6940850"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dirty="0" smtClean="0"/>
            <a:t>Finding</a:t>
          </a:r>
          <a:endParaRPr lang="en-AU" sz="3000" kern="1200" dirty="0"/>
        </a:p>
      </dsp:txBody>
      <dsp:txXfrm>
        <a:off x="6969876" y="295473"/>
        <a:ext cx="1593631" cy="93295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59CE8-D2A6-4413-BD08-5A4C770EE019}">
      <dsp:nvSpPr>
        <dsp:cNvPr id="0" name=""/>
        <dsp:cNvSpPr/>
      </dsp:nvSpPr>
      <dsp:spPr>
        <a:xfrm>
          <a:off x="0" y="284375"/>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t>Template</a:t>
          </a:r>
          <a:endParaRPr lang="en-AU" sz="2600" kern="1200" dirty="0"/>
        </a:p>
      </dsp:txBody>
      <dsp:txXfrm>
        <a:off x="29026" y="313401"/>
        <a:ext cx="1593631" cy="932958"/>
      </dsp:txXfrm>
    </dsp:sp>
    <dsp:sp modelId="{4D5CA294-C2E5-485D-9A4F-E10545EB07BD}">
      <dsp:nvSpPr>
        <dsp:cNvPr id="0" name=""/>
        <dsp:cNvSpPr/>
      </dsp:nvSpPr>
      <dsp:spPr>
        <a:xfrm rot="21573392">
          <a:off x="1817791" y="566030"/>
          <a:ext cx="352169"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1817793" y="648362"/>
        <a:ext cx="246518" cy="245771"/>
      </dsp:txXfrm>
    </dsp:sp>
    <dsp:sp modelId="{C04F00AF-BC7C-4D01-A4DD-F183E2BC6B44}">
      <dsp:nvSpPr>
        <dsp:cNvPr id="0" name=""/>
        <dsp:cNvSpPr/>
      </dsp:nvSpPr>
      <dsp:spPr>
        <a:xfrm>
          <a:off x="2316135"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t>Data</a:t>
          </a:r>
          <a:endParaRPr lang="en-AU" sz="2600" kern="1200" dirty="0"/>
        </a:p>
      </dsp:txBody>
      <dsp:txXfrm>
        <a:off x="2345161" y="295473"/>
        <a:ext cx="1593631" cy="932958"/>
      </dsp:txXfrm>
    </dsp:sp>
    <dsp:sp modelId="{8DB55ED6-167C-43CC-9842-A53502FBDDD7}">
      <dsp:nvSpPr>
        <dsp:cNvPr id="0" name=""/>
        <dsp:cNvSpPr/>
      </dsp:nvSpPr>
      <dsp:spPr>
        <a:xfrm>
          <a:off x="4132987"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4132987" y="639067"/>
        <a:ext cx="245110" cy="245771"/>
      </dsp:txXfrm>
    </dsp:sp>
    <dsp:sp modelId="{F6E2031C-9295-4CCB-8A2B-0340EEBFA9D1}">
      <dsp:nvSpPr>
        <dsp:cNvPr id="0" name=""/>
        <dsp:cNvSpPr/>
      </dsp:nvSpPr>
      <dsp:spPr>
        <a:xfrm>
          <a:off x="4628492"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t>Filing</a:t>
          </a:r>
          <a:endParaRPr lang="en-AU" sz="2600" kern="1200" dirty="0"/>
        </a:p>
      </dsp:txBody>
      <dsp:txXfrm>
        <a:off x="4657518" y="295473"/>
        <a:ext cx="1593631" cy="932958"/>
      </dsp:txXfrm>
    </dsp:sp>
    <dsp:sp modelId="{513ADF1D-7AF6-4EF6-9F5A-9923657FFDA6}">
      <dsp:nvSpPr>
        <dsp:cNvPr id="0" name=""/>
        <dsp:cNvSpPr/>
      </dsp:nvSpPr>
      <dsp:spPr>
        <a:xfrm>
          <a:off x="6445345"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6445345" y="639067"/>
        <a:ext cx="245110" cy="245771"/>
      </dsp:txXfrm>
    </dsp:sp>
    <dsp:sp modelId="{FCE2483C-9089-4002-966A-01ACEA07E997}">
      <dsp:nvSpPr>
        <dsp:cNvPr id="0" name=""/>
        <dsp:cNvSpPr/>
      </dsp:nvSpPr>
      <dsp:spPr>
        <a:xfrm>
          <a:off x="6940850"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AU" sz="2600" kern="1200" dirty="0" smtClean="0"/>
            <a:t>Finding</a:t>
          </a:r>
          <a:endParaRPr lang="en-AU" sz="2600" kern="1200" dirty="0"/>
        </a:p>
      </dsp:txBody>
      <dsp:txXfrm>
        <a:off x="6969876" y="295473"/>
        <a:ext cx="1593631" cy="93295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59CE8-D2A6-4413-BD08-5A4C770EE019}">
      <dsp:nvSpPr>
        <dsp:cNvPr id="0" name=""/>
        <dsp:cNvSpPr/>
      </dsp:nvSpPr>
      <dsp:spPr>
        <a:xfrm>
          <a:off x="0" y="284375"/>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smtClean="0"/>
            <a:t>Save</a:t>
          </a:r>
          <a:endParaRPr lang="en-AU" sz="3200" kern="1200" dirty="0"/>
        </a:p>
      </dsp:txBody>
      <dsp:txXfrm>
        <a:off x="29026" y="313401"/>
        <a:ext cx="1593631" cy="932958"/>
      </dsp:txXfrm>
    </dsp:sp>
    <dsp:sp modelId="{4D5CA294-C2E5-485D-9A4F-E10545EB07BD}">
      <dsp:nvSpPr>
        <dsp:cNvPr id="0" name=""/>
        <dsp:cNvSpPr/>
      </dsp:nvSpPr>
      <dsp:spPr>
        <a:xfrm rot="21573392">
          <a:off x="1817791" y="566030"/>
          <a:ext cx="352169"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1817793" y="648362"/>
        <a:ext cx="246518" cy="245771"/>
      </dsp:txXfrm>
    </dsp:sp>
    <dsp:sp modelId="{C04F00AF-BC7C-4D01-A4DD-F183E2BC6B44}">
      <dsp:nvSpPr>
        <dsp:cNvPr id="0" name=""/>
        <dsp:cNvSpPr/>
      </dsp:nvSpPr>
      <dsp:spPr>
        <a:xfrm>
          <a:off x="2316135"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smtClean="0"/>
            <a:t>Share</a:t>
          </a:r>
          <a:endParaRPr lang="en-AU" sz="3200" kern="1200" dirty="0"/>
        </a:p>
      </dsp:txBody>
      <dsp:txXfrm>
        <a:off x="2345161" y="295473"/>
        <a:ext cx="1593631" cy="932958"/>
      </dsp:txXfrm>
    </dsp:sp>
    <dsp:sp modelId="{8DB55ED6-167C-43CC-9842-A53502FBDDD7}">
      <dsp:nvSpPr>
        <dsp:cNvPr id="0" name=""/>
        <dsp:cNvSpPr/>
      </dsp:nvSpPr>
      <dsp:spPr>
        <a:xfrm>
          <a:off x="4132987"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4132987" y="639067"/>
        <a:ext cx="245110" cy="245771"/>
      </dsp:txXfrm>
    </dsp:sp>
    <dsp:sp modelId="{F6E2031C-9295-4CCB-8A2B-0340EEBFA9D1}">
      <dsp:nvSpPr>
        <dsp:cNvPr id="0" name=""/>
        <dsp:cNvSpPr/>
      </dsp:nvSpPr>
      <dsp:spPr>
        <a:xfrm>
          <a:off x="4628492"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smtClean="0"/>
            <a:t>Filing</a:t>
          </a:r>
          <a:endParaRPr lang="en-AU" sz="3200" kern="1200" dirty="0"/>
        </a:p>
      </dsp:txBody>
      <dsp:txXfrm>
        <a:off x="4657518" y="295473"/>
        <a:ext cx="1593631" cy="932958"/>
      </dsp:txXfrm>
    </dsp:sp>
    <dsp:sp modelId="{513ADF1D-7AF6-4EF6-9F5A-9923657FFDA6}">
      <dsp:nvSpPr>
        <dsp:cNvPr id="0" name=""/>
        <dsp:cNvSpPr/>
      </dsp:nvSpPr>
      <dsp:spPr>
        <a:xfrm>
          <a:off x="6445345" y="557144"/>
          <a:ext cx="350157" cy="4096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AU" sz="1800" kern="1200"/>
        </a:p>
      </dsp:txBody>
      <dsp:txXfrm>
        <a:off x="6445345" y="639067"/>
        <a:ext cx="245110" cy="245771"/>
      </dsp:txXfrm>
    </dsp:sp>
    <dsp:sp modelId="{FCE2483C-9089-4002-966A-01ACEA07E997}">
      <dsp:nvSpPr>
        <dsp:cNvPr id="0" name=""/>
        <dsp:cNvSpPr/>
      </dsp:nvSpPr>
      <dsp:spPr>
        <a:xfrm>
          <a:off x="6940850" y="266447"/>
          <a:ext cx="1651683" cy="99101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AU" sz="3200" kern="1200" dirty="0" smtClean="0"/>
            <a:t>Finding</a:t>
          </a:r>
          <a:endParaRPr lang="en-AU" sz="3200" kern="1200" dirty="0"/>
        </a:p>
      </dsp:txBody>
      <dsp:txXfrm>
        <a:off x="6969876" y="295473"/>
        <a:ext cx="1593631" cy="932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FD368-1D68-403D-A776-A7DE019A1687}">
      <dsp:nvSpPr>
        <dsp:cNvPr id="0" name=""/>
        <dsp:cNvSpPr/>
      </dsp:nvSpPr>
      <dsp:spPr>
        <a:xfrm>
          <a:off x="948403" y="1360"/>
          <a:ext cx="1744027" cy="697610"/>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AU" sz="1700" kern="1200" dirty="0" smtClean="0"/>
            <a:t>Office 365 &amp; Intune</a:t>
          </a:r>
          <a:endParaRPr lang="en-AU" sz="1700" kern="1200" dirty="0"/>
        </a:p>
      </dsp:txBody>
      <dsp:txXfrm>
        <a:off x="1297208" y="1360"/>
        <a:ext cx="1046417" cy="697610"/>
      </dsp:txXfrm>
    </dsp:sp>
    <dsp:sp modelId="{136546CA-64F2-4AED-A75F-D35B888F25E2}">
      <dsp:nvSpPr>
        <dsp:cNvPr id="0" name=""/>
        <dsp:cNvSpPr/>
      </dsp:nvSpPr>
      <dsp:spPr>
        <a:xfrm>
          <a:off x="2465706" y="60657"/>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Email</a:t>
          </a:r>
          <a:endParaRPr lang="en-AU" sz="1200" kern="1200" dirty="0"/>
        </a:p>
      </dsp:txBody>
      <dsp:txXfrm>
        <a:off x="2755215" y="60657"/>
        <a:ext cx="868525" cy="579017"/>
      </dsp:txXfrm>
    </dsp:sp>
    <dsp:sp modelId="{AC66B5E6-AA30-4862-BC21-93301FCECA9C}">
      <dsp:nvSpPr>
        <dsp:cNvPr id="0" name=""/>
        <dsp:cNvSpPr/>
      </dsp:nvSpPr>
      <dsp:spPr>
        <a:xfrm>
          <a:off x="3710593" y="60657"/>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err="1" smtClean="0"/>
            <a:t>Deskside</a:t>
          </a:r>
          <a:endParaRPr lang="en-AU" sz="1200" kern="1200" dirty="0"/>
        </a:p>
      </dsp:txBody>
      <dsp:txXfrm>
        <a:off x="4000102" y="60657"/>
        <a:ext cx="868525" cy="579017"/>
      </dsp:txXfrm>
    </dsp:sp>
    <dsp:sp modelId="{859686C3-31E8-4484-A1ED-21D98CCF6436}">
      <dsp:nvSpPr>
        <dsp:cNvPr id="0" name=""/>
        <dsp:cNvSpPr/>
      </dsp:nvSpPr>
      <dsp:spPr>
        <a:xfrm>
          <a:off x="4955479" y="60657"/>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err="1" smtClean="0"/>
            <a:t>Sharepoint</a:t>
          </a:r>
          <a:r>
            <a:rPr lang="en-AU" sz="1200" kern="1200" dirty="0" smtClean="0"/>
            <a:t> and Lync</a:t>
          </a:r>
          <a:endParaRPr lang="en-AU" sz="1200" kern="1200" dirty="0"/>
        </a:p>
      </dsp:txBody>
      <dsp:txXfrm>
        <a:off x="5244988" y="60657"/>
        <a:ext cx="868525" cy="579017"/>
      </dsp:txXfrm>
    </dsp:sp>
    <dsp:sp modelId="{6E60E4E2-A5C1-43B7-84DF-CAC96E640ABC}">
      <dsp:nvSpPr>
        <dsp:cNvPr id="0" name=""/>
        <dsp:cNvSpPr/>
      </dsp:nvSpPr>
      <dsp:spPr>
        <a:xfrm>
          <a:off x="948403" y="796636"/>
          <a:ext cx="1744027" cy="697610"/>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AU" sz="1700" kern="1200" dirty="0" smtClean="0"/>
            <a:t>Practice Studio</a:t>
          </a:r>
          <a:endParaRPr lang="en-AU" sz="1700" kern="1200" dirty="0"/>
        </a:p>
      </dsp:txBody>
      <dsp:txXfrm>
        <a:off x="1297208" y="796636"/>
        <a:ext cx="1046417" cy="697610"/>
      </dsp:txXfrm>
    </dsp:sp>
    <dsp:sp modelId="{4D05EE2D-1B2A-49F1-B5A4-C800CBDAC3FF}">
      <dsp:nvSpPr>
        <dsp:cNvPr id="0" name=""/>
        <dsp:cNvSpPr/>
      </dsp:nvSpPr>
      <dsp:spPr>
        <a:xfrm>
          <a:off x="2465706" y="855933"/>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Establish</a:t>
          </a:r>
          <a:endParaRPr lang="en-AU" sz="1200" kern="1200" dirty="0"/>
        </a:p>
      </dsp:txBody>
      <dsp:txXfrm>
        <a:off x="2755215" y="855933"/>
        <a:ext cx="868525" cy="579017"/>
      </dsp:txXfrm>
    </dsp:sp>
    <dsp:sp modelId="{54046D3B-4FD5-451C-8C7A-174D79A2DF00}">
      <dsp:nvSpPr>
        <dsp:cNvPr id="0" name=""/>
        <dsp:cNvSpPr/>
      </dsp:nvSpPr>
      <dsp:spPr>
        <a:xfrm>
          <a:off x="3710593" y="855933"/>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Migrate</a:t>
          </a:r>
          <a:endParaRPr lang="en-AU" sz="1200" kern="1200" dirty="0"/>
        </a:p>
      </dsp:txBody>
      <dsp:txXfrm>
        <a:off x="4000102" y="855933"/>
        <a:ext cx="868525" cy="579017"/>
      </dsp:txXfrm>
    </dsp:sp>
    <dsp:sp modelId="{C9EF6CC0-0377-45FA-84B4-5F0D1987A2FE}">
      <dsp:nvSpPr>
        <dsp:cNvPr id="0" name=""/>
        <dsp:cNvSpPr/>
      </dsp:nvSpPr>
      <dsp:spPr>
        <a:xfrm>
          <a:off x="4955479" y="855933"/>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Train</a:t>
          </a:r>
          <a:endParaRPr lang="en-AU" sz="1200" kern="1200" dirty="0"/>
        </a:p>
      </dsp:txBody>
      <dsp:txXfrm>
        <a:off x="5244988" y="855933"/>
        <a:ext cx="868525" cy="579017"/>
      </dsp:txXfrm>
    </dsp:sp>
    <dsp:sp modelId="{B2579B83-ABEA-4161-A0D6-3DE05128F8B7}">
      <dsp:nvSpPr>
        <dsp:cNvPr id="0" name=""/>
        <dsp:cNvSpPr/>
      </dsp:nvSpPr>
      <dsp:spPr>
        <a:xfrm>
          <a:off x="948403" y="1591913"/>
          <a:ext cx="1744027" cy="697610"/>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AU" sz="1700" kern="1200" dirty="0" smtClean="0"/>
            <a:t>Modern Practice</a:t>
          </a:r>
          <a:endParaRPr lang="en-AU" sz="1700" kern="1200" dirty="0"/>
        </a:p>
      </dsp:txBody>
      <dsp:txXfrm>
        <a:off x="1297208" y="1591913"/>
        <a:ext cx="1046417" cy="697610"/>
      </dsp:txXfrm>
    </dsp:sp>
    <dsp:sp modelId="{B93B7D2A-88CF-4956-81F1-F330F0B14F95}">
      <dsp:nvSpPr>
        <dsp:cNvPr id="0" name=""/>
        <dsp:cNvSpPr/>
      </dsp:nvSpPr>
      <dsp:spPr>
        <a:xfrm>
          <a:off x="2465706" y="1651209"/>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Implement</a:t>
          </a:r>
          <a:endParaRPr lang="en-AU" sz="1200" kern="1200" dirty="0"/>
        </a:p>
      </dsp:txBody>
      <dsp:txXfrm>
        <a:off x="2755215" y="1651209"/>
        <a:ext cx="868525" cy="579017"/>
      </dsp:txXfrm>
    </dsp:sp>
    <dsp:sp modelId="{C9DD765D-A844-46E1-B0FE-74AACFB2D645}">
      <dsp:nvSpPr>
        <dsp:cNvPr id="0" name=""/>
        <dsp:cNvSpPr/>
      </dsp:nvSpPr>
      <dsp:spPr>
        <a:xfrm>
          <a:off x="3710593" y="1651209"/>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Migrate</a:t>
          </a:r>
          <a:endParaRPr lang="en-AU" sz="1200" kern="1200" dirty="0"/>
        </a:p>
      </dsp:txBody>
      <dsp:txXfrm>
        <a:off x="4000102" y="1651209"/>
        <a:ext cx="868525" cy="579017"/>
      </dsp:txXfrm>
    </dsp:sp>
    <dsp:sp modelId="{71C6428C-241A-4893-A0CD-25218C56B894}">
      <dsp:nvSpPr>
        <dsp:cNvPr id="0" name=""/>
        <dsp:cNvSpPr/>
      </dsp:nvSpPr>
      <dsp:spPr>
        <a:xfrm>
          <a:off x="4955479" y="1651209"/>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Train</a:t>
          </a:r>
          <a:endParaRPr lang="en-AU" sz="1200" kern="1200" dirty="0"/>
        </a:p>
      </dsp:txBody>
      <dsp:txXfrm>
        <a:off x="5244988" y="1651209"/>
        <a:ext cx="868525" cy="579017"/>
      </dsp:txXfrm>
    </dsp:sp>
    <dsp:sp modelId="{E2DCB4EF-B2C7-4741-A6F1-A2FA3E329B60}">
      <dsp:nvSpPr>
        <dsp:cNvPr id="0" name=""/>
        <dsp:cNvSpPr/>
      </dsp:nvSpPr>
      <dsp:spPr>
        <a:xfrm>
          <a:off x="6200366" y="1651209"/>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Support</a:t>
          </a:r>
          <a:endParaRPr lang="en-AU" sz="1200" kern="1200" dirty="0"/>
        </a:p>
      </dsp:txBody>
      <dsp:txXfrm>
        <a:off x="6489875" y="1651209"/>
        <a:ext cx="868525" cy="579017"/>
      </dsp:txXfrm>
    </dsp:sp>
    <dsp:sp modelId="{FAC4F38F-4419-4318-8A94-3A65F6976DD3}">
      <dsp:nvSpPr>
        <dsp:cNvPr id="0" name=""/>
        <dsp:cNvSpPr/>
      </dsp:nvSpPr>
      <dsp:spPr>
        <a:xfrm>
          <a:off x="948403" y="2387189"/>
          <a:ext cx="1744027" cy="697610"/>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AU" sz="1700" kern="1200" dirty="0" smtClean="0"/>
            <a:t>Legacy Apps</a:t>
          </a:r>
          <a:endParaRPr lang="en-AU" sz="1700" kern="1200" dirty="0"/>
        </a:p>
      </dsp:txBody>
      <dsp:txXfrm>
        <a:off x="1297208" y="2387189"/>
        <a:ext cx="1046417" cy="697610"/>
      </dsp:txXfrm>
    </dsp:sp>
    <dsp:sp modelId="{14F1550F-39B8-4E97-A142-D7B7A7B1FFA8}">
      <dsp:nvSpPr>
        <dsp:cNvPr id="0" name=""/>
        <dsp:cNvSpPr/>
      </dsp:nvSpPr>
      <dsp:spPr>
        <a:xfrm>
          <a:off x="2465706" y="2446486"/>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Package</a:t>
          </a:r>
          <a:endParaRPr lang="en-AU" sz="1200" kern="1200" dirty="0"/>
        </a:p>
      </dsp:txBody>
      <dsp:txXfrm>
        <a:off x="2755215" y="2446486"/>
        <a:ext cx="868525" cy="579017"/>
      </dsp:txXfrm>
    </dsp:sp>
    <dsp:sp modelId="{3860BDE6-1E45-430E-969C-5EBD5F64D10F}">
      <dsp:nvSpPr>
        <dsp:cNvPr id="0" name=""/>
        <dsp:cNvSpPr/>
      </dsp:nvSpPr>
      <dsp:spPr>
        <a:xfrm>
          <a:off x="3710593" y="2446486"/>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Migrate</a:t>
          </a:r>
          <a:endParaRPr lang="en-AU" sz="1200" kern="1200" dirty="0"/>
        </a:p>
      </dsp:txBody>
      <dsp:txXfrm>
        <a:off x="4000102" y="2446486"/>
        <a:ext cx="868525" cy="579017"/>
      </dsp:txXfrm>
    </dsp:sp>
    <dsp:sp modelId="{3DB31B9F-8CC1-40F1-BAA0-134B8C8069C8}">
      <dsp:nvSpPr>
        <dsp:cNvPr id="0" name=""/>
        <dsp:cNvSpPr/>
      </dsp:nvSpPr>
      <dsp:spPr>
        <a:xfrm>
          <a:off x="4955479" y="2446486"/>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Release</a:t>
          </a:r>
          <a:endParaRPr lang="en-AU" sz="1200" kern="1200" dirty="0"/>
        </a:p>
      </dsp:txBody>
      <dsp:txXfrm>
        <a:off x="5244988" y="2446486"/>
        <a:ext cx="868525" cy="579017"/>
      </dsp:txXfrm>
    </dsp:sp>
    <dsp:sp modelId="{C839843F-EB2A-4CE8-BCED-98C3C9DBC723}">
      <dsp:nvSpPr>
        <dsp:cNvPr id="0" name=""/>
        <dsp:cNvSpPr/>
      </dsp:nvSpPr>
      <dsp:spPr>
        <a:xfrm>
          <a:off x="948403" y="3182465"/>
          <a:ext cx="1744027" cy="697610"/>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AU" sz="1700" kern="1200" dirty="0" smtClean="0"/>
            <a:t>Telephony</a:t>
          </a:r>
          <a:endParaRPr lang="en-AU" sz="1700" kern="1200" dirty="0"/>
        </a:p>
      </dsp:txBody>
      <dsp:txXfrm>
        <a:off x="1297208" y="3182465"/>
        <a:ext cx="1046417" cy="697610"/>
      </dsp:txXfrm>
    </dsp:sp>
    <dsp:sp modelId="{CC981C6C-F40F-46E9-9CBF-8DA0E58D0FE1}">
      <dsp:nvSpPr>
        <dsp:cNvPr id="0" name=""/>
        <dsp:cNvSpPr/>
      </dsp:nvSpPr>
      <dsp:spPr>
        <a:xfrm>
          <a:off x="2465706" y="3241762"/>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Analyse Bill</a:t>
          </a:r>
          <a:endParaRPr lang="en-AU" sz="1200" kern="1200" dirty="0"/>
        </a:p>
      </dsp:txBody>
      <dsp:txXfrm>
        <a:off x="2755215" y="3241762"/>
        <a:ext cx="868525" cy="579017"/>
      </dsp:txXfrm>
    </dsp:sp>
    <dsp:sp modelId="{A229D6CA-827B-43FC-97C7-A9F8738541E6}">
      <dsp:nvSpPr>
        <dsp:cNvPr id="0" name=""/>
        <dsp:cNvSpPr/>
      </dsp:nvSpPr>
      <dsp:spPr>
        <a:xfrm>
          <a:off x="3710593" y="3241762"/>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Recommend</a:t>
          </a:r>
          <a:endParaRPr lang="en-AU" sz="1200" kern="1200" dirty="0"/>
        </a:p>
      </dsp:txBody>
      <dsp:txXfrm>
        <a:off x="4000102" y="3241762"/>
        <a:ext cx="868525" cy="579017"/>
      </dsp:txXfrm>
    </dsp:sp>
    <dsp:sp modelId="{01482E7C-7F7D-4790-8E06-393B7E07DEB0}">
      <dsp:nvSpPr>
        <dsp:cNvPr id="0" name=""/>
        <dsp:cNvSpPr/>
      </dsp:nvSpPr>
      <dsp:spPr>
        <a:xfrm>
          <a:off x="4955479" y="3241762"/>
          <a:ext cx="1447542" cy="579017"/>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AU" sz="1200" kern="1200" dirty="0" smtClean="0"/>
            <a:t>Implement</a:t>
          </a:r>
          <a:endParaRPr lang="en-AU" sz="1200" kern="1200" dirty="0"/>
        </a:p>
      </dsp:txBody>
      <dsp:txXfrm>
        <a:off x="5244988" y="3241762"/>
        <a:ext cx="868525" cy="5790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63837" y="285"/>
          <a:ext cx="895857" cy="53751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Other Services</a:t>
          </a:r>
          <a:endParaRPr lang="en-AU" sz="900" kern="1200" dirty="0"/>
        </a:p>
      </dsp:txBody>
      <dsp:txXfrm>
        <a:off x="63837" y="285"/>
        <a:ext cx="895857" cy="537514"/>
      </dsp:txXfrm>
    </dsp:sp>
    <dsp:sp modelId="{1BABBED0-D808-4FE6-AC59-311A0E215EA5}">
      <dsp:nvSpPr>
        <dsp:cNvPr id="0" name=""/>
        <dsp:cNvSpPr/>
      </dsp:nvSpPr>
      <dsp:spPr>
        <a:xfrm>
          <a:off x="1049280" y="285"/>
          <a:ext cx="895857" cy="537514"/>
        </a:xfrm>
        <a:prstGeom prst="rect">
          <a:avLst/>
        </a:prstGeom>
        <a:solidFill>
          <a:schemeClr val="accent3">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Corporate  Secretarial</a:t>
          </a:r>
          <a:endParaRPr lang="en-AU" sz="900" kern="1200" dirty="0"/>
        </a:p>
      </dsp:txBody>
      <dsp:txXfrm>
        <a:off x="1049280" y="285"/>
        <a:ext cx="895857" cy="537514"/>
      </dsp:txXfrm>
    </dsp:sp>
    <dsp:sp modelId="{D637C16B-48E7-4FD6-B97E-5FF308F68EDE}">
      <dsp:nvSpPr>
        <dsp:cNvPr id="0" name=""/>
        <dsp:cNvSpPr/>
      </dsp:nvSpPr>
      <dsp:spPr>
        <a:xfrm>
          <a:off x="2034723" y="285"/>
          <a:ext cx="895857" cy="537514"/>
        </a:xfrm>
        <a:prstGeom prst="rect">
          <a:avLst/>
        </a:prstGeom>
        <a:solidFill>
          <a:schemeClr val="accent3">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SMSF</a:t>
          </a:r>
          <a:endParaRPr lang="en-AU" sz="900" kern="1200" dirty="0"/>
        </a:p>
      </dsp:txBody>
      <dsp:txXfrm>
        <a:off x="2034723" y="285"/>
        <a:ext cx="895857" cy="537514"/>
      </dsp:txXfrm>
    </dsp:sp>
    <dsp:sp modelId="{5B7BB9D8-575E-496B-983E-2B4490D4DDB8}">
      <dsp:nvSpPr>
        <dsp:cNvPr id="0" name=""/>
        <dsp:cNvSpPr/>
      </dsp:nvSpPr>
      <dsp:spPr>
        <a:xfrm>
          <a:off x="3020167" y="285"/>
          <a:ext cx="895857" cy="537514"/>
        </a:xfrm>
        <a:prstGeom prst="rect">
          <a:avLst/>
        </a:prstGeom>
        <a:solidFill>
          <a:schemeClr val="accent3">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Tax</a:t>
          </a:r>
          <a:endParaRPr lang="en-AU" sz="900" kern="1200" dirty="0"/>
        </a:p>
      </dsp:txBody>
      <dsp:txXfrm>
        <a:off x="3020167" y="285"/>
        <a:ext cx="895857" cy="537514"/>
      </dsp:txXfrm>
    </dsp:sp>
    <dsp:sp modelId="{54AD9D9E-FADC-41D1-9F51-CC21DE6441FB}">
      <dsp:nvSpPr>
        <dsp:cNvPr id="0" name=""/>
        <dsp:cNvSpPr/>
      </dsp:nvSpPr>
      <dsp:spPr>
        <a:xfrm>
          <a:off x="63837" y="627385"/>
          <a:ext cx="895857" cy="537514"/>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Ledger and Accounting</a:t>
          </a:r>
          <a:endParaRPr lang="en-AU" sz="900" kern="1200" dirty="0"/>
        </a:p>
      </dsp:txBody>
      <dsp:txXfrm>
        <a:off x="63837" y="627385"/>
        <a:ext cx="895857" cy="537514"/>
      </dsp:txXfrm>
    </dsp:sp>
    <dsp:sp modelId="{4A7CD5C4-8691-42D3-8875-131F9B8BB150}">
      <dsp:nvSpPr>
        <dsp:cNvPr id="0" name=""/>
        <dsp:cNvSpPr/>
      </dsp:nvSpPr>
      <dsp:spPr>
        <a:xfrm>
          <a:off x="1049280" y="627385"/>
          <a:ext cx="895857" cy="537514"/>
        </a:xfrm>
        <a:prstGeom prst="rect">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Practice Management</a:t>
          </a:r>
          <a:endParaRPr lang="en-AU" sz="900" kern="1200" dirty="0"/>
        </a:p>
      </dsp:txBody>
      <dsp:txXfrm>
        <a:off x="1049280" y="627385"/>
        <a:ext cx="895857" cy="537514"/>
      </dsp:txXfrm>
    </dsp:sp>
    <dsp:sp modelId="{5841D0AF-FF35-4018-9BE2-3F3FB0E98EF6}">
      <dsp:nvSpPr>
        <dsp:cNvPr id="0" name=""/>
        <dsp:cNvSpPr/>
      </dsp:nvSpPr>
      <dsp:spPr>
        <a:xfrm>
          <a:off x="2034723" y="627385"/>
          <a:ext cx="895857" cy="537514"/>
        </a:xfrm>
        <a:prstGeom prst="rect">
          <a:avLst/>
        </a:prstGeom>
        <a:gradFill rotWithShape="0">
          <a:gsLst>
            <a:gs pos="0">
              <a:srgbClr val="FFC000"/>
            </a:gs>
            <a:gs pos="100000">
              <a:srgbClr val="90C226"/>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Document Management</a:t>
          </a:r>
          <a:endParaRPr lang="en-AU" sz="900" kern="1200" dirty="0"/>
        </a:p>
      </dsp:txBody>
      <dsp:txXfrm>
        <a:off x="2034723" y="627385"/>
        <a:ext cx="895857" cy="537514"/>
      </dsp:txXfrm>
    </dsp:sp>
    <dsp:sp modelId="{2AD938B8-51AA-4847-8F1A-40773E4950F2}">
      <dsp:nvSpPr>
        <dsp:cNvPr id="0" name=""/>
        <dsp:cNvSpPr/>
      </dsp:nvSpPr>
      <dsp:spPr>
        <a:xfrm>
          <a:off x="3020167" y="627385"/>
          <a:ext cx="895857" cy="537514"/>
        </a:xfrm>
        <a:prstGeom prst="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Real Time Communication</a:t>
          </a:r>
          <a:endParaRPr lang="en-AU" sz="900" kern="1200" dirty="0"/>
        </a:p>
      </dsp:txBody>
      <dsp:txXfrm>
        <a:off x="3020167" y="627385"/>
        <a:ext cx="895857" cy="537514"/>
      </dsp:txXfrm>
    </dsp:sp>
    <dsp:sp modelId="{18438861-AAFC-45EE-A508-B3A0FEC08B07}">
      <dsp:nvSpPr>
        <dsp:cNvPr id="0" name=""/>
        <dsp:cNvSpPr/>
      </dsp:nvSpPr>
      <dsp:spPr>
        <a:xfrm>
          <a:off x="63837" y="1254486"/>
          <a:ext cx="895857" cy="537514"/>
        </a:xfrm>
        <a:prstGeom prst="rect">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Desktop Computing</a:t>
          </a:r>
          <a:endParaRPr lang="en-AU" sz="900" kern="1200" dirty="0"/>
        </a:p>
      </dsp:txBody>
      <dsp:txXfrm>
        <a:off x="63837" y="1254486"/>
        <a:ext cx="895857" cy="537514"/>
      </dsp:txXfrm>
    </dsp:sp>
    <dsp:sp modelId="{F90DCB6D-19BB-45BE-AC33-F480E3368707}">
      <dsp:nvSpPr>
        <dsp:cNvPr id="0" name=""/>
        <dsp:cNvSpPr/>
      </dsp:nvSpPr>
      <dsp:spPr>
        <a:xfrm>
          <a:off x="1049280" y="1254486"/>
          <a:ext cx="895857" cy="537514"/>
        </a:xfrm>
        <a:prstGeom prst="rect">
          <a:avLst/>
        </a:prstGeom>
        <a:gradFill rotWithShape="0">
          <a:gsLst>
            <a:gs pos="0">
              <a:srgbClr val="FFC000"/>
            </a:gs>
            <a:gs pos="100000">
              <a:srgbClr val="7030A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smtClean="0"/>
            <a:t>Web </a:t>
          </a:r>
          <a:r>
            <a:rPr lang="en-AU" sz="900" kern="1200" dirty="0" smtClean="0"/>
            <a:t>Site and Marketing</a:t>
          </a:r>
          <a:endParaRPr lang="en-AU" sz="900" kern="1200" dirty="0"/>
        </a:p>
      </dsp:txBody>
      <dsp:txXfrm>
        <a:off x="1049280" y="1254486"/>
        <a:ext cx="895857" cy="537514"/>
      </dsp:txXfrm>
    </dsp:sp>
    <dsp:sp modelId="{3E590FBC-3D60-4854-BD01-09C235D5A49D}">
      <dsp:nvSpPr>
        <dsp:cNvPr id="0" name=""/>
        <dsp:cNvSpPr/>
      </dsp:nvSpPr>
      <dsp:spPr>
        <a:xfrm>
          <a:off x="2034723" y="1254486"/>
          <a:ext cx="895857" cy="537514"/>
        </a:xfrm>
        <a:prstGeom prst="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Email and Collaboration</a:t>
          </a:r>
          <a:endParaRPr lang="en-AU" sz="900" kern="1200" dirty="0"/>
        </a:p>
      </dsp:txBody>
      <dsp:txXfrm>
        <a:off x="2034723" y="1254486"/>
        <a:ext cx="895857" cy="537514"/>
      </dsp:txXfrm>
    </dsp:sp>
    <dsp:sp modelId="{8C54DC16-3B18-4352-BEEF-53185B4C29F7}">
      <dsp:nvSpPr>
        <dsp:cNvPr id="0" name=""/>
        <dsp:cNvSpPr/>
      </dsp:nvSpPr>
      <dsp:spPr>
        <a:xfrm>
          <a:off x="3020167" y="1254486"/>
          <a:ext cx="895857" cy="537514"/>
        </a:xfrm>
        <a:prstGeom prst="rect">
          <a:avLst/>
        </a:prstGeom>
        <a:solidFill>
          <a:schemeClr val="tx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Internet, Voice and Fax</a:t>
          </a:r>
          <a:endParaRPr lang="en-AU" sz="900" kern="1200" dirty="0"/>
        </a:p>
      </dsp:txBody>
      <dsp:txXfrm>
        <a:off x="3020167" y="1254486"/>
        <a:ext cx="895857" cy="53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59989-E13E-4F24-8C00-9998C17CDFC9}">
      <dsp:nvSpPr>
        <dsp:cNvPr id="0" name=""/>
        <dsp:cNvSpPr/>
      </dsp:nvSpPr>
      <dsp:spPr>
        <a:xfrm>
          <a:off x="1120" y="473099"/>
          <a:ext cx="2237223" cy="89488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AU" sz="2800" kern="1200" dirty="0" smtClean="0"/>
            <a:t>Internet</a:t>
          </a:r>
          <a:endParaRPr lang="en-AU" sz="2800" kern="1200" dirty="0"/>
        </a:p>
      </dsp:txBody>
      <dsp:txXfrm>
        <a:off x="448565" y="473099"/>
        <a:ext cx="1342334" cy="894889"/>
      </dsp:txXfrm>
    </dsp:sp>
    <dsp:sp modelId="{AA45CC3E-BD8E-4658-AC51-53CF04FEB728}">
      <dsp:nvSpPr>
        <dsp:cNvPr id="0" name=""/>
        <dsp:cNvSpPr/>
      </dsp:nvSpPr>
      <dsp:spPr>
        <a:xfrm>
          <a:off x="1947504" y="549165"/>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Slow</a:t>
          </a:r>
          <a:endParaRPr lang="en-AU" sz="1800" kern="1200" dirty="0"/>
        </a:p>
      </dsp:txBody>
      <dsp:txXfrm>
        <a:off x="2318883" y="549165"/>
        <a:ext cx="1114137" cy="742758"/>
      </dsp:txXfrm>
    </dsp:sp>
    <dsp:sp modelId="{93E569E1-7DB7-40CB-A9B2-407A862C29AB}">
      <dsp:nvSpPr>
        <dsp:cNvPr id="0" name=""/>
        <dsp:cNvSpPr/>
      </dsp:nvSpPr>
      <dsp:spPr>
        <a:xfrm>
          <a:off x="3544435" y="549165"/>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Cheap</a:t>
          </a:r>
          <a:endParaRPr lang="en-AU" sz="1800" kern="1200" dirty="0"/>
        </a:p>
      </dsp:txBody>
      <dsp:txXfrm>
        <a:off x="3915814" y="549165"/>
        <a:ext cx="1114137" cy="742758"/>
      </dsp:txXfrm>
    </dsp:sp>
    <dsp:sp modelId="{4B2AE675-9ED4-4CDB-A607-759051E1B6D0}">
      <dsp:nvSpPr>
        <dsp:cNvPr id="0" name=""/>
        <dsp:cNvSpPr/>
      </dsp:nvSpPr>
      <dsp:spPr>
        <a:xfrm>
          <a:off x="5141365" y="549165"/>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Unreliable</a:t>
          </a:r>
          <a:endParaRPr lang="en-AU" sz="1800" kern="1200" dirty="0"/>
        </a:p>
      </dsp:txBody>
      <dsp:txXfrm>
        <a:off x="5512744" y="549165"/>
        <a:ext cx="1114137" cy="742758"/>
      </dsp:txXfrm>
    </dsp:sp>
    <dsp:sp modelId="{9C042861-A4B5-44FB-B0F9-76C7A9A16EF1}">
      <dsp:nvSpPr>
        <dsp:cNvPr id="0" name=""/>
        <dsp:cNvSpPr/>
      </dsp:nvSpPr>
      <dsp:spPr>
        <a:xfrm>
          <a:off x="1120" y="1493273"/>
          <a:ext cx="2237223" cy="89488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AU" sz="2800" kern="1200" dirty="0" smtClean="0"/>
            <a:t>Phones</a:t>
          </a:r>
          <a:endParaRPr lang="en-AU" sz="2800" kern="1200" dirty="0"/>
        </a:p>
      </dsp:txBody>
      <dsp:txXfrm>
        <a:off x="448565" y="1493273"/>
        <a:ext cx="1342334" cy="894889"/>
      </dsp:txXfrm>
    </dsp:sp>
    <dsp:sp modelId="{BCA30339-77D8-4029-BE10-F44975218102}">
      <dsp:nvSpPr>
        <dsp:cNvPr id="0" name=""/>
        <dsp:cNvSpPr/>
      </dsp:nvSpPr>
      <dsp:spPr>
        <a:xfrm>
          <a:off x="1947504" y="1569339"/>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On Premise PABX</a:t>
          </a:r>
          <a:endParaRPr lang="en-AU" sz="1800" kern="1200" dirty="0"/>
        </a:p>
      </dsp:txBody>
      <dsp:txXfrm>
        <a:off x="2318883" y="1569339"/>
        <a:ext cx="1114137" cy="742758"/>
      </dsp:txXfrm>
    </dsp:sp>
    <dsp:sp modelId="{9727D512-00B1-441B-8D7F-92C250352EF0}">
      <dsp:nvSpPr>
        <dsp:cNvPr id="0" name=""/>
        <dsp:cNvSpPr/>
      </dsp:nvSpPr>
      <dsp:spPr>
        <a:xfrm>
          <a:off x="3544435" y="1569339"/>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Expensive</a:t>
          </a:r>
          <a:endParaRPr lang="en-AU" sz="1800" kern="1200" dirty="0"/>
        </a:p>
      </dsp:txBody>
      <dsp:txXfrm>
        <a:off x="3915814" y="1569339"/>
        <a:ext cx="1114137" cy="742758"/>
      </dsp:txXfrm>
    </dsp:sp>
    <dsp:sp modelId="{E567DA92-082A-4CCC-86AC-E84D4A2F228F}">
      <dsp:nvSpPr>
        <dsp:cNvPr id="0" name=""/>
        <dsp:cNvSpPr/>
      </dsp:nvSpPr>
      <dsp:spPr>
        <a:xfrm>
          <a:off x="5141365" y="1569339"/>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Unreliable</a:t>
          </a:r>
          <a:endParaRPr lang="en-AU" sz="1800" kern="1200" dirty="0"/>
        </a:p>
      </dsp:txBody>
      <dsp:txXfrm>
        <a:off x="5512744" y="1569339"/>
        <a:ext cx="1114137" cy="742758"/>
      </dsp:txXfrm>
    </dsp:sp>
    <dsp:sp modelId="{4F49BF6F-7E37-4F0D-992D-0C5F19BA13E8}">
      <dsp:nvSpPr>
        <dsp:cNvPr id="0" name=""/>
        <dsp:cNvSpPr/>
      </dsp:nvSpPr>
      <dsp:spPr>
        <a:xfrm>
          <a:off x="6738295" y="1569339"/>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No Scalability</a:t>
          </a:r>
          <a:endParaRPr lang="en-AU" sz="1800" kern="1200" dirty="0"/>
        </a:p>
      </dsp:txBody>
      <dsp:txXfrm>
        <a:off x="7109674" y="1569339"/>
        <a:ext cx="1114137" cy="742758"/>
      </dsp:txXfrm>
    </dsp:sp>
    <dsp:sp modelId="{713BE170-B87B-49DC-911A-9D2D866748C3}">
      <dsp:nvSpPr>
        <dsp:cNvPr id="0" name=""/>
        <dsp:cNvSpPr/>
      </dsp:nvSpPr>
      <dsp:spPr>
        <a:xfrm>
          <a:off x="1120" y="2513447"/>
          <a:ext cx="2237223" cy="894889"/>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AU" sz="2800" kern="1200" dirty="0" smtClean="0"/>
            <a:t>Fax</a:t>
          </a:r>
          <a:endParaRPr lang="en-AU" sz="2800" kern="1200" dirty="0"/>
        </a:p>
      </dsp:txBody>
      <dsp:txXfrm>
        <a:off x="448565" y="2513447"/>
        <a:ext cx="1342334" cy="894889"/>
      </dsp:txXfrm>
    </dsp:sp>
    <dsp:sp modelId="{56439F2F-C419-49A6-8A27-65534CA2C00C}">
      <dsp:nvSpPr>
        <dsp:cNvPr id="0" name=""/>
        <dsp:cNvSpPr/>
      </dsp:nvSpPr>
      <dsp:spPr>
        <a:xfrm>
          <a:off x="1947504" y="2589513"/>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Insecure</a:t>
          </a:r>
          <a:endParaRPr lang="en-AU" sz="1800" kern="1200" dirty="0"/>
        </a:p>
      </dsp:txBody>
      <dsp:txXfrm>
        <a:off x="2318883" y="2589513"/>
        <a:ext cx="1114137" cy="742758"/>
      </dsp:txXfrm>
    </dsp:sp>
    <dsp:sp modelId="{627E96B2-8E90-4CD7-8088-51F33ADB6A52}">
      <dsp:nvSpPr>
        <dsp:cNvPr id="0" name=""/>
        <dsp:cNvSpPr/>
      </dsp:nvSpPr>
      <dsp:spPr>
        <a:xfrm>
          <a:off x="3544435" y="2589513"/>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Unreliable</a:t>
          </a:r>
          <a:endParaRPr lang="en-AU" sz="1800" kern="1200" dirty="0"/>
        </a:p>
      </dsp:txBody>
      <dsp:txXfrm>
        <a:off x="3915814" y="2589513"/>
        <a:ext cx="1114137" cy="742758"/>
      </dsp:txXfrm>
    </dsp:sp>
    <dsp:sp modelId="{E638DAF9-75F4-4A93-8859-52BEAB5AFB75}">
      <dsp:nvSpPr>
        <dsp:cNvPr id="0" name=""/>
        <dsp:cNvSpPr/>
      </dsp:nvSpPr>
      <dsp:spPr>
        <a:xfrm>
          <a:off x="5141365" y="2589513"/>
          <a:ext cx="1856895" cy="742758"/>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AU" sz="1800" kern="1200" dirty="0" smtClean="0"/>
            <a:t>Non-Targeted</a:t>
          </a:r>
          <a:endParaRPr lang="en-AU" sz="1800" kern="1200" dirty="0"/>
        </a:p>
      </dsp:txBody>
      <dsp:txXfrm>
        <a:off x="5512744" y="2589513"/>
        <a:ext cx="1114137" cy="74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84F49-4633-4197-B11D-3CACD06472AC}">
      <dsp:nvSpPr>
        <dsp:cNvPr id="0" name=""/>
        <dsp:cNvSpPr/>
      </dsp:nvSpPr>
      <dsp:spPr>
        <a:xfrm>
          <a:off x="0" y="48626"/>
          <a:ext cx="7273597" cy="1029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AU" sz="4400" kern="1200" dirty="0" smtClean="0"/>
            <a:t>Reduced Risk</a:t>
          </a:r>
          <a:endParaRPr lang="en-AU" sz="4400" kern="1200" dirty="0"/>
        </a:p>
      </dsp:txBody>
      <dsp:txXfrm>
        <a:off x="50261" y="98887"/>
        <a:ext cx="7173075" cy="929078"/>
      </dsp:txXfrm>
    </dsp:sp>
    <dsp:sp modelId="{90788AAD-9EF0-4FF0-A46A-E8D2FCEEB8B5}">
      <dsp:nvSpPr>
        <dsp:cNvPr id="0" name=""/>
        <dsp:cNvSpPr/>
      </dsp:nvSpPr>
      <dsp:spPr>
        <a:xfrm>
          <a:off x="0" y="1204946"/>
          <a:ext cx="7273597" cy="1029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AU" sz="4400" kern="1200" dirty="0" smtClean="0"/>
            <a:t>Reduced Cost</a:t>
          </a:r>
          <a:endParaRPr lang="en-AU" sz="4400" kern="1200" dirty="0"/>
        </a:p>
      </dsp:txBody>
      <dsp:txXfrm>
        <a:off x="50261" y="1255207"/>
        <a:ext cx="7173075" cy="929078"/>
      </dsp:txXfrm>
    </dsp:sp>
    <dsp:sp modelId="{6E24E71F-AEF2-4B15-9AF7-60778F731640}">
      <dsp:nvSpPr>
        <dsp:cNvPr id="0" name=""/>
        <dsp:cNvSpPr/>
      </dsp:nvSpPr>
      <dsp:spPr>
        <a:xfrm>
          <a:off x="0" y="2361266"/>
          <a:ext cx="7273597" cy="1029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AU" sz="4400" kern="1200" dirty="0" smtClean="0"/>
            <a:t>Better Management</a:t>
          </a:r>
          <a:endParaRPr lang="en-AU" sz="4400" kern="1200" dirty="0"/>
        </a:p>
      </dsp:txBody>
      <dsp:txXfrm>
        <a:off x="50261" y="2411527"/>
        <a:ext cx="7173075" cy="929078"/>
      </dsp:txXfrm>
    </dsp:sp>
    <dsp:sp modelId="{5E1178E0-9F16-42DB-BF93-0DF96AC46360}">
      <dsp:nvSpPr>
        <dsp:cNvPr id="0" name=""/>
        <dsp:cNvSpPr/>
      </dsp:nvSpPr>
      <dsp:spPr>
        <a:xfrm>
          <a:off x="0" y="3517586"/>
          <a:ext cx="7273597" cy="1029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AU" sz="4400" kern="1200" dirty="0" smtClean="0"/>
            <a:t>Higher Availability</a:t>
          </a:r>
          <a:endParaRPr lang="en-AU" sz="4400" kern="1200" dirty="0"/>
        </a:p>
      </dsp:txBody>
      <dsp:txXfrm>
        <a:off x="50261" y="3567847"/>
        <a:ext cx="7173075" cy="929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48AE-EC5F-4C3D-B4E7-570D5F4AC8D3}">
      <dsp:nvSpPr>
        <dsp:cNvPr id="0" name=""/>
        <dsp:cNvSpPr/>
      </dsp:nvSpPr>
      <dsp:spPr>
        <a:xfrm>
          <a:off x="128860"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Other Services</a:t>
          </a:r>
          <a:endParaRPr lang="en-AU" sz="2000" kern="1200" dirty="0"/>
        </a:p>
      </dsp:txBody>
      <dsp:txXfrm>
        <a:off x="128860" y="1511"/>
        <a:ext cx="1939207" cy="1163524"/>
      </dsp:txXfrm>
    </dsp:sp>
    <dsp:sp modelId="{1BABBED0-D808-4FE6-AC59-311A0E215EA5}">
      <dsp:nvSpPr>
        <dsp:cNvPr id="0" name=""/>
        <dsp:cNvSpPr/>
      </dsp:nvSpPr>
      <dsp:spPr>
        <a:xfrm>
          <a:off x="2261988"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Corporate  Secretarial</a:t>
          </a:r>
          <a:endParaRPr lang="en-AU" sz="2000" kern="1200" dirty="0"/>
        </a:p>
      </dsp:txBody>
      <dsp:txXfrm>
        <a:off x="2261988" y="1511"/>
        <a:ext cx="1939207" cy="1163524"/>
      </dsp:txXfrm>
    </dsp:sp>
    <dsp:sp modelId="{D637C16B-48E7-4FD6-B97E-5FF308F68EDE}">
      <dsp:nvSpPr>
        <dsp:cNvPr id="0" name=""/>
        <dsp:cNvSpPr/>
      </dsp:nvSpPr>
      <dsp:spPr>
        <a:xfrm>
          <a:off x="4395116"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SMSF</a:t>
          </a:r>
          <a:endParaRPr lang="en-AU" sz="2000" kern="1200" dirty="0"/>
        </a:p>
      </dsp:txBody>
      <dsp:txXfrm>
        <a:off x="4395116" y="1511"/>
        <a:ext cx="1939207" cy="1163524"/>
      </dsp:txXfrm>
    </dsp:sp>
    <dsp:sp modelId="{5B7BB9D8-575E-496B-983E-2B4490D4DDB8}">
      <dsp:nvSpPr>
        <dsp:cNvPr id="0" name=""/>
        <dsp:cNvSpPr/>
      </dsp:nvSpPr>
      <dsp:spPr>
        <a:xfrm>
          <a:off x="6528244" y="1511"/>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Tax</a:t>
          </a:r>
          <a:endParaRPr lang="en-AU" sz="2000" kern="1200" dirty="0"/>
        </a:p>
      </dsp:txBody>
      <dsp:txXfrm>
        <a:off x="6528244" y="1511"/>
        <a:ext cx="1939207" cy="1163524"/>
      </dsp:txXfrm>
    </dsp:sp>
    <dsp:sp modelId="{54AD9D9E-FADC-41D1-9F51-CC21DE6441FB}">
      <dsp:nvSpPr>
        <dsp:cNvPr id="0" name=""/>
        <dsp:cNvSpPr/>
      </dsp:nvSpPr>
      <dsp:spPr>
        <a:xfrm>
          <a:off x="128860"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Ledger and Accounting</a:t>
          </a:r>
          <a:endParaRPr lang="en-AU" sz="2000" kern="1200" dirty="0"/>
        </a:p>
      </dsp:txBody>
      <dsp:txXfrm>
        <a:off x="128860" y="1358956"/>
        <a:ext cx="1939207" cy="1163524"/>
      </dsp:txXfrm>
    </dsp:sp>
    <dsp:sp modelId="{4A7CD5C4-8691-42D3-8875-131F9B8BB150}">
      <dsp:nvSpPr>
        <dsp:cNvPr id="0" name=""/>
        <dsp:cNvSpPr/>
      </dsp:nvSpPr>
      <dsp:spPr>
        <a:xfrm>
          <a:off x="2261988"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Practice Management</a:t>
          </a:r>
          <a:endParaRPr lang="en-AU" sz="2000" kern="1200" dirty="0"/>
        </a:p>
      </dsp:txBody>
      <dsp:txXfrm>
        <a:off x="2261988" y="1358956"/>
        <a:ext cx="1939207" cy="1163524"/>
      </dsp:txXfrm>
    </dsp:sp>
    <dsp:sp modelId="{5841D0AF-FF35-4018-9BE2-3F3FB0E98EF6}">
      <dsp:nvSpPr>
        <dsp:cNvPr id="0" name=""/>
        <dsp:cNvSpPr/>
      </dsp:nvSpPr>
      <dsp:spPr>
        <a:xfrm>
          <a:off x="4395116" y="1358956"/>
          <a:ext cx="1939207" cy="1163524"/>
        </a:xfrm>
        <a:prstGeom prst="rect">
          <a:avLst/>
        </a:prstGeom>
        <a:solidFill>
          <a:schemeClr val="bg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Document Management</a:t>
          </a:r>
          <a:endParaRPr lang="en-AU" sz="2000" kern="1200" dirty="0"/>
        </a:p>
      </dsp:txBody>
      <dsp:txXfrm>
        <a:off x="4395116" y="1358956"/>
        <a:ext cx="1939207" cy="1163524"/>
      </dsp:txXfrm>
    </dsp:sp>
    <dsp:sp modelId="{2AD938B8-51AA-4847-8F1A-40773E4950F2}">
      <dsp:nvSpPr>
        <dsp:cNvPr id="0" name=""/>
        <dsp:cNvSpPr/>
      </dsp:nvSpPr>
      <dsp:spPr>
        <a:xfrm>
          <a:off x="6528244" y="1358956"/>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Real Time Communication</a:t>
          </a:r>
          <a:endParaRPr lang="en-AU" sz="2000" kern="1200" dirty="0"/>
        </a:p>
      </dsp:txBody>
      <dsp:txXfrm>
        <a:off x="6528244" y="1358956"/>
        <a:ext cx="1939207" cy="1163524"/>
      </dsp:txXfrm>
    </dsp:sp>
    <dsp:sp modelId="{18438861-AAFC-45EE-A508-B3A0FEC08B07}">
      <dsp:nvSpPr>
        <dsp:cNvPr id="0" name=""/>
        <dsp:cNvSpPr/>
      </dsp:nvSpPr>
      <dsp:spPr>
        <a:xfrm>
          <a:off x="128860"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Desktop Computing</a:t>
          </a:r>
          <a:endParaRPr lang="en-AU" sz="2000" kern="1200" dirty="0"/>
        </a:p>
      </dsp:txBody>
      <dsp:txXfrm>
        <a:off x="128860" y="2716401"/>
        <a:ext cx="1939207" cy="1163524"/>
      </dsp:txXfrm>
    </dsp:sp>
    <dsp:sp modelId="{F90DCB6D-19BB-45BE-AC33-F480E3368707}">
      <dsp:nvSpPr>
        <dsp:cNvPr id="0" name=""/>
        <dsp:cNvSpPr/>
      </dsp:nvSpPr>
      <dsp:spPr>
        <a:xfrm>
          <a:off x="2261988"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smtClean="0"/>
            <a:t>Web </a:t>
          </a:r>
          <a:r>
            <a:rPr lang="en-AU" sz="2000" kern="1200" dirty="0" smtClean="0"/>
            <a:t>Site and Marketing</a:t>
          </a:r>
          <a:endParaRPr lang="en-AU" sz="2000" kern="1200" dirty="0"/>
        </a:p>
      </dsp:txBody>
      <dsp:txXfrm>
        <a:off x="2261988" y="2716401"/>
        <a:ext cx="1939207" cy="1163524"/>
      </dsp:txXfrm>
    </dsp:sp>
    <dsp:sp modelId="{3E590FBC-3D60-4854-BD01-09C235D5A49D}">
      <dsp:nvSpPr>
        <dsp:cNvPr id="0" name=""/>
        <dsp:cNvSpPr/>
      </dsp:nvSpPr>
      <dsp:spPr>
        <a:xfrm>
          <a:off x="4395116" y="2716401"/>
          <a:ext cx="1939207" cy="1163524"/>
        </a:xfrm>
        <a:prstGeom prst="rect">
          <a:avLst/>
        </a:prstGeom>
        <a:solidFill>
          <a:srgbClr val="90C22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Email and Collaboration</a:t>
          </a:r>
          <a:endParaRPr lang="en-AU" sz="2000" kern="1200" dirty="0"/>
        </a:p>
      </dsp:txBody>
      <dsp:txXfrm>
        <a:off x="4395116" y="2716401"/>
        <a:ext cx="1939207" cy="1163524"/>
      </dsp:txXfrm>
    </dsp:sp>
    <dsp:sp modelId="{8C54DC16-3B18-4352-BEEF-53185B4C29F7}">
      <dsp:nvSpPr>
        <dsp:cNvPr id="0" name=""/>
        <dsp:cNvSpPr/>
      </dsp:nvSpPr>
      <dsp:spPr>
        <a:xfrm>
          <a:off x="6528244" y="2716401"/>
          <a:ext cx="1939207" cy="1163524"/>
        </a:xfrm>
        <a:prstGeom prst="rect">
          <a:avLst/>
        </a:prstGeom>
        <a:solidFill>
          <a:schemeClr val="bg1">
            <a:lumMod val="6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smtClean="0"/>
            <a:t>Internet, Voice and Fax</a:t>
          </a:r>
          <a:endParaRPr lang="en-AU" sz="2000" kern="1200" dirty="0"/>
        </a:p>
      </dsp:txBody>
      <dsp:txXfrm>
        <a:off x="6528244" y="2716401"/>
        <a:ext cx="1939207" cy="11635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952815-63E5-47F7-A26C-7C93AB84C529}" type="datetimeFigureOut">
              <a:rPr lang="en-GB" smtClean="0"/>
              <a:t>15/10/2015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E0F0F-12BC-47B1-A866-F50AA850EBCC}" type="slidenum">
              <a:rPr lang="en-GB" smtClean="0"/>
              <a:t>‹#›</a:t>
            </a:fld>
            <a:endParaRPr lang="en-GB"/>
          </a:p>
        </p:txBody>
      </p:sp>
    </p:spTree>
    <p:extLst>
      <p:ext uri="{BB962C8B-B14F-4D97-AF65-F5344CB8AC3E}">
        <p14:creationId xmlns:p14="http://schemas.microsoft.com/office/powerpoint/2010/main" val="208809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Good day and welcome to the HubOne deep dive session in &lt;City&gt;.  I'm really excited by you're able to join us today and over the next 2 hours I am going to take you through a future revision for your firm.  We going to introduce some concepts you're probably familiar with hands and brand new concepts you wont have seen before.  We really excited to be starting this journey with you and we already have over 150 organisations happily using this platform today.  The session today will last for about 2 hours and  is going to be extremely interactive, with lots of demos.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Feel free to ask questions as we go, but before I start - here are some logistics: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 Toilets</a:t>
            </a:r>
          </a:p>
          <a:p>
            <a:r>
              <a:rPr lang="en-AU" sz="1200" b="0" i="0" u="none" strike="noStrike" kern="1200" baseline="0" dirty="0" smtClean="0">
                <a:solidFill>
                  <a:schemeClr val="tx1"/>
                </a:solidFill>
                <a:latin typeface="+mn-lt"/>
                <a:ea typeface="+mn-ea"/>
                <a:cs typeface="+mn-cs"/>
              </a:rPr>
              <a:t>* Fire Escapes </a:t>
            </a:r>
            <a:r>
              <a:rPr lang="en-AU" sz="1200" b="0" i="0" u="none" strike="noStrike" kern="1200" baseline="0" dirty="0" err="1" smtClean="0">
                <a:solidFill>
                  <a:schemeClr val="tx1"/>
                </a:solidFill>
                <a:latin typeface="+mn-lt"/>
                <a:ea typeface="+mn-ea"/>
                <a:cs typeface="+mn-cs"/>
              </a:rPr>
              <a:t>etc</a:t>
            </a:r>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 Coffee </a:t>
            </a:r>
            <a:r>
              <a:rPr lang="en-AU" sz="1200" b="0" i="0" u="none" strike="noStrike" kern="1200" baseline="0" dirty="0" err="1" smtClean="0">
                <a:solidFill>
                  <a:schemeClr val="tx1"/>
                </a:solidFill>
                <a:latin typeface="+mn-lt"/>
                <a:ea typeface="+mn-ea"/>
                <a:cs typeface="+mn-cs"/>
              </a:rPr>
              <a:t>etc</a:t>
            </a:r>
            <a:r>
              <a:rPr lang="en-AU" sz="1200" b="0" i="0" u="none" strike="noStrike" kern="1200" baseline="0" dirty="0" smtClean="0">
                <a:solidFill>
                  <a:schemeClr val="tx1"/>
                </a:solidFill>
                <a:latin typeface="+mn-lt"/>
                <a:ea typeface="+mn-ea"/>
                <a:cs typeface="+mn-cs"/>
              </a:rPr>
              <a:t> </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a:t>
            </a:fld>
            <a:endParaRPr lang="en-GB"/>
          </a:p>
        </p:txBody>
      </p:sp>
    </p:spTree>
    <p:extLst>
      <p:ext uri="{BB962C8B-B14F-4D97-AF65-F5344CB8AC3E}">
        <p14:creationId xmlns:p14="http://schemas.microsoft.com/office/powerpoint/2010/main" val="11766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smtClean="0">
                <a:latin typeface="+mj-lt"/>
              </a:rPr>
              <a:t>Should be approximately 12 minutes in.</a:t>
            </a:r>
          </a:p>
          <a:p>
            <a:endParaRPr lang="en-AU" dirty="0" smtClean="0"/>
          </a:p>
          <a:p>
            <a:r>
              <a:rPr lang="en-AU" dirty="0" smtClean="0"/>
              <a:t>The solution to all of these problems is called convergence.  </a:t>
            </a:r>
          </a:p>
          <a:p>
            <a:endParaRPr lang="en-AU" dirty="0" smtClean="0"/>
          </a:p>
          <a:p>
            <a:r>
              <a:rPr lang="en-AU" dirty="0" smtClean="0"/>
              <a:t>In</a:t>
            </a:r>
            <a:r>
              <a:rPr lang="en-AU" baseline="0" dirty="0" smtClean="0"/>
              <a:t> this case, it’s the integration</a:t>
            </a:r>
            <a:r>
              <a:rPr lang="en-AU" dirty="0" smtClean="0"/>
              <a:t> together of telephony, Internet and fax services to achieve economies of scale.  </a:t>
            </a:r>
          </a:p>
          <a:p>
            <a:endParaRPr lang="en-AU" dirty="0" smtClean="0"/>
          </a:p>
          <a:p>
            <a:r>
              <a:rPr lang="en-AU" dirty="0" smtClean="0"/>
              <a:t>There is now no need to have a PABX system in your offices at all, or even have a machine to receive faxes.  </a:t>
            </a:r>
          </a:p>
          <a:p>
            <a:endParaRPr lang="en-AU" dirty="0" smtClean="0"/>
          </a:p>
          <a:p>
            <a:r>
              <a:rPr lang="en-AU" dirty="0" smtClean="0"/>
              <a:t>By integrating these systems together and operating them from the cloud you are able to administer these systems from anywhere; access your desk phone from anywhere; and run a business no matter where your employees are.</a:t>
            </a:r>
          </a:p>
          <a:p>
            <a:endParaRPr lang="en-AU" dirty="0" smtClean="0"/>
          </a:p>
          <a:p>
            <a:r>
              <a:rPr lang="en-AU" dirty="0" smtClean="0"/>
              <a:t>This reduces risk by ensuring that your business can operate independent of your premises.  Should something happen to your office you can still receive faxes and make telephone calls from home, from McDonald’s or from anywhere with an Internet connection.</a:t>
            </a:r>
          </a:p>
          <a:p>
            <a:endParaRPr lang="en-AU" dirty="0" smtClean="0"/>
          </a:p>
          <a:p>
            <a:r>
              <a:rPr lang="en-AU" dirty="0" smtClean="0"/>
              <a:t>Cost is then reduced by bundling these services together.  </a:t>
            </a:r>
          </a:p>
          <a:p>
            <a:endParaRPr lang="en-AU" dirty="0" smtClean="0"/>
          </a:p>
          <a:p>
            <a:r>
              <a:rPr lang="en-AU" dirty="0" smtClean="0"/>
              <a:t>Whilst cloud based telephony offers significant savings over traditional telephony providers, bundling the services together can save significant money which is commonly used by most of our customers to deliver the fastest Internet connection they can afford.  It should be noted the younger staff will be encouraged to work for you if the Internet connection at work is better than what they have at home.</a:t>
            </a:r>
          </a:p>
          <a:p>
            <a:endParaRPr lang="en-AU" dirty="0" smtClean="0"/>
          </a:p>
          <a:p>
            <a:r>
              <a:rPr lang="en-AU" dirty="0" smtClean="0"/>
              <a:t>Administering fax services on a multi function device or administering</a:t>
            </a:r>
            <a:r>
              <a:rPr lang="en-AU" baseline="0" dirty="0" smtClean="0"/>
              <a:t> an</a:t>
            </a:r>
            <a:r>
              <a:rPr lang="en-AU" dirty="0" smtClean="0"/>
              <a:t> internal PABX system is so</a:t>
            </a:r>
            <a:r>
              <a:rPr lang="en-AU" baseline="0" dirty="0" smtClean="0"/>
              <a:t> complicated</a:t>
            </a:r>
            <a:r>
              <a:rPr lang="en-AU" dirty="0" smtClean="0"/>
              <a:t>  It commonly requires training.  Also when the person in your business who knows how to configure those services leaves you can be in trouble!</a:t>
            </a:r>
          </a:p>
          <a:p>
            <a:endParaRPr lang="en-AU" dirty="0" smtClean="0"/>
          </a:p>
          <a:p>
            <a:r>
              <a:rPr lang="en-AU" dirty="0" smtClean="0"/>
              <a:t>As the management of the services it is all now online it is extremely easy to have multiple people manage your services from wherever they are.</a:t>
            </a:r>
          </a:p>
          <a:p>
            <a:endParaRPr lang="en-AU" dirty="0" smtClean="0"/>
          </a:p>
          <a:p>
            <a:r>
              <a:rPr lang="en-AU" dirty="0" smtClean="0"/>
              <a:t>Finally,</a:t>
            </a:r>
            <a:r>
              <a:rPr lang="en-AU" baseline="0" dirty="0" smtClean="0"/>
              <a:t> </a:t>
            </a:r>
            <a:r>
              <a:rPr lang="en-AU" dirty="0" smtClean="0"/>
              <a:t>as these services are converged in some of Australia’s largest Data Centres and are configured to manage not tens but thousands and thousands of users, they are highly redundant and offer extremely high availability.  </a:t>
            </a:r>
          </a:p>
          <a:p>
            <a:endParaRPr lang="en-AU" dirty="0" smtClean="0"/>
          </a:p>
          <a:p>
            <a:r>
              <a:rPr lang="en-AU" dirty="0" smtClean="0"/>
              <a:t>This means that your telephony services are always available, fax services are always available, and it’s only the last mile to your office where impact can occur.  </a:t>
            </a:r>
          </a:p>
          <a:p>
            <a:endParaRPr lang="en-AU" dirty="0" smtClean="0"/>
          </a:p>
          <a:p>
            <a:r>
              <a:rPr lang="en-AU" dirty="0" smtClean="0"/>
              <a:t>When it does, it can be easily mitigated by staff working from home.</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11</a:t>
            </a:fld>
            <a:endParaRPr lang="en-GB"/>
          </a:p>
        </p:txBody>
      </p:sp>
    </p:spTree>
    <p:extLst>
      <p:ext uri="{BB962C8B-B14F-4D97-AF65-F5344CB8AC3E}">
        <p14:creationId xmlns:p14="http://schemas.microsoft.com/office/powerpoint/2010/main" val="227695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we can communicate using telephony and fax, we need something to send over our Internet connection.  One of the most common tools in use in accounting firms is email and more specifically Microsoft Outlook.</a:t>
            </a:r>
          </a:p>
          <a:p>
            <a:endParaRPr lang="en-AU" dirty="0" smtClean="0"/>
          </a:p>
          <a:p>
            <a:r>
              <a:rPr lang="en-AU" dirty="0" smtClean="0"/>
              <a:t>Email when integrated properly, and used well is an amazingly powerful tool.  </a:t>
            </a:r>
          </a:p>
          <a:p>
            <a:endParaRPr lang="en-AU" dirty="0" smtClean="0"/>
          </a:p>
          <a:p>
            <a:r>
              <a:rPr lang="en-AU" dirty="0" smtClean="0"/>
              <a:t>Nevertheless we have found in most practices that we work with email is configured so poorly that organizations are missing out on some of the numerous benefits available to enterprises today.</a:t>
            </a:r>
          </a:p>
          <a:p>
            <a:endParaRPr lang="en-AU" dirty="0" smtClean="0"/>
          </a:p>
          <a:p>
            <a:r>
              <a:rPr lang="en-AU" dirty="0" smtClean="0"/>
              <a:t>Email is not just Microsoft Outlook.  Although Outlook plays a part it is one of the numerous ways we access and communicate with staff and clients.  It is important that we have the most up to date tools to make us as efficient as possible to be truly competitive.  </a:t>
            </a:r>
          </a:p>
          <a:p>
            <a:endParaRPr lang="en-AU" dirty="0" smtClean="0"/>
          </a:p>
          <a:p>
            <a:r>
              <a:rPr lang="en-AU" dirty="0" smtClean="0"/>
              <a:t>Some of the things we will demonstrate are core parts of a well implemented e-mail platform although I believe you will see these as things which are very new.</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12</a:t>
            </a:fld>
            <a:endParaRPr lang="en-GB"/>
          </a:p>
        </p:txBody>
      </p:sp>
    </p:spTree>
    <p:extLst>
      <p:ext uri="{BB962C8B-B14F-4D97-AF65-F5344CB8AC3E}">
        <p14:creationId xmlns:p14="http://schemas.microsoft.com/office/powerpoint/2010/main" val="103020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What we will talk about now are the key features that an e-mail and collaboration system must have in order to be effective.  There are actually many more</a:t>
            </a:r>
            <a:r>
              <a:rPr lang="en-AU" baseline="0" dirty="0" smtClean="0"/>
              <a:t> </a:t>
            </a:r>
            <a:r>
              <a:rPr lang="en-AU" dirty="0" smtClean="0"/>
              <a:t>when we integrate e-mail and collaboration with document management and practice management. </a:t>
            </a:r>
          </a:p>
          <a:p>
            <a:endParaRPr lang="en-AU" dirty="0" smtClean="0"/>
          </a:p>
          <a:p>
            <a:r>
              <a:rPr lang="en-AU" dirty="0" smtClean="0"/>
              <a:t>However this list takes us through the various aspects that we believe are must haves for those of the implementing any e-mail and collaboration system for an accounting practice.  What we’re going to discuss is the five key aspects that any mal and collaboration platform must have.</a:t>
            </a:r>
          </a:p>
          <a:p>
            <a:endParaRPr lang="en-AU" dirty="0" smtClean="0"/>
          </a:p>
          <a:p>
            <a:r>
              <a:rPr lang="en-AU" dirty="0" smtClean="0"/>
              <a:t>&lt;CLICK&gt;&lt;CLICK&gt;Firstly, one needs to be able to send and receive emails.  As well as sending and receiving emails in the system must ensure that spam and viruses do not enter the organization and the confidential information does not leave the organization.  This should be built into the platform and not something that users have to think about.</a:t>
            </a:r>
          </a:p>
          <a:p>
            <a:endParaRPr lang="en-AU" dirty="0" smtClean="0"/>
          </a:p>
          <a:p>
            <a:r>
              <a:rPr lang="en-AU" dirty="0" smtClean="0"/>
              <a:t>&lt;CLICK&gt;&lt;CLICK&gt;Secondly one needs to be able to share calendars.  As well as being able to share your free and busy information with your team you need also to be able to share that with clients.  Would need be nice if you could share when you are free and when you are busy with the PA of one of your most important clients?  As well as sharing personal calendars you need to have calendars to what we call resources.  The resource is something which has limited availability, such as a boardroom or video projector.  These items can easily then be scheduled using a mobile phone or outlook and you will then ensure that there are never any conflicts.</a:t>
            </a:r>
          </a:p>
          <a:p>
            <a:endParaRPr lang="en-AU" dirty="0" smtClean="0"/>
          </a:p>
          <a:p>
            <a:r>
              <a:rPr lang="en-AU" dirty="0" smtClean="0"/>
              <a:t>&lt;CLICK&gt;&lt;CLICK&gt;Third is the concept of shared contacts.  The practice management system should contain up to date names, addresses and e-mail addresses of each contact for every client you work with.  However it’s a painful to look up a client in practice management, find a contact, copy the e-mail address and paste it into a new email.  It’s far easier to automatically find that contact when typing the e-mail.  A well run email platform should have access to all of the contacts from practice management for all of your staff.</a:t>
            </a:r>
          </a:p>
          <a:p>
            <a:endParaRPr lang="en-AU" dirty="0" smtClean="0"/>
          </a:p>
          <a:p>
            <a:r>
              <a:rPr lang="en-AU" dirty="0" smtClean="0"/>
              <a:t>&lt;CLICK&gt;&lt;CLICK&gt;Fourth is the concept of shared tasks.  Your staff can be very efficient by keeping a to do list in Microsoft Outlook or</a:t>
            </a:r>
            <a:r>
              <a:rPr lang="en-AU" baseline="0" dirty="0" smtClean="0"/>
              <a:t> </a:t>
            </a:r>
            <a:r>
              <a:rPr lang="en-AU" dirty="0" smtClean="0"/>
              <a:t>on the phone.  Shared tasks enable your to assign tasks to other staff members and see how well they have completed them. This is a great way to ensure work outside</a:t>
            </a:r>
            <a:r>
              <a:rPr lang="en-AU" baseline="0" dirty="0" smtClean="0"/>
              <a:t> of jobs and client work is getting completed and ensure follow up.</a:t>
            </a:r>
          </a:p>
          <a:p>
            <a:endParaRPr lang="en-AU" baseline="0" dirty="0" smtClean="0"/>
          </a:p>
          <a:p>
            <a:r>
              <a:rPr lang="en-AU" dirty="0" smtClean="0"/>
              <a:t>&lt;CLICK&gt;&lt;CLICK&gt;</a:t>
            </a:r>
            <a:r>
              <a:rPr lang="en-AU" baseline="0" dirty="0" smtClean="0"/>
              <a:t>Fifth and final is the concept of always on access. It is vitally important that email be available all of the time. With a 99.9% availability guarantee from Microsoft Office 365, this can be delivered at a great price point. Talking of Office 365…</a:t>
            </a:r>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13</a:t>
            </a:fld>
            <a:endParaRPr lang="en-GB"/>
          </a:p>
        </p:txBody>
      </p:sp>
    </p:spTree>
    <p:extLst>
      <p:ext uri="{BB962C8B-B14F-4D97-AF65-F5344CB8AC3E}">
        <p14:creationId xmlns:p14="http://schemas.microsoft.com/office/powerpoint/2010/main" val="1045113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Microsoft Office 365 is what enables all of these services to be delivered.  Microsoft Office 365 is the combination of Microsoft Office for the desktop, Microsoft Office online and all of the key server components running in the cloud by Microsoft.</a:t>
            </a:r>
          </a:p>
          <a:p>
            <a:endParaRPr lang="en-AU" dirty="0" smtClean="0"/>
          </a:p>
          <a:p>
            <a:r>
              <a:rPr lang="en-AU" dirty="0" smtClean="0"/>
              <a:t>By tying together Microsoft Exchange, SharePoint, Yammer, and Lync, Microsoft have delivered the core of their collaboration platform.  In the case of office 365, Microsoft don’t just deliver software that Microsoft also runs the servers for you.  The photo above shows just a few of these servers in some of the largest Data Centres and the planet.</a:t>
            </a:r>
          </a:p>
          <a:p>
            <a:endParaRPr lang="en-AU" dirty="0" smtClean="0"/>
          </a:p>
          <a:p>
            <a:r>
              <a:rPr lang="en-AU" dirty="0" smtClean="0"/>
              <a:t>We're going to lock a Microsoft Data Centres a bit later but for now it’s understand office 365 and specifically the messaging and collaboration components.  That have a look at a</a:t>
            </a:r>
            <a:r>
              <a:rPr lang="en-AU" baseline="0" dirty="0" smtClean="0"/>
              <a:t> demo…</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14</a:t>
            </a:fld>
            <a:endParaRPr lang="en-GB"/>
          </a:p>
        </p:txBody>
      </p:sp>
    </p:spTree>
    <p:extLst>
      <p:ext uri="{BB962C8B-B14F-4D97-AF65-F5344CB8AC3E}">
        <p14:creationId xmlns:p14="http://schemas.microsoft.com/office/powerpoint/2010/main" val="292148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have a look at email in the cloud…</a:t>
            </a:r>
          </a:p>
          <a:p>
            <a:endParaRPr lang="en-AU" dirty="0" smtClean="0"/>
          </a:p>
          <a:p>
            <a:r>
              <a:rPr lang="en-AU" dirty="0" smtClean="0"/>
              <a:t>Accessing e-mail and the cloud is the same way as you access emails today by using Microsoft Outlook.</a:t>
            </a:r>
          </a:p>
          <a:p>
            <a:endParaRPr lang="en-AU" dirty="0" smtClean="0"/>
          </a:p>
          <a:p>
            <a:r>
              <a:rPr lang="en-AU" dirty="0" smtClean="0"/>
              <a:t>As you can see this version is far more uncluttered. The old ribbon is still there, but I have to click on one of the menu items to view it.  </a:t>
            </a:r>
          </a:p>
          <a:p>
            <a:endParaRPr lang="en-AU" dirty="0" smtClean="0"/>
          </a:p>
          <a:p>
            <a:r>
              <a:rPr lang="en-AU" dirty="0" smtClean="0"/>
              <a:t>On the left, I have quick access</a:t>
            </a:r>
            <a:r>
              <a:rPr lang="en-AU" baseline="0" dirty="0" smtClean="0"/>
              <a:t> to things I need most. This is called a peek. I can </a:t>
            </a:r>
            <a:r>
              <a:rPr lang="en-AU" dirty="0" smtClean="0"/>
              <a:t>have a quick look at what’s going on in my calendar am and also to go and find and search for people in my organization and external to my organization.</a:t>
            </a:r>
          </a:p>
          <a:p>
            <a:endParaRPr lang="en-AU" dirty="0" smtClean="0"/>
          </a:p>
          <a:p>
            <a:r>
              <a:rPr lang="en-AU" dirty="0" smtClean="0"/>
              <a:t>Looking at emails, there are new,</a:t>
            </a:r>
            <a:r>
              <a:rPr lang="en-AU" baseline="0" dirty="0" smtClean="0"/>
              <a:t> contextual </a:t>
            </a:r>
            <a:r>
              <a:rPr lang="en-AU" dirty="0" smtClean="0"/>
              <a:t>actions each</a:t>
            </a:r>
            <a:r>
              <a:rPr lang="en-AU" baseline="0" dirty="0" smtClean="0"/>
              <a:t> message. For this one I can unsubscribe to a list</a:t>
            </a:r>
            <a:r>
              <a:rPr lang="en-AU" dirty="0" smtClean="0"/>
              <a:t>.</a:t>
            </a:r>
          </a:p>
          <a:p>
            <a:endParaRPr lang="en-AU" dirty="0" smtClean="0"/>
          </a:p>
          <a:p>
            <a:r>
              <a:rPr lang="en-AU" dirty="0" smtClean="0"/>
              <a:t>Here I can store a draft exactly where I am and I can leave that can go back to it later if I get disturbed.</a:t>
            </a:r>
          </a:p>
          <a:p>
            <a:endParaRPr lang="en-AU" dirty="0" smtClean="0"/>
          </a:p>
          <a:p>
            <a:r>
              <a:rPr lang="en-AU" dirty="0" smtClean="0"/>
              <a:t>In this message, you can see he wants to schedule a meeting and a Outlook’s smart enough to read</a:t>
            </a:r>
            <a:r>
              <a:rPr lang="en-AU" baseline="0" dirty="0" smtClean="0"/>
              <a:t> the message and automatically schedule the meeting! It will also </a:t>
            </a:r>
            <a:r>
              <a:rPr lang="en-AU" dirty="0" smtClean="0"/>
              <a:t>use Bing maps to find where the meeting is.</a:t>
            </a:r>
          </a:p>
          <a:p>
            <a:endParaRPr lang="en-AU" dirty="0" smtClean="0"/>
          </a:p>
          <a:p>
            <a:r>
              <a:rPr lang="en-AU" dirty="0" smtClean="0"/>
              <a:t>These</a:t>
            </a:r>
            <a:r>
              <a:rPr lang="en-AU" baseline="0" dirty="0" smtClean="0"/>
              <a:t> extras exist by Office 365 connecting the Server and Client components, allowing us </a:t>
            </a:r>
            <a:r>
              <a:rPr lang="en-AU" dirty="0" smtClean="0"/>
              <a:t>to have all these additions.</a:t>
            </a:r>
          </a:p>
          <a:p>
            <a:endParaRPr lang="en-AU" dirty="0" smtClean="0"/>
          </a:p>
          <a:p>
            <a:r>
              <a:rPr lang="en-AU" dirty="0" smtClean="0"/>
              <a:t>Here you can see Nick has sent Katie of document. She can sign that document automatically using DOCUSIGN integrated into the outlook experience.</a:t>
            </a:r>
          </a:p>
          <a:p>
            <a:endParaRPr lang="en-AU" dirty="0" smtClean="0"/>
          </a:p>
          <a:p>
            <a:r>
              <a:rPr lang="en-AU" dirty="0" smtClean="0"/>
              <a:t>So, she just logs in to DOCUSIGN with the username and password … I’ll just dismiss this message …. </a:t>
            </a:r>
          </a:p>
          <a:p>
            <a:r>
              <a:rPr lang="en-AU" dirty="0" smtClean="0"/>
              <a:t>clicks login and DOCUSIGN knows it’s running inside outlook and allows me to do things within outlook. I’ve already signed this one, so I can download it or re-sign it. </a:t>
            </a:r>
          </a:p>
          <a:p>
            <a:endParaRPr lang="en-AU" dirty="0" smtClean="0"/>
          </a:p>
          <a:p>
            <a:r>
              <a:rPr lang="en-AU" dirty="0" smtClean="0"/>
              <a:t>I’ll re-sign this document so you can see how that works and I can just drag a signature, as it</a:t>
            </a:r>
            <a:r>
              <a:rPr lang="en-AU" baseline="0" dirty="0" smtClean="0"/>
              <a:t> knows who I am. </a:t>
            </a:r>
            <a:r>
              <a:rPr lang="en-AU" dirty="0" smtClean="0"/>
              <a:t>I’m able to put other things in like names and additional information.</a:t>
            </a:r>
          </a:p>
          <a:p>
            <a:endParaRPr lang="en-AU" dirty="0" smtClean="0"/>
          </a:p>
          <a:p>
            <a:r>
              <a:rPr lang="en-AU" dirty="0" smtClean="0"/>
              <a:t>Finally when that’s been signed I can instantly save it to One Drive for Business which is my personal area of SharePoint which allows me to work on documents</a:t>
            </a:r>
            <a:r>
              <a:rPr lang="en-AU" baseline="0" dirty="0" smtClean="0"/>
              <a:t> and then </a:t>
            </a:r>
            <a:r>
              <a:rPr lang="en-AU" dirty="0" smtClean="0"/>
              <a:t>move them to my core document management system later.</a:t>
            </a:r>
          </a:p>
          <a:p>
            <a:endParaRPr lang="en-AU" dirty="0" smtClean="0"/>
          </a:p>
          <a:p>
            <a:r>
              <a:rPr lang="en-AU" dirty="0" smtClean="0"/>
              <a:t>Basically</a:t>
            </a:r>
            <a:r>
              <a:rPr lang="en-AU" baseline="0" dirty="0" smtClean="0"/>
              <a:t> it’s very similar to what you already have but with a bunch more useful functionality.</a:t>
            </a:r>
            <a:endParaRPr lang="en-AU" dirty="0" smtClean="0"/>
          </a:p>
        </p:txBody>
      </p:sp>
      <p:sp>
        <p:nvSpPr>
          <p:cNvPr id="4" name="Slide Number Placeholder 3"/>
          <p:cNvSpPr>
            <a:spLocks noGrp="1"/>
          </p:cNvSpPr>
          <p:nvPr>
            <p:ph type="sldNum" sz="quarter" idx="10"/>
          </p:nvPr>
        </p:nvSpPr>
        <p:spPr/>
        <p:txBody>
          <a:bodyPr/>
          <a:lstStyle/>
          <a:p>
            <a:fld id="{43CE0F0F-12BC-47B1-A866-F50AA850EBCC}" type="slidenum">
              <a:rPr lang="en-GB" smtClean="0"/>
              <a:t>15</a:t>
            </a:fld>
            <a:endParaRPr lang="en-GB"/>
          </a:p>
        </p:txBody>
      </p:sp>
    </p:spTree>
    <p:extLst>
      <p:ext uri="{BB962C8B-B14F-4D97-AF65-F5344CB8AC3E}">
        <p14:creationId xmlns:p14="http://schemas.microsoft.com/office/powerpoint/2010/main" val="390174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It’s really important in business, that the messaging you give to your clients is consistent from the very first time they have contact with you through to services being delivered and invoiced for.  </a:t>
            </a:r>
          </a:p>
          <a:p>
            <a:endParaRPr lang="en-AU" dirty="0" smtClean="0"/>
          </a:p>
          <a:p>
            <a:r>
              <a:rPr lang="en-AU" dirty="0" smtClean="0"/>
              <a:t>In addition with the decline of traditional advertising such as yellow pages it’s extremely important that accounting firms have a digital marketing strategy to reach out to new and existing customers.</a:t>
            </a:r>
          </a:p>
          <a:p>
            <a:endParaRPr lang="en-AU" dirty="0" smtClean="0"/>
          </a:p>
          <a:p>
            <a:r>
              <a:rPr lang="en-AU" dirty="0" smtClean="0"/>
              <a:t>You can guarantee that all small businesses are being contacted regularly by people wishing to offer them services and those could include your competition.  </a:t>
            </a:r>
          </a:p>
          <a:p>
            <a:endParaRPr lang="en-AU" dirty="0" smtClean="0"/>
          </a:p>
          <a:p>
            <a:r>
              <a:rPr lang="en-AU" dirty="0" smtClean="0"/>
              <a:t>It’s important that both your website and a newsletter have relevant, up to date content am and also respects the privacy of your client’s personal information.</a:t>
            </a:r>
          </a:p>
          <a:p>
            <a:endParaRPr lang="en-AU" dirty="0" smtClean="0"/>
          </a:p>
          <a:p>
            <a:r>
              <a:rPr lang="en-AU" dirty="0" smtClean="0"/>
              <a:t>In this section, I’m going to show you how using the modern practice, we can deliver a fully functional website and in integrated e-mail marketing campaign all the link together with the data in your practice management platform.  </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16</a:t>
            </a:fld>
            <a:endParaRPr lang="en-GB"/>
          </a:p>
        </p:txBody>
      </p:sp>
    </p:spTree>
    <p:extLst>
      <p:ext uri="{BB962C8B-B14F-4D97-AF65-F5344CB8AC3E}">
        <p14:creationId xmlns:p14="http://schemas.microsoft.com/office/powerpoint/2010/main" val="2296895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&lt;CLICK&gt;It always</a:t>
            </a:r>
            <a:r>
              <a:rPr lang="en-AU" baseline="0" dirty="0" smtClean="0"/>
              <a:t> starts with a client. The client contacts us &lt;click&gt; either directly or through our website. This information is stored on practice management and we can then reach out to them &lt;click&gt; using mailing lists and newsletters. Let’s have a look at just how easy it is to create a website for your company, then we’ll look at managing those mailing lists.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17</a:t>
            </a:fld>
            <a:endParaRPr lang="en-GB"/>
          </a:p>
        </p:txBody>
      </p:sp>
    </p:spTree>
    <p:extLst>
      <p:ext uri="{BB962C8B-B14F-4D97-AF65-F5344CB8AC3E}">
        <p14:creationId xmlns:p14="http://schemas.microsoft.com/office/powerpoint/2010/main" val="164757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is the Modern Practice Portal, the hub of everything in your business.</a:t>
            </a:r>
          </a:p>
          <a:p>
            <a:endParaRPr lang="en-AU" dirty="0" smtClean="0"/>
          </a:p>
          <a:p>
            <a:r>
              <a:rPr lang="en-AU" dirty="0" smtClean="0"/>
              <a:t>I can scroll down and find the public website. The public website is the website is part of SharePoint online; part of office 365 and can be edited just as easily as a document in a word processor. </a:t>
            </a:r>
          </a:p>
          <a:p>
            <a:endParaRPr lang="en-AU" dirty="0" smtClean="0"/>
          </a:p>
          <a:p>
            <a:r>
              <a:rPr lang="en-AU" dirty="0" smtClean="0"/>
              <a:t>For example here is a </a:t>
            </a:r>
            <a:r>
              <a:rPr lang="en-AU" dirty="0" err="1" smtClean="0"/>
              <a:t>a</a:t>
            </a:r>
            <a:r>
              <a:rPr lang="en-AU" dirty="0" smtClean="0"/>
              <a:t> simple example opening up. I can then select the text as you would do in Microsoft</a:t>
            </a:r>
            <a:r>
              <a:rPr lang="en-AU" baseline="0" dirty="0" smtClean="0"/>
              <a:t> W</a:t>
            </a:r>
            <a:r>
              <a:rPr lang="en-AU" dirty="0" smtClean="0"/>
              <a:t>ord and I can change the font,</a:t>
            </a:r>
            <a:r>
              <a:rPr lang="en-AU" baseline="0" dirty="0" smtClean="0"/>
              <a:t> </a:t>
            </a:r>
            <a:r>
              <a:rPr lang="en-AU" dirty="0" smtClean="0"/>
              <a:t>style and I can choose all sorts of items.</a:t>
            </a:r>
          </a:p>
          <a:p>
            <a:endParaRPr lang="en-AU" dirty="0" smtClean="0"/>
          </a:p>
          <a:p>
            <a:r>
              <a:rPr lang="en-AU" dirty="0" smtClean="0"/>
              <a:t>Keeping your website up to date can be done now by anybody in your business and really quickly the same way you change a document.</a:t>
            </a:r>
          </a:p>
          <a:p>
            <a:endParaRPr lang="en-AU" dirty="0" smtClean="0"/>
          </a:p>
          <a:p>
            <a:r>
              <a:rPr lang="en-AU" dirty="0" smtClean="0"/>
              <a:t>Once I have changed the colour I can then published the page which actually gets that page saved to the system.</a:t>
            </a:r>
          </a:p>
          <a:p>
            <a:endParaRPr lang="en-AU" dirty="0" smtClean="0"/>
          </a:p>
          <a:p>
            <a:r>
              <a:rPr lang="en-AU" dirty="0" smtClean="0"/>
              <a:t>Another thing we can do to,</a:t>
            </a:r>
            <a:r>
              <a:rPr lang="en-AU" baseline="0" dirty="0" smtClean="0"/>
              <a:t> and remember this is just a quick </a:t>
            </a:r>
            <a:r>
              <a:rPr lang="en-AU" dirty="0" smtClean="0"/>
              <a:t>overview is to change what the site looks like.</a:t>
            </a:r>
          </a:p>
          <a:p>
            <a:endParaRPr lang="en-AU" dirty="0" smtClean="0"/>
          </a:p>
          <a:p>
            <a:r>
              <a:rPr lang="en-AU" dirty="0" smtClean="0"/>
              <a:t>I’ll choose a nice HubOne green colour; and  you can even try it out to make sure it works. That looks quite nice. That’s applied instantly to my website so you see that across the entire site.</a:t>
            </a:r>
          </a:p>
          <a:p>
            <a:endParaRPr lang="en-AU" dirty="0" smtClean="0"/>
          </a:p>
          <a:p>
            <a:r>
              <a:rPr lang="en-AU" dirty="0" smtClean="0"/>
              <a:t>Once I am happy with everything, I can make my website online and it will be published to the entire world. So you can see how easy is it to work through and create a public facing website and then configure</a:t>
            </a:r>
            <a:r>
              <a:rPr lang="en-AU" baseline="0" dirty="0" smtClean="0"/>
              <a:t> it</a:t>
            </a:r>
            <a:r>
              <a:rPr lang="en-AU" dirty="0" smtClean="0"/>
              <a:t> exactly how you’d like it to be.</a:t>
            </a:r>
          </a:p>
          <a:p>
            <a:endParaRPr lang="en-AU" dirty="0" smtClean="0"/>
          </a:p>
          <a:p>
            <a:r>
              <a:rPr lang="en-AU" dirty="0" smtClean="0"/>
              <a:t>Next lets look at mailing lists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18</a:t>
            </a:fld>
            <a:endParaRPr lang="en-GB"/>
          </a:p>
        </p:txBody>
      </p:sp>
    </p:spTree>
    <p:extLst>
      <p:ext uri="{BB962C8B-B14F-4D97-AF65-F5344CB8AC3E}">
        <p14:creationId xmlns:p14="http://schemas.microsoft.com/office/powerpoint/2010/main" val="58063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again we’re going to start with the Modern Practice Portal, but this time I’ll click on WorkflowMax.</a:t>
            </a:r>
          </a:p>
          <a:p>
            <a:endParaRPr lang="en-AU" dirty="0" smtClean="0"/>
          </a:p>
          <a:p>
            <a:r>
              <a:rPr lang="en-AU" dirty="0" smtClean="0"/>
              <a:t>What</a:t>
            </a:r>
            <a:r>
              <a:rPr lang="en-AU" baseline="0" dirty="0" smtClean="0"/>
              <a:t> you can see here is how the Modern Practice Portal</a:t>
            </a:r>
            <a:r>
              <a:rPr lang="en-AU" dirty="0" smtClean="0"/>
              <a:t> automatically logs me in to WorkflowMax or practice studio.</a:t>
            </a:r>
          </a:p>
          <a:p>
            <a:endParaRPr lang="en-AU" dirty="0" smtClean="0"/>
          </a:p>
          <a:p>
            <a:r>
              <a:rPr lang="en-AU" dirty="0" smtClean="0"/>
              <a:t>I’m just using this as an example to show that I have a bunch of clients and </a:t>
            </a:r>
            <a:r>
              <a:rPr lang="en-AU" dirty="0" err="1" smtClean="0"/>
              <a:t>and</a:t>
            </a:r>
            <a:r>
              <a:rPr lang="en-AU" dirty="0" smtClean="0"/>
              <a:t> I have a bunch of contacts.</a:t>
            </a:r>
          </a:p>
          <a:p>
            <a:endParaRPr lang="en-AU" dirty="0" smtClean="0"/>
          </a:p>
          <a:p>
            <a:r>
              <a:rPr lang="en-AU" dirty="0" smtClean="0"/>
              <a:t>The important thing is to ensure this list is integrated with your e-mail marketing system and we recommend </a:t>
            </a:r>
            <a:r>
              <a:rPr lang="en-AU" dirty="0" err="1" smtClean="0"/>
              <a:t>Mailchimp</a:t>
            </a:r>
            <a:r>
              <a:rPr lang="en-AU" dirty="0" smtClean="0"/>
              <a:t> to manage campaigns going out.</a:t>
            </a:r>
          </a:p>
          <a:p>
            <a:endParaRPr lang="en-AU" dirty="0" smtClean="0"/>
          </a:p>
          <a:p>
            <a:r>
              <a:rPr lang="en-AU" dirty="0" smtClean="0"/>
              <a:t>What you see here is these clients are already integrated into </a:t>
            </a:r>
            <a:r>
              <a:rPr lang="en-AU" dirty="0" err="1" smtClean="0"/>
              <a:t>MailChimp</a:t>
            </a:r>
            <a:r>
              <a:rPr lang="en-AU" dirty="0" smtClean="0"/>
              <a:t> automatically and we use a technology component which integrates workflow Max and mail chimp to ensure that the client’s and contacts are maintained in both systems.</a:t>
            </a:r>
          </a:p>
          <a:p>
            <a:endParaRPr lang="en-AU" dirty="0" smtClean="0"/>
          </a:p>
          <a:p>
            <a:r>
              <a:rPr lang="en-AU" dirty="0" smtClean="0"/>
              <a:t>A client can unsubscribe in </a:t>
            </a:r>
            <a:r>
              <a:rPr lang="en-AU" dirty="0" err="1" smtClean="0"/>
              <a:t>Mailchimp</a:t>
            </a:r>
            <a:r>
              <a:rPr lang="en-AU" dirty="0" smtClean="0"/>
              <a:t> and even though they are still in WorkflowMax, we will never send them an unsolicited e-mail.</a:t>
            </a:r>
          </a:p>
          <a:p>
            <a:endParaRPr lang="en-AU" dirty="0" smtClean="0"/>
          </a:p>
          <a:p>
            <a:r>
              <a:rPr lang="en-AU" dirty="0" smtClean="0"/>
              <a:t>An additional and simple thing</a:t>
            </a:r>
            <a:r>
              <a:rPr lang="en-AU" baseline="0" dirty="0" smtClean="0"/>
              <a:t> we can do is to </a:t>
            </a:r>
            <a:r>
              <a:rPr lang="en-AU" dirty="0" smtClean="0"/>
              <a:t>integrate that with our website.</a:t>
            </a:r>
          </a:p>
          <a:p>
            <a:endParaRPr lang="en-AU" dirty="0" smtClean="0"/>
          </a:p>
          <a:p>
            <a:r>
              <a:rPr lang="en-AU" dirty="0" smtClean="0"/>
              <a:t>All I have to do is copy the embed code that mail chimp gives me.</a:t>
            </a:r>
          </a:p>
          <a:p>
            <a:endParaRPr lang="en-AU" dirty="0" smtClean="0"/>
          </a:p>
          <a:p>
            <a:r>
              <a:rPr lang="en-AU" dirty="0" smtClean="0"/>
              <a:t>If I go back to my public facing website we saw before, I can go in to the page, go down to the bottom insert the embed code.</a:t>
            </a:r>
          </a:p>
          <a:p>
            <a:endParaRPr lang="en-AU" dirty="0" smtClean="0"/>
          </a:p>
          <a:p>
            <a:r>
              <a:rPr lang="en-AU" dirty="0" smtClean="0"/>
              <a:t>Most cloud systems</a:t>
            </a:r>
            <a:r>
              <a:rPr lang="en-AU" baseline="0" dirty="0" smtClean="0"/>
              <a:t> give this and really easily we </a:t>
            </a:r>
            <a:r>
              <a:rPr lang="en-AU" dirty="0" smtClean="0"/>
              <a:t>have now created on the front page of my website and the ability for somebody to subscribed to my mailing list and when they are subscribed not only do they get added to mail chimp but they also will appear in workflow Max.</a:t>
            </a:r>
          </a:p>
          <a:p>
            <a:endParaRPr lang="en-AU" dirty="0" smtClean="0"/>
          </a:p>
          <a:p>
            <a:r>
              <a:rPr lang="en-AU" dirty="0" smtClean="0"/>
              <a:t>All data flows both ways; they are integrated together.</a:t>
            </a:r>
          </a:p>
          <a:p>
            <a:endParaRPr lang="en-AU" dirty="0" smtClean="0"/>
          </a:p>
          <a:p>
            <a:r>
              <a:rPr lang="en-AU" dirty="0" smtClean="0"/>
              <a:t>Let me use the name of our CTO and register him.</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19</a:t>
            </a:fld>
            <a:endParaRPr lang="en-GB"/>
          </a:p>
        </p:txBody>
      </p:sp>
    </p:spTree>
    <p:extLst>
      <p:ext uri="{BB962C8B-B14F-4D97-AF65-F5344CB8AC3E}">
        <p14:creationId xmlns:p14="http://schemas.microsoft.com/office/powerpoint/2010/main" val="1088648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One of the common concerns we get told by existing IT companies is about managing desktops and laptop computers.  </a:t>
            </a:r>
          </a:p>
          <a:p>
            <a:endParaRPr lang="en-AU" dirty="0" smtClean="0"/>
          </a:p>
          <a:p>
            <a:r>
              <a:rPr lang="en-AU" dirty="0" smtClean="0"/>
              <a:t>Without a server they ask “how we configure the computers”, or “how will we deploy a new update to MYOB.”</a:t>
            </a:r>
          </a:p>
          <a:p>
            <a:endParaRPr lang="en-AU" dirty="0" smtClean="0"/>
          </a:p>
          <a:p>
            <a:r>
              <a:rPr lang="en-AU" dirty="0" smtClean="0"/>
              <a:t>Obviously when working in the cloud we need to find a solution in the cloud to solve this.  The product we use as a part</a:t>
            </a:r>
            <a:r>
              <a:rPr lang="en-AU" baseline="0" dirty="0" smtClean="0"/>
              <a:t> of the Modern Practice </a:t>
            </a:r>
            <a:r>
              <a:rPr lang="en-AU" dirty="0" smtClean="0"/>
              <a:t>is called Microsoft Windows Intune and it allows us to manage all of your computing devices; not just the Pcs but laptops, tablets, I-Pads and phones.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20</a:t>
            </a:fld>
            <a:endParaRPr lang="en-GB"/>
          </a:p>
        </p:txBody>
      </p:sp>
    </p:spTree>
    <p:extLst>
      <p:ext uri="{BB962C8B-B14F-4D97-AF65-F5344CB8AC3E}">
        <p14:creationId xmlns:p14="http://schemas.microsoft.com/office/powerpoint/2010/main" val="327467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Here is the agenda for today’s session.  </a:t>
            </a:r>
            <a:br>
              <a:rPr lang="en-AU" dirty="0" smtClean="0"/>
            </a:br>
            <a:endParaRPr lang="en-AU" dirty="0" smtClean="0"/>
          </a:p>
          <a:p>
            <a:r>
              <a:rPr lang="en-AU" dirty="0" smtClean="0"/>
              <a:t>The first thing we going to do today is the demystify what it means to be a modern practice; what it means to run your practice totally in the cloud.  There are thousands of choices for software, infrastructure and services you could use to run your practice.  If you wanted, you could take the time to research all those options and come up with an end to end solution yourself.  </a:t>
            </a:r>
          </a:p>
          <a:p>
            <a:endParaRPr lang="en-AU" dirty="0" smtClean="0"/>
          </a:p>
          <a:p>
            <a:r>
              <a:rPr lang="en-AU" dirty="0" smtClean="0"/>
              <a:t>Or you could use ours.  We’ve spent over $1,000,000 in research and development to define and deliver a working solution for practices in the cloud.  We call this the modern practice and a very first thing we going to do today is show you what that is.</a:t>
            </a:r>
          </a:p>
          <a:p>
            <a:endParaRPr lang="en-AU" dirty="0" smtClean="0"/>
          </a:p>
          <a:p>
            <a:r>
              <a:rPr lang="en-AU" dirty="0" smtClean="0"/>
              <a:t>Once we’ve introduced the modern practice to you were going to use that as a framework for the whole of the session today.  </a:t>
            </a:r>
          </a:p>
          <a:p>
            <a:endParaRPr lang="en-AU" dirty="0" smtClean="0"/>
          </a:p>
          <a:p>
            <a:r>
              <a:rPr lang="en-AU" dirty="0" smtClean="0"/>
              <a:t>Our key</a:t>
            </a:r>
            <a:r>
              <a:rPr lang="en-AU" baseline="0" dirty="0" smtClean="0"/>
              <a:t> </a:t>
            </a:r>
            <a:r>
              <a:rPr lang="en-AU" dirty="0" smtClean="0"/>
              <a:t>focus will be</a:t>
            </a:r>
            <a:r>
              <a:rPr lang="en-AU" baseline="0" dirty="0" smtClean="0"/>
              <a:t> </a:t>
            </a:r>
            <a:r>
              <a:rPr lang="en-AU" dirty="0" smtClean="0"/>
              <a:t>on the four major aspects of running a practice in the cloud.  These are </a:t>
            </a:r>
          </a:p>
          <a:p>
            <a:endParaRPr lang="en-AU" dirty="0" smtClean="0"/>
          </a:p>
          <a:p>
            <a:pPr marL="228600" indent="-228600">
              <a:buFont typeface="+mj-lt"/>
              <a:buAutoNum type="arabicPeriod"/>
            </a:pPr>
            <a:r>
              <a:rPr lang="en-AU" dirty="0" smtClean="0"/>
              <a:t>The core of your business; the underlying it architecture which enables you to operate.  </a:t>
            </a:r>
          </a:p>
          <a:p>
            <a:pPr marL="228600" indent="-228600">
              <a:buFont typeface="+mj-lt"/>
              <a:buAutoNum type="arabicPeriod"/>
            </a:pPr>
            <a:r>
              <a:rPr lang="en-AU" dirty="0" smtClean="0"/>
              <a:t>Secondly we going to spend some time looking at the key products and services that allow you to make money, we call this your “Making Money” platform.  </a:t>
            </a:r>
          </a:p>
          <a:p>
            <a:pPr marL="228600" indent="-228600">
              <a:buFont typeface="+mj-lt"/>
              <a:buAutoNum type="arabicPeriod"/>
            </a:pPr>
            <a:r>
              <a:rPr lang="en-AU" dirty="0" smtClean="0"/>
              <a:t>Next we’re going to look at how to manage documents and that includes PDFs, word documents, spreadsheets and more.</a:t>
            </a:r>
          </a:p>
          <a:p>
            <a:pPr marL="228600" indent="-228600">
              <a:buFont typeface="+mj-lt"/>
              <a:buAutoNum type="arabicPeriod"/>
            </a:pPr>
            <a:r>
              <a:rPr lang="en-AU" dirty="0" smtClean="0"/>
              <a:t>Finally we going to take a look at some of the other services that accounting firms deliver and how we can move those applications to the cloud even if they don’t have a “cloud ready” version.</a:t>
            </a:r>
          </a:p>
          <a:p>
            <a:endParaRPr lang="en-AU" dirty="0" smtClean="0"/>
          </a:p>
          <a:p>
            <a:endParaRPr lang="en-AU" dirty="0" smtClean="0"/>
          </a:p>
          <a:p>
            <a:r>
              <a:rPr lang="en-AU" dirty="0" smtClean="0"/>
              <a:t>Towards the end of the presentation were going to take you through a look and a virtual tour of some of Microsoft’s cloud Data Centres to give you an idea of the sheer scale of the platform that you will be buying into.</a:t>
            </a:r>
          </a:p>
          <a:p>
            <a:endParaRPr lang="en-AU" dirty="0" smtClean="0"/>
          </a:p>
          <a:p>
            <a:r>
              <a:rPr lang="en-AU" dirty="0" smtClean="0"/>
              <a:t>At the very end were going to take some time to show you how we work with you to implement these solutions and how we reduce risk and impact to your firm.</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a:t>
            </a:fld>
            <a:endParaRPr lang="en-GB"/>
          </a:p>
        </p:txBody>
      </p:sp>
    </p:spTree>
    <p:extLst>
      <p:ext uri="{BB962C8B-B14F-4D97-AF65-F5344CB8AC3E}">
        <p14:creationId xmlns:p14="http://schemas.microsoft.com/office/powerpoint/2010/main" val="2489365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 thinking about managing computing devices there are certain things we need to manage.  Remember when delivering the modern practice we not trying to give you the same experience you have today; but in the cloud, we are planning to give you a better experience.</a:t>
            </a:r>
          </a:p>
          <a:p>
            <a:endParaRPr lang="en-AU" dirty="0" smtClean="0"/>
          </a:p>
          <a:p>
            <a:r>
              <a:rPr lang="en-AU" dirty="0" smtClean="0"/>
              <a:t>These seven steps of desktop management are those those used by the largest companies around the world; and were written in a published whitepaper by our CTO in 2005. However until the advent of affective cloud computing platforms performing this type of management for a small business was cost prohibitive.</a:t>
            </a:r>
          </a:p>
          <a:p>
            <a:endParaRPr lang="en-AU" dirty="0" smtClean="0"/>
          </a:p>
          <a:p>
            <a:r>
              <a:rPr lang="en-AU" dirty="0" smtClean="0"/>
              <a:t>The seven steps for desktop management are:</a:t>
            </a:r>
          </a:p>
          <a:p>
            <a:endParaRPr lang="en-AU" dirty="0" smtClean="0"/>
          </a:p>
          <a:p>
            <a:pPr marL="171450" indent="-171450">
              <a:buFont typeface="Arial" panose="020B0604020202020204" pitchFamily="34" charset="0"/>
              <a:buChar char="•"/>
            </a:pPr>
            <a:r>
              <a:rPr lang="en-AU" b="1" dirty="0" smtClean="0"/>
              <a:t>Patch management.</a:t>
            </a:r>
            <a:r>
              <a:rPr lang="en-AU" dirty="0" smtClean="0"/>
              <a:t> which is ensuring that computers have the latest updates and are running the latest software.</a:t>
            </a:r>
          </a:p>
          <a:p>
            <a:pPr marL="171450" indent="-171450">
              <a:buFont typeface="Arial" panose="020B0604020202020204" pitchFamily="34" charset="0"/>
              <a:buChar char="•"/>
            </a:pPr>
            <a:r>
              <a:rPr lang="en-AU" b="1" dirty="0" smtClean="0"/>
              <a:t>Inventory.</a:t>
            </a:r>
            <a:r>
              <a:rPr lang="en-AU" dirty="0" smtClean="0"/>
              <a:t> it’s incredibly important to understand what hardware and, software and peripherals existing your environment.  Windows Intune provides a regular and up to date inventory.</a:t>
            </a:r>
          </a:p>
          <a:p>
            <a:pPr marL="171450" indent="-171450">
              <a:buFont typeface="Arial" panose="020B0604020202020204" pitchFamily="34" charset="0"/>
              <a:buChar char="•"/>
            </a:pPr>
            <a:r>
              <a:rPr lang="en-AU" b="1" dirty="0" smtClean="0"/>
              <a:t>Remote control.</a:t>
            </a:r>
            <a:r>
              <a:rPr lang="en-AU" dirty="0" smtClean="0"/>
              <a:t>  Sending a technician onsite to solve a PC issue is cost prohibitive.  With windows Intune we can access computers remotely (with the users consent) and solve problems without physically being there.</a:t>
            </a:r>
          </a:p>
          <a:p>
            <a:pPr marL="171450" indent="-171450">
              <a:buFont typeface="Arial" panose="020B0604020202020204" pitchFamily="34" charset="0"/>
              <a:buChar char="•"/>
            </a:pPr>
            <a:r>
              <a:rPr lang="en-AU" b="1" dirty="0" smtClean="0"/>
              <a:t>Software Asset Management.</a:t>
            </a:r>
            <a:r>
              <a:rPr lang="en-AU" dirty="0" smtClean="0"/>
              <a:t>  Small businesses in Australia are being targeted by the Business Software Alliance to ensure that they have the correct software licences.  Directors have been fined up to $100,000 and small businesses are regularly being audited.  By using windows Intune all of our customers have had the correct information and the correct licenses and have not been audited because it is not required.</a:t>
            </a:r>
          </a:p>
          <a:p>
            <a:pPr marL="171450" indent="-171450">
              <a:buFont typeface="Arial" panose="020B0604020202020204" pitchFamily="34" charset="0"/>
              <a:buChar char="•"/>
            </a:pPr>
            <a:r>
              <a:rPr lang="en-AU" b="1" dirty="0" smtClean="0"/>
              <a:t>Telemetry.</a:t>
            </a:r>
            <a:r>
              <a:rPr lang="en-AU" dirty="0" smtClean="0"/>
              <a:t>  Modern computers know when they had problems often days or weeks before that is exhibited.  Windows Intune sends us these alerts so that we can lock or problems and fix them before they affect the end user. &lt;EXAMPLE&gt;</a:t>
            </a:r>
          </a:p>
          <a:p>
            <a:pPr marL="171450" indent="-171450">
              <a:buFont typeface="Arial" panose="020B0604020202020204" pitchFamily="34" charset="0"/>
              <a:buChar char="•"/>
            </a:pPr>
            <a:r>
              <a:rPr lang="en-AU" b="1" dirty="0" smtClean="0"/>
              <a:t>Anti Malware.</a:t>
            </a:r>
            <a:r>
              <a:rPr lang="en-AU" dirty="0" smtClean="0"/>
              <a:t> Viruses are an issue across all types of computers, phones and tablets.  Windows Intune provides the leading anti virus product on the market today as a part of the entire suite.</a:t>
            </a:r>
          </a:p>
          <a:p>
            <a:pPr marL="171450" indent="-171450">
              <a:buFont typeface="Arial" panose="020B0604020202020204" pitchFamily="34" charset="0"/>
              <a:buChar char="•"/>
            </a:pPr>
            <a:endParaRPr lang="en-AU" dirty="0" smtClean="0"/>
          </a:p>
          <a:p>
            <a:pPr marL="0" indent="0">
              <a:buFont typeface="Arial" panose="020B0604020202020204" pitchFamily="34" charset="0"/>
              <a:buNone/>
            </a:pPr>
            <a:r>
              <a:rPr lang="en-AU" dirty="0" smtClean="0"/>
              <a:t>Windows Intune also contains a licence to windows enterprise which gives a number of key features that make your PC’s more secure and run faster in the cloud.</a:t>
            </a:r>
          </a:p>
          <a:p>
            <a:pPr marL="0" indent="0">
              <a:buFont typeface="Arial" panose="020B0604020202020204" pitchFamily="34" charset="0"/>
              <a:buNone/>
            </a:pPr>
            <a:endParaRPr lang="en-AU" dirty="0" smtClean="0"/>
          </a:p>
          <a:p>
            <a:pPr marL="0" indent="0">
              <a:buFont typeface="Arial" panose="020B0604020202020204" pitchFamily="34" charset="0"/>
              <a:buNone/>
            </a:pPr>
            <a:r>
              <a:rPr lang="en-AU" dirty="0" smtClean="0"/>
              <a:t>Let's have a look at how we would deploy a the latest version of MYOB to your users.  Remember to do this by hand would take at least 20 minutes per user. In the next 2 ½ minutes am going to distribute MYOB to every computer in my business.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21</a:t>
            </a:fld>
            <a:endParaRPr lang="en-GB"/>
          </a:p>
        </p:txBody>
      </p:sp>
    </p:spTree>
    <p:extLst>
      <p:ext uri="{BB962C8B-B14F-4D97-AF65-F5344CB8AC3E}">
        <p14:creationId xmlns:p14="http://schemas.microsoft.com/office/powerpoint/2010/main" val="157450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this demo is a little technical,</a:t>
            </a:r>
            <a:r>
              <a:rPr lang="en-AU" baseline="0" dirty="0" smtClean="0"/>
              <a:t> </a:t>
            </a:r>
            <a:r>
              <a:rPr lang="en-AU" dirty="0" smtClean="0"/>
              <a:t>but we’re doing it to show you the process of deploying MYOB using windows Intune to any number of computers that I want to.</a:t>
            </a:r>
          </a:p>
          <a:p>
            <a:endParaRPr lang="en-AU" dirty="0" smtClean="0"/>
          </a:p>
          <a:p>
            <a:r>
              <a:rPr lang="en-AU" dirty="0" smtClean="0"/>
              <a:t>What I’m going to do first of all is login to the windows Intune Software publisher software; this is what allows me to deploy</a:t>
            </a:r>
            <a:r>
              <a:rPr lang="en-AU" baseline="0" dirty="0" smtClean="0"/>
              <a:t> the software. I’m going to </a:t>
            </a:r>
            <a:r>
              <a:rPr lang="en-AU" dirty="0" smtClean="0"/>
              <a:t>choose MYOB which I actually downloaded from the MYOB site last night.</a:t>
            </a:r>
          </a:p>
          <a:p>
            <a:endParaRPr lang="en-AU" dirty="0" smtClean="0"/>
          </a:p>
          <a:p>
            <a:r>
              <a:rPr lang="en-AU" dirty="0" smtClean="0"/>
              <a:t>Here</a:t>
            </a:r>
            <a:r>
              <a:rPr lang="en-AU" baseline="0" dirty="0" smtClean="0"/>
              <a:t> is</a:t>
            </a:r>
            <a:r>
              <a:rPr lang="en-AU" dirty="0" smtClean="0"/>
              <a:t> my copy of MYOB </a:t>
            </a:r>
            <a:r>
              <a:rPr lang="en-AU" dirty="0" err="1" smtClean="0"/>
              <a:t>AccountRight</a:t>
            </a:r>
            <a:r>
              <a:rPr lang="en-AU" dirty="0" smtClean="0"/>
              <a:t> Standard which</a:t>
            </a:r>
            <a:r>
              <a:rPr lang="en-AU" baseline="0" dirty="0" smtClean="0"/>
              <a:t> Intune will open and then ask me for some more information.</a:t>
            </a:r>
            <a:endParaRPr lang="en-AU" dirty="0" smtClean="0"/>
          </a:p>
          <a:p>
            <a:endParaRPr lang="en-AU" dirty="0" smtClean="0"/>
          </a:p>
          <a:p>
            <a:r>
              <a:rPr lang="en-AU" dirty="0" smtClean="0"/>
              <a:t>There are two ways to deliver software with windows Intune; I can either deliver it to my users and make it mandatory, meaning they have no choice; it will be installer or I can make</a:t>
            </a:r>
            <a:r>
              <a:rPr lang="en-AU" baseline="0" dirty="0" smtClean="0"/>
              <a:t> it available in your very own corporate </a:t>
            </a:r>
            <a:r>
              <a:rPr lang="en-AU" dirty="0" smtClean="0"/>
              <a:t>app store. As I go through</a:t>
            </a:r>
            <a:r>
              <a:rPr lang="en-AU" baseline="0" dirty="0" smtClean="0"/>
              <a:t> the demo there are a number of things it is asking, but these are a little irrelevant to the conversation </a:t>
            </a:r>
            <a:r>
              <a:rPr lang="en-AU" baseline="0" dirty="0" smtClean="0">
                <a:sym typeface="Wingdings" panose="05000000000000000000" pitchFamily="2" charset="2"/>
              </a:rPr>
              <a:t></a:t>
            </a:r>
          </a:p>
          <a:p>
            <a:endParaRPr lang="en-AU" baseline="0" dirty="0" smtClean="0">
              <a:sym typeface="Wingdings" panose="05000000000000000000" pitchFamily="2" charset="2"/>
            </a:endParaRPr>
          </a:p>
          <a:p>
            <a:r>
              <a:rPr lang="en-AU" dirty="0" smtClean="0"/>
              <a:t>Once that</a:t>
            </a:r>
            <a:r>
              <a:rPr lang="en-AU" baseline="0" dirty="0" smtClean="0"/>
              <a:t> wizard is done, the software will compress, encrypt and upload all of the information in the MYOB file to cloud storage. That means people can install the software whether they are in the Office, at home or at a café.</a:t>
            </a:r>
            <a:br>
              <a:rPr lang="en-AU" baseline="0" dirty="0" smtClean="0"/>
            </a:br>
            <a:endParaRPr lang="en-AU" baseline="0" dirty="0" smtClean="0"/>
          </a:p>
          <a:p>
            <a:r>
              <a:rPr lang="en-AU" dirty="0" smtClean="0"/>
              <a:t>It’s ca fairly big</a:t>
            </a:r>
            <a:r>
              <a:rPr lang="en-AU" baseline="0" dirty="0" smtClean="0"/>
              <a:t> file but once done, I can</a:t>
            </a:r>
            <a:r>
              <a:rPr lang="en-AU" dirty="0" smtClean="0"/>
              <a:t> hit close. Now that’s uploaded to windows Intune I go to the Software section</a:t>
            </a:r>
            <a:r>
              <a:rPr lang="en-AU" baseline="0" dirty="0" smtClean="0"/>
              <a:t> and I can see that MYOB has been uploaded.</a:t>
            </a:r>
          </a:p>
          <a:p>
            <a:endParaRPr lang="en-AU" baseline="0" dirty="0" smtClean="0"/>
          </a:p>
          <a:p>
            <a:r>
              <a:rPr lang="en-AU" baseline="0" dirty="0" smtClean="0"/>
              <a:t>I can use Manage Deployment to now instruct Windows Intune to send it to all my clients; and hey presto; MYOB is installed on every PC.</a:t>
            </a:r>
          </a:p>
        </p:txBody>
      </p:sp>
      <p:sp>
        <p:nvSpPr>
          <p:cNvPr id="4" name="Slide Number Placeholder 3"/>
          <p:cNvSpPr>
            <a:spLocks noGrp="1"/>
          </p:cNvSpPr>
          <p:nvPr>
            <p:ph type="sldNum" sz="quarter" idx="10"/>
          </p:nvPr>
        </p:nvSpPr>
        <p:spPr/>
        <p:txBody>
          <a:bodyPr/>
          <a:lstStyle/>
          <a:p>
            <a:fld id="{43CE0F0F-12BC-47B1-A866-F50AA850EBCC}" type="slidenum">
              <a:rPr lang="en-GB" smtClean="0"/>
              <a:t>22</a:t>
            </a:fld>
            <a:endParaRPr lang="en-GB"/>
          </a:p>
        </p:txBody>
      </p:sp>
    </p:spTree>
    <p:extLst>
      <p:ext uri="{BB962C8B-B14F-4D97-AF65-F5344CB8AC3E}">
        <p14:creationId xmlns:p14="http://schemas.microsoft.com/office/powerpoint/2010/main" val="3958624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Real Time Communications allows us to communicate with peers, clients and almost anybody else whenever available.  </a:t>
            </a:r>
          </a:p>
          <a:p>
            <a:endParaRPr lang="en-AU" dirty="0" smtClean="0"/>
          </a:p>
          <a:p>
            <a:r>
              <a:rPr lang="en-AU" dirty="0" smtClean="0"/>
              <a:t>Many people have used software like </a:t>
            </a:r>
            <a:r>
              <a:rPr lang="en-AU" dirty="0" err="1" smtClean="0"/>
              <a:t>skype</a:t>
            </a:r>
            <a:r>
              <a:rPr lang="en-AU" dirty="0" smtClean="0"/>
              <a:t> to do this &amp; in fact the telephone is a form of real time communication.  </a:t>
            </a:r>
          </a:p>
          <a:p>
            <a:endParaRPr lang="en-AU" dirty="0" smtClean="0"/>
          </a:p>
          <a:p>
            <a:r>
              <a:rPr lang="en-AU" dirty="0" smtClean="0"/>
              <a:t>However doing this on the computer adds one key feature. That feature is called presence and it allows us to see when people are online, offline or busy.</a:t>
            </a:r>
          </a:p>
          <a:p>
            <a:endParaRPr lang="en-AU" dirty="0" smtClean="0"/>
          </a:p>
          <a:p>
            <a:r>
              <a:rPr lang="en-AU" dirty="0" smtClean="0"/>
              <a:t>The Modern Practice comes with one of the most advanced real time communication platforms are available in the world today.  Using this you can not only see when your clients are available (or not) but you can collaborate on documents, presentations and even share screens with a either a single client or thousands of clients or prospects from anywhere in the world and at any time.</a:t>
            </a:r>
          </a:p>
          <a:p>
            <a:endParaRPr lang="en-AU" dirty="0" smtClean="0"/>
          </a:p>
          <a:p>
            <a:r>
              <a:rPr lang="en-AU" dirty="0" smtClean="0"/>
              <a:t>All of these communications are secure and they can be recorded for a future record of the conversation.</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23</a:t>
            </a:fld>
            <a:endParaRPr lang="en-GB"/>
          </a:p>
        </p:txBody>
      </p:sp>
    </p:spTree>
    <p:extLst>
      <p:ext uri="{BB962C8B-B14F-4D97-AF65-F5344CB8AC3E}">
        <p14:creationId xmlns:p14="http://schemas.microsoft.com/office/powerpoint/2010/main" val="3271138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 are some key benefits of using Real Time Communications these are as follows: </a:t>
            </a:r>
          </a:p>
          <a:p>
            <a:endParaRPr lang="en-AU" dirty="0" smtClean="0"/>
          </a:p>
          <a:p>
            <a:pPr marL="228600" indent="-228600">
              <a:buFont typeface="+mj-lt"/>
              <a:buAutoNum type="arabicPeriod"/>
            </a:pPr>
            <a:r>
              <a:rPr lang="en-AU" dirty="0" smtClean="0"/>
              <a:t>By working online you can save your time in travelling to and from clients and you can save the client’s time by doing what you need at</a:t>
            </a:r>
            <a:r>
              <a:rPr lang="en-AU" baseline="0" dirty="0" smtClean="0"/>
              <a:t> a</a:t>
            </a:r>
            <a:r>
              <a:rPr lang="en-AU" dirty="0" smtClean="0"/>
              <a:t> time appropriate for the client.</a:t>
            </a:r>
          </a:p>
          <a:p>
            <a:pPr marL="228600" indent="-228600">
              <a:buFont typeface="+mj-lt"/>
              <a:buAutoNum type="arabicPeriod"/>
            </a:pPr>
            <a:r>
              <a:rPr lang="en-AU" dirty="0" smtClean="0"/>
              <a:t>By making interactions interactive you are able to more easily explain how to use software such as Xero; how to solve a specific problem or work through spreadsheets on your desk with your client without having to send multiple files.</a:t>
            </a:r>
          </a:p>
          <a:p>
            <a:pPr marL="228600" indent="-228600">
              <a:buFont typeface="+mj-lt"/>
              <a:buAutoNum type="arabicPeriod"/>
            </a:pPr>
            <a:r>
              <a:rPr lang="en-AU" dirty="0" smtClean="0"/>
              <a:t>The telephone is very intrusive.  When somebody calls you, you have to stop everything you’re doing to answer the call.  If you don’t stop everything you’re doing the other participant knows that you’re doing something else.  With real time communication you can start with a text message, escalate that to a voice call and then introduce video when and as appropriate.</a:t>
            </a:r>
          </a:p>
          <a:p>
            <a:endParaRPr lang="en-AU" dirty="0" smtClean="0"/>
          </a:p>
          <a:p>
            <a:r>
              <a:rPr lang="en-AU" dirty="0" smtClean="0"/>
              <a:t>Let's have a look at just how easy it is to use integrated Real Time Communications in a Modern Practice.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24</a:t>
            </a:fld>
            <a:endParaRPr lang="en-GB"/>
          </a:p>
        </p:txBody>
      </p:sp>
    </p:spTree>
    <p:extLst>
      <p:ext uri="{BB962C8B-B14F-4D97-AF65-F5344CB8AC3E}">
        <p14:creationId xmlns:p14="http://schemas.microsoft.com/office/powerpoint/2010/main" val="959945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Microsoft Lync is where we can see all our contacts for real time collaboration both within the business and any external contact where we know the e-mail address.</a:t>
            </a:r>
          </a:p>
          <a:p>
            <a:endParaRPr lang="en-AU" dirty="0" smtClean="0"/>
          </a:p>
          <a:p>
            <a:r>
              <a:rPr lang="en-AU" dirty="0" smtClean="0"/>
              <a:t>Here I am adding Nick from HubOne. We can see from the colour whether he is available which is green; away which is yellow or grey which is offline. From there I can send instant messaging text, call. start a video call,</a:t>
            </a:r>
            <a:r>
              <a:rPr lang="en-AU" baseline="0" dirty="0" smtClean="0"/>
              <a:t> </a:t>
            </a:r>
            <a:r>
              <a:rPr lang="en-AU" dirty="0" smtClean="0"/>
              <a:t>or more. </a:t>
            </a:r>
          </a:p>
          <a:p>
            <a:endParaRPr lang="en-AU" dirty="0" smtClean="0"/>
          </a:p>
          <a:p>
            <a:r>
              <a:rPr lang="en-AU" dirty="0" smtClean="0"/>
              <a:t>I can also do that whenever I see someone’s name. A popup appears and</a:t>
            </a:r>
            <a:r>
              <a:rPr lang="en-AU" baseline="0" dirty="0" smtClean="0"/>
              <a:t> </a:t>
            </a:r>
            <a:r>
              <a:rPr lang="en-AU" dirty="0" smtClean="0"/>
              <a:t>allows me to use real time collaboration if I wanted.</a:t>
            </a:r>
          </a:p>
          <a:p>
            <a:endParaRPr lang="en-AU" dirty="0" smtClean="0"/>
          </a:p>
          <a:p>
            <a:r>
              <a:rPr lang="en-AU" dirty="0" smtClean="0"/>
              <a:t>Hosting</a:t>
            </a:r>
            <a:r>
              <a:rPr lang="en-AU" baseline="0" dirty="0" smtClean="0"/>
              <a:t> a </a:t>
            </a:r>
            <a:r>
              <a:rPr lang="en-AU" dirty="0" smtClean="0"/>
              <a:t>web cast is as easy as clicking new </a:t>
            </a:r>
            <a:r>
              <a:rPr lang="en-AU" dirty="0" err="1" smtClean="0"/>
              <a:t>lync</a:t>
            </a:r>
            <a:r>
              <a:rPr lang="en-AU" dirty="0" smtClean="0"/>
              <a:t> meeting.</a:t>
            </a:r>
          </a:p>
          <a:p>
            <a:endParaRPr lang="en-AU" dirty="0" smtClean="0"/>
          </a:p>
          <a:p>
            <a:r>
              <a:rPr lang="en-AU" dirty="0" smtClean="0"/>
              <a:t>I can choose the people I want to send it to; choose the start time to make appropriate for me. </a:t>
            </a:r>
          </a:p>
          <a:p>
            <a:endParaRPr lang="en-AU" dirty="0" smtClean="0"/>
          </a:p>
          <a:p>
            <a:r>
              <a:rPr lang="en-AU" dirty="0" smtClean="0"/>
              <a:t>I’ll set it to this afternoon at 2.00.</a:t>
            </a:r>
          </a:p>
          <a:p>
            <a:endParaRPr lang="en-AU" dirty="0" smtClean="0"/>
          </a:p>
          <a:p>
            <a:r>
              <a:rPr lang="en-AU" dirty="0" smtClean="0"/>
              <a:t>I can send it to people inside and outside of my Organization so here we have added both Trevor and Alex. Finally I set the description of the meeting.</a:t>
            </a:r>
          </a:p>
          <a:p>
            <a:endParaRPr lang="en-AU" dirty="0" smtClean="0"/>
          </a:p>
          <a:p>
            <a:r>
              <a:rPr lang="en-AU" dirty="0" smtClean="0"/>
              <a:t>Note</a:t>
            </a:r>
            <a:r>
              <a:rPr lang="en-AU" baseline="0" dirty="0" smtClean="0"/>
              <a:t> that</a:t>
            </a:r>
            <a:r>
              <a:rPr lang="en-AU" dirty="0" smtClean="0"/>
              <a:t> it tells me that someone is outside the organization. In this case that’s fine.</a:t>
            </a:r>
            <a:r>
              <a:rPr lang="en-AU" baseline="0" dirty="0" smtClean="0"/>
              <a:t> So when </a:t>
            </a:r>
            <a:r>
              <a:rPr lang="en-AU" dirty="0" smtClean="0"/>
              <a:t>I hit send the attendees can simply click on that link and join the meeting from whatever device they’re working with.</a:t>
            </a:r>
          </a:p>
          <a:p>
            <a:endParaRPr lang="en-AU" dirty="0" smtClean="0"/>
          </a:p>
          <a:p>
            <a:r>
              <a:rPr lang="en-AU" dirty="0" smtClean="0"/>
              <a:t>That’s just how easy it is to have those types of conversations.</a:t>
            </a:r>
          </a:p>
          <a:p>
            <a:endParaRPr lang="en-AU" dirty="0" smtClean="0"/>
          </a:p>
          <a:p>
            <a:r>
              <a:rPr lang="en-AU" dirty="0" smtClean="0"/>
              <a:t>Finally I can go into Lync and go straight into the meeting or</a:t>
            </a:r>
            <a:r>
              <a:rPr lang="en-AU" baseline="0" dirty="0" smtClean="0"/>
              <a:t> directly from Outlook if I wanted</a:t>
            </a:r>
            <a:r>
              <a:rPr lang="en-AU" dirty="0" smtClean="0"/>
              <a:t>.  Once in the meeting I can instantly share my desktop, PowerPoint, whiteboard.</a:t>
            </a:r>
            <a:r>
              <a:rPr lang="en-AU" baseline="0" dirty="0" smtClean="0"/>
              <a:t> Polls </a:t>
            </a:r>
            <a:r>
              <a:rPr lang="en-AU" dirty="0" smtClean="0"/>
              <a:t>and much, much more.</a:t>
            </a:r>
          </a:p>
          <a:p>
            <a:endParaRPr lang="en-AU" dirty="0" smtClean="0"/>
          </a:p>
          <a:p>
            <a:r>
              <a:rPr lang="en-AU" dirty="0" smtClean="0"/>
              <a:t>That was just a quick overview,</a:t>
            </a:r>
            <a:r>
              <a:rPr lang="en-AU" baseline="0" dirty="0" smtClean="0"/>
              <a:t> which wraps up our look at the core of your business.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25</a:t>
            </a:fld>
            <a:endParaRPr lang="en-GB"/>
          </a:p>
        </p:txBody>
      </p:sp>
    </p:spTree>
    <p:extLst>
      <p:ext uri="{BB962C8B-B14F-4D97-AF65-F5344CB8AC3E}">
        <p14:creationId xmlns:p14="http://schemas.microsoft.com/office/powerpoint/2010/main" val="1317785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key making money platform is the part of the infrastructure that accounting firms use to record time sheeting, jobs, costs, Leads, billing and perform the bulk of their work.</a:t>
            </a:r>
          </a:p>
          <a:p>
            <a:endParaRPr lang="en-AU" dirty="0" smtClean="0"/>
          </a:p>
          <a:p>
            <a:r>
              <a:rPr lang="en-AU" dirty="0" smtClean="0"/>
              <a:t>This in the modern practice architecture is classified by two areas, Ledger &amp; Accounting and Practice Management.</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26</a:t>
            </a:fld>
            <a:endParaRPr lang="en-GB"/>
          </a:p>
        </p:txBody>
      </p:sp>
    </p:spTree>
    <p:extLst>
      <p:ext uri="{BB962C8B-B14F-4D97-AF65-F5344CB8AC3E}">
        <p14:creationId xmlns:p14="http://schemas.microsoft.com/office/powerpoint/2010/main" val="1491761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Ledger and accounting, and practice management are really two of the key areas that accounting firms can both achieve significant benefit and do extremely well if they do it correctly.  As these are a key part of the modern practice architecture were going to cover them in quite some depth.  However rather than teaching you lots of theory were going to show that by doing and show you how all of these pieces come together.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27</a:t>
            </a:fld>
            <a:endParaRPr lang="en-GB"/>
          </a:p>
        </p:txBody>
      </p:sp>
    </p:spTree>
    <p:extLst>
      <p:ext uri="{BB962C8B-B14F-4D97-AF65-F5344CB8AC3E}">
        <p14:creationId xmlns:p14="http://schemas.microsoft.com/office/powerpoint/2010/main" val="2439147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start with practice management.  </a:t>
            </a:r>
          </a:p>
          <a:p>
            <a:endParaRPr lang="en-AU" dirty="0" smtClean="0"/>
          </a:p>
          <a:p>
            <a:r>
              <a:rPr lang="en-AU" dirty="0" smtClean="0"/>
              <a:t>In the Modern Practice, practice management is made possible by Xero practice studio, formerly known as workflow Max.  This is the core of an accounting practice and manages all sorts of aspects about the business.  Let’s go and have a look about how this breaks down.</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28</a:t>
            </a:fld>
            <a:endParaRPr lang="en-GB"/>
          </a:p>
        </p:txBody>
      </p:sp>
    </p:spTree>
    <p:extLst>
      <p:ext uri="{BB962C8B-B14F-4D97-AF65-F5344CB8AC3E}">
        <p14:creationId xmlns:p14="http://schemas.microsoft.com/office/powerpoint/2010/main" val="2940384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We’ll show this by a bunch</a:t>
            </a:r>
            <a:r>
              <a:rPr lang="en-AU" baseline="0" dirty="0" smtClean="0"/>
              <a:t> of short demonstrations. </a:t>
            </a:r>
            <a:r>
              <a:rPr lang="en-AU" dirty="0" smtClean="0"/>
              <a:t>For practice studio we can look across the Seven areas where Practice Studio offers value.  For Xero we are not going to do any demonstrations as you’re probably aware of the Xero platform however we are going to show you a video prepared just for us by Xero.</a:t>
            </a:r>
          </a:p>
          <a:p>
            <a:endParaRPr lang="en-AU" dirty="0" smtClean="0"/>
          </a:p>
          <a:p>
            <a:r>
              <a:rPr lang="en-AU" dirty="0" smtClean="0"/>
              <a:t>Finally we going to show you Xero Work papers.  It should be noted that if you are a Xero silver partner or better you will have access to all of these tools for no monthly charge (that excludes ledgers where there is a charge per client).</a:t>
            </a:r>
          </a:p>
          <a:p>
            <a:endParaRPr lang="en-AU" dirty="0" smtClean="0"/>
          </a:p>
          <a:p>
            <a:r>
              <a:rPr lang="en-AU" dirty="0" smtClean="0"/>
              <a:t>Xero believes the tools you need to run your practice should be free.  </a:t>
            </a:r>
          </a:p>
          <a:p>
            <a:endParaRPr lang="en-AU" dirty="0" smtClean="0"/>
          </a:p>
          <a:p>
            <a:r>
              <a:rPr lang="en-AU" dirty="0" smtClean="0"/>
              <a:t>Lets dive in and have a look at some of these features.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29</a:t>
            </a:fld>
            <a:endParaRPr lang="en-GB"/>
          </a:p>
        </p:txBody>
      </p:sp>
    </p:spTree>
    <p:extLst>
      <p:ext uri="{BB962C8B-B14F-4D97-AF65-F5344CB8AC3E}">
        <p14:creationId xmlns:p14="http://schemas.microsoft.com/office/powerpoint/2010/main" val="1010367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My Max is the first thing your staff see when looking at WorkflowMax.  Let’s have a look at my Max.</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30</a:t>
            </a:fld>
            <a:endParaRPr lang="en-GB"/>
          </a:p>
        </p:txBody>
      </p:sp>
    </p:spTree>
    <p:extLst>
      <p:ext uri="{BB962C8B-B14F-4D97-AF65-F5344CB8AC3E}">
        <p14:creationId xmlns:p14="http://schemas.microsoft.com/office/powerpoint/2010/main" val="423476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diagram is what we call the modern practice reference architecture.  In these 12 boxes we have defined everything that an accounting practice does using technology to assist them.  This diagram and the modern practice architecture has been used highly successfully over last 24 months to describe both our accounting practices use technology today but also to paint a picture of how they would use technology in the cloud tomorrow.</a:t>
            </a:r>
          </a:p>
          <a:p>
            <a:r>
              <a:rPr lang="en-AU" dirty="0" smtClean="0"/>
              <a:t>When we started designing the modern practice architecture, we quickly realized that if organizations didn’t put everything in the cloud they wouldn’t actually be saving any money.  By relying on local servers accounting firms are putting themselves had significant risk and not only risking their business, but risking the loss of highly confidential information belonging to their clients.</a:t>
            </a:r>
          </a:p>
          <a:p>
            <a:r>
              <a:rPr lang="en-AU" dirty="0" smtClean="0"/>
              <a:t>We took an awful lot of care not only to define a comprehensive architecture for accounting firms, but also to ensure that each of the products we chose with the best in breed when it came to security, availability and support for Australia’s regulatory frameworks.</a:t>
            </a:r>
          </a:p>
          <a:p>
            <a:r>
              <a:rPr lang="en-AU" dirty="0" smtClean="0"/>
              <a:t>When funds move to the cloud not only to they save money by they are able to access the information from anywhere.  This has a positive effect to the staff within a practice and also to the business itself.</a:t>
            </a:r>
          </a:p>
          <a:p>
            <a:r>
              <a:rPr lang="en-AU" dirty="0" smtClean="0"/>
              <a:t>***Introduce an example customer and tell their story</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a:t>
            </a:fld>
            <a:endParaRPr lang="en-GB"/>
          </a:p>
        </p:txBody>
      </p:sp>
    </p:spTree>
    <p:extLst>
      <p:ext uri="{BB962C8B-B14F-4D97-AF65-F5344CB8AC3E}">
        <p14:creationId xmlns:p14="http://schemas.microsoft.com/office/powerpoint/2010/main" val="32740485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Using the Modern Practice Portal we log into Workflow Max by clicking the tile.</a:t>
            </a:r>
          </a:p>
          <a:p>
            <a:endParaRPr lang="en-AU" dirty="0" smtClean="0"/>
          </a:p>
          <a:p>
            <a:r>
              <a:rPr lang="en-AU" dirty="0" smtClean="0"/>
              <a:t>The Modern</a:t>
            </a:r>
            <a:r>
              <a:rPr lang="en-AU" baseline="0" dirty="0" smtClean="0"/>
              <a:t> Practice then</a:t>
            </a:r>
            <a:r>
              <a:rPr lang="en-AU" dirty="0" smtClean="0"/>
              <a:t> logs us in automatically and the first thing we see is My Max.</a:t>
            </a:r>
          </a:p>
          <a:p>
            <a:endParaRPr lang="en-AU" dirty="0" smtClean="0"/>
          </a:p>
          <a:p>
            <a:r>
              <a:rPr lang="en-AU" dirty="0" smtClean="0"/>
              <a:t>Here I</a:t>
            </a:r>
            <a:r>
              <a:rPr lang="en-AU" baseline="0" dirty="0" smtClean="0"/>
              <a:t> can see</a:t>
            </a:r>
            <a:r>
              <a:rPr lang="en-AU" dirty="0" smtClean="0"/>
              <a:t> my time summary from Time Sheet entries this week, some important dates and the jobs and schedule I have on this week.</a:t>
            </a:r>
          </a:p>
          <a:p>
            <a:endParaRPr lang="en-AU" dirty="0" smtClean="0"/>
          </a:p>
          <a:p>
            <a:r>
              <a:rPr lang="en-AU" dirty="0" smtClean="0"/>
              <a:t>From here I can do obviously one of the most important things and enter time.</a:t>
            </a:r>
          </a:p>
          <a:p>
            <a:r>
              <a:rPr lang="en-AU" dirty="0" smtClean="0"/>
              <a:t>I can either do that on a task by a task, day by day basis or preferably enter time on a weekly basis.</a:t>
            </a:r>
          </a:p>
          <a:p>
            <a:r>
              <a:rPr lang="en-AU" dirty="0" smtClean="0"/>
              <a:t>I’ll</a:t>
            </a:r>
            <a:r>
              <a:rPr lang="en-AU" baseline="0" dirty="0" smtClean="0"/>
              <a:t> put 8 hours of annual leave in today for a deep dive session.</a:t>
            </a:r>
            <a:r>
              <a:rPr lang="en-AU" dirty="0" smtClean="0"/>
              <a:t> </a:t>
            </a:r>
          </a:p>
          <a:p>
            <a:endParaRPr lang="en-AU" dirty="0" smtClean="0"/>
          </a:p>
          <a:p>
            <a:r>
              <a:rPr lang="en-AU" dirty="0" smtClean="0"/>
              <a:t>Once done, I can submit my time sheet which locks it.</a:t>
            </a:r>
          </a:p>
          <a:p>
            <a:endParaRPr lang="en-AU" dirty="0" smtClean="0"/>
          </a:p>
          <a:p>
            <a:r>
              <a:rPr lang="en-AU" dirty="0" smtClean="0"/>
              <a:t>Also in my Max I can enter a cost so let’s say for example I travelled here and need to record of travel costs! </a:t>
            </a:r>
          </a:p>
          <a:p>
            <a:r>
              <a:rPr lang="en-AU" dirty="0" smtClean="0"/>
              <a:t>If I want to disburse this to a client, I just create a cost against the appropriate job.</a:t>
            </a:r>
          </a:p>
          <a:p>
            <a:endParaRPr lang="en-AU" dirty="0" smtClean="0"/>
          </a:p>
          <a:p>
            <a:r>
              <a:rPr lang="en-AU" dirty="0" smtClean="0"/>
              <a:t>When I hit save the cost has been entered.</a:t>
            </a:r>
          </a:p>
          <a:p>
            <a:endParaRPr lang="en-AU" dirty="0" smtClean="0"/>
          </a:p>
          <a:p>
            <a:r>
              <a:rPr lang="en-AU" dirty="0" smtClean="0"/>
              <a:t>Also in My Max, I can create a new Job if I need to book time. This is dependent on security permissions of the end user.</a:t>
            </a:r>
          </a:p>
          <a:p>
            <a:endParaRPr lang="en-AU" dirty="0" smtClean="0"/>
          </a:p>
          <a:p>
            <a:r>
              <a:rPr lang="en-AU" dirty="0" smtClean="0"/>
              <a:t>Finally,</a:t>
            </a:r>
            <a:r>
              <a:rPr lang="en-AU" baseline="0" dirty="0" smtClean="0"/>
              <a:t> I can set some personal settings, such as email notifications and the display grid.</a:t>
            </a:r>
            <a:endParaRPr lang="en-AU" dirty="0" smtClean="0"/>
          </a:p>
          <a:p>
            <a:endParaRPr lang="en-AU" dirty="0" smtClean="0"/>
          </a:p>
          <a:p>
            <a:r>
              <a:rPr lang="en-AU" dirty="0" smtClean="0"/>
              <a:t>Changing password or email address is via the portal.</a:t>
            </a:r>
          </a:p>
          <a:p>
            <a:endParaRPr lang="en-AU" dirty="0" smtClean="0"/>
          </a:p>
          <a:p>
            <a:r>
              <a:rPr lang="en-AU" dirty="0" smtClean="0"/>
              <a:t>Hopefully</a:t>
            </a:r>
            <a:r>
              <a:rPr lang="en-AU" baseline="0" dirty="0" smtClean="0"/>
              <a:t> that</a:t>
            </a:r>
            <a:r>
              <a:rPr lang="en-AU" dirty="0" smtClean="0"/>
              <a:t> gives you a good idea of how to use my Max in workflow Max</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31</a:t>
            </a:fld>
            <a:endParaRPr lang="en-GB"/>
          </a:p>
        </p:txBody>
      </p:sp>
    </p:spTree>
    <p:extLst>
      <p:ext uri="{BB962C8B-B14F-4D97-AF65-F5344CB8AC3E}">
        <p14:creationId xmlns:p14="http://schemas.microsoft.com/office/powerpoint/2010/main" val="333355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Next we’re going to look at clients</a:t>
            </a:r>
            <a:r>
              <a:rPr lang="en-AU" baseline="0" dirty="0" smtClean="0"/>
              <a:t> in WorkflowMax. WorkflowMax has two types of clients, a Client which is someone you are doing work through and a prospect. We’re not going to look at prospects here, rather look at them when we look at Leads and CRM functionality of WorkflowMax.</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32</a:t>
            </a:fld>
            <a:endParaRPr lang="en-GB"/>
          </a:p>
        </p:txBody>
      </p:sp>
    </p:spTree>
    <p:extLst>
      <p:ext uri="{BB962C8B-B14F-4D97-AF65-F5344CB8AC3E}">
        <p14:creationId xmlns:p14="http://schemas.microsoft.com/office/powerpoint/2010/main" val="3877742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again let’s log into Workflow Max using the Modern Practice Portal.</a:t>
            </a:r>
          </a:p>
          <a:p>
            <a:endParaRPr lang="en-AU" dirty="0" smtClean="0"/>
          </a:p>
          <a:p>
            <a:r>
              <a:rPr lang="en-AU" dirty="0" smtClean="0"/>
              <a:t>To look at WorkflowMax</a:t>
            </a:r>
            <a:r>
              <a:rPr lang="en-AU" baseline="0" dirty="0" smtClean="0"/>
              <a:t> clients, </a:t>
            </a:r>
            <a:r>
              <a:rPr lang="en-AU" dirty="0" smtClean="0"/>
              <a:t>I simply click on the client and that shows the client manager.  From here</a:t>
            </a:r>
            <a:r>
              <a:rPr lang="en-AU" baseline="0" dirty="0" smtClean="0"/>
              <a:t> I can see current clients, future prospects and groups (which is a special feature of the Practice Manager Edition). Finally I can see archive clients who are no longer our clients.</a:t>
            </a:r>
            <a:endParaRPr lang="en-AU" dirty="0" smtClean="0"/>
          </a:p>
          <a:p>
            <a:endParaRPr lang="en-AU" dirty="0" smtClean="0"/>
          </a:p>
          <a:p>
            <a:r>
              <a:rPr lang="en-AU" dirty="0" smtClean="0"/>
              <a:t>Going back into clients I can click New Client to create a new client. Later we’ll show you another way to create clients that might match your workflow better.</a:t>
            </a:r>
          </a:p>
          <a:p>
            <a:endParaRPr lang="en-AU" dirty="0" smtClean="0"/>
          </a:p>
          <a:p>
            <a:r>
              <a:rPr lang="en-AU" dirty="0" smtClean="0"/>
              <a:t>For each new client, type a Name and choose and Account and Job Manager. Then you need to only add a contact name and email address to complete the key client information.</a:t>
            </a:r>
          </a:p>
          <a:p>
            <a:endParaRPr lang="en-AU" dirty="0" smtClean="0"/>
          </a:p>
          <a:p>
            <a:r>
              <a:rPr lang="en-AU" dirty="0" smtClean="0"/>
              <a:t>The next item to add is the address. Many clients ask us</a:t>
            </a:r>
            <a:r>
              <a:rPr lang="en-AU" baseline="0" dirty="0" smtClean="0"/>
              <a:t> about the use of Address and Postal Address. We suggest Address to be the key and only use postal address if you need two addresses for a client.</a:t>
            </a:r>
            <a:endParaRPr lang="en-AU" dirty="0" smtClean="0"/>
          </a:p>
          <a:p>
            <a:endParaRPr lang="en-AU" dirty="0" smtClean="0"/>
          </a:p>
          <a:p>
            <a:r>
              <a:rPr lang="en-AU" dirty="0" smtClean="0"/>
              <a:t>We recommend you leave postal address blank for most clients unless you actually really need to have both. Next we add the phone numbers. It’s important to have a standard, and I prefer to add international numbers. </a:t>
            </a:r>
          </a:p>
          <a:p>
            <a:endParaRPr lang="en-AU" dirty="0" smtClean="0"/>
          </a:p>
          <a:p>
            <a:r>
              <a:rPr lang="en-AU" dirty="0" smtClean="0"/>
              <a:t>Then add the website; always useful to have the website and where you got the referrals from is always handy as well. </a:t>
            </a:r>
          </a:p>
          <a:p>
            <a:endParaRPr lang="en-AU" dirty="0" smtClean="0"/>
          </a:p>
          <a:p>
            <a:r>
              <a:rPr lang="en-AU" dirty="0" smtClean="0"/>
              <a:t>Now we have a bunch of additional data here; what is called custom fields;</a:t>
            </a:r>
            <a:r>
              <a:rPr lang="en-AU" baseline="0" dirty="0" smtClean="0"/>
              <a:t> items we have added.</a:t>
            </a:r>
            <a:r>
              <a:rPr lang="en-AU" dirty="0" smtClean="0"/>
              <a:t> in to  WorkflowMax and that are important to us.</a:t>
            </a:r>
          </a:p>
          <a:p>
            <a:endParaRPr lang="en-AU" dirty="0" smtClean="0"/>
          </a:p>
          <a:p>
            <a:r>
              <a:rPr lang="en-AU" dirty="0" smtClean="0"/>
              <a:t>Next tax and company information which is useful when we using practice studio to lodge tax returns.</a:t>
            </a:r>
          </a:p>
          <a:p>
            <a:endParaRPr lang="en-AU" dirty="0" smtClean="0"/>
          </a:p>
          <a:p>
            <a:r>
              <a:rPr lang="en-AU" dirty="0" smtClean="0"/>
              <a:t>That gives </a:t>
            </a:r>
            <a:r>
              <a:rPr lang="en-AU" dirty="0" err="1" smtClean="0"/>
              <a:t>gives</a:t>
            </a:r>
            <a:r>
              <a:rPr lang="en-AU" dirty="0" smtClean="0"/>
              <a:t> you an overview of client management in Workflow Max practice studio let’s move on because the next demonstrations quite exciting and we exercise an entire scenario.</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33</a:t>
            </a:fld>
            <a:endParaRPr lang="en-GB"/>
          </a:p>
        </p:txBody>
      </p:sp>
    </p:spTree>
    <p:extLst>
      <p:ext uri="{BB962C8B-B14F-4D97-AF65-F5344CB8AC3E}">
        <p14:creationId xmlns:p14="http://schemas.microsoft.com/office/powerpoint/2010/main" val="3796076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scenario we’re going to look at now is the entire process from getting a new lead, to producing</a:t>
            </a:r>
            <a:r>
              <a:rPr lang="en-AU" baseline="0" dirty="0" smtClean="0"/>
              <a:t> a quote, winning the job, actually doing the job and creating a deposit and final invoice.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34</a:t>
            </a:fld>
            <a:endParaRPr lang="en-GB"/>
          </a:p>
        </p:txBody>
      </p:sp>
    </p:spTree>
    <p:extLst>
      <p:ext uri="{BB962C8B-B14F-4D97-AF65-F5344CB8AC3E}">
        <p14:creationId xmlns:p14="http://schemas.microsoft.com/office/powerpoint/2010/main" val="3939476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Once again lets log into it modern practice.  </a:t>
            </a:r>
          </a:p>
          <a:p>
            <a:endParaRPr lang="en-AU" dirty="0" smtClean="0"/>
          </a:p>
          <a:p>
            <a:r>
              <a:rPr lang="en-AU" dirty="0" smtClean="0"/>
              <a:t>Okay so after logging into WorkflowMax I want you to imagine somebody's phoned into the office as a new prospect.</a:t>
            </a:r>
            <a:r>
              <a:rPr lang="en-AU" baseline="0" dirty="0" smtClean="0"/>
              <a:t> The nice thing about WorkflowMax is that</a:t>
            </a:r>
            <a:r>
              <a:rPr lang="en-AU" dirty="0" smtClean="0"/>
              <a:t> anybody in the business can enter in this information.</a:t>
            </a:r>
          </a:p>
          <a:p>
            <a:endParaRPr lang="en-AU" dirty="0" smtClean="0"/>
          </a:p>
          <a:p>
            <a:r>
              <a:rPr lang="en-AU" dirty="0" smtClean="0"/>
              <a:t>What we need is the name of the client; the account and job manager (even if they are going to change) the contact name and their e-mail address.</a:t>
            </a:r>
          </a:p>
          <a:p>
            <a:endParaRPr lang="en-AU" dirty="0" smtClean="0"/>
          </a:p>
          <a:p>
            <a:r>
              <a:rPr lang="en-AU" dirty="0" smtClean="0"/>
              <a:t>Obviously the more information you can get the better but certainly when starting with the lead, those are the first things you need.</a:t>
            </a:r>
          </a:p>
          <a:p>
            <a:endParaRPr lang="en-AU" dirty="0" smtClean="0"/>
          </a:p>
          <a:p>
            <a:r>
              <a:rPr lang="en-AU" dirty="0" smtClean="0"/>
              <a:t>So in this case I’m going to enter in as much detail as I can and then hit save.  </a:t>
            </a:r>
          </a:p>
          <a:p>
            <a:endParaRPr lang="en-AU" dirty="0" smtClean="0"/>
          </a:p>
          <a:p>
            <a:r>
              <a:rPr lang="en-AU" dirty="0" smtClean="0"/>
              <a:t>Next we can choose the template; here I’m going to choose Xero implementation with an estimated value of $900; finally I will set this as new client work. You can easily</a:t>
            </a:r>
            <a:r>
              <a:rPr lang="en-AU" baseline="0" dirty="0" smtClean="0"/>
              <a:t> establish </a:t>
            </a:r>
            <a:r>
              <a:rPr lang="en-AU" dirty="0" smtClean="0"/>
              <a:t>templates for all the different things your practice offers.  </a:t>
            </a:r>
          </a:p>
          <a:p>
            <a:endParaRPr lang="en-AU" dirty="0" smtClean="0"/>
          </a:p>
          <a:p>
            <a:r>
              <a:rPr lang="en-AU" dirty="0" smtClean="0"/>
              <a:t>If we go into lead manager we can see all the different leads coming into the business; we can see who has those leads and what they’re worth.  </a:t>
            </a:r>
          </a:p>
          <a:p>
            <a:endParaRPr lang="en-AU" dirty="0" smtClean="0"/>
          </a:p>
          <a:p>
            <a:r>
              <a:rPr lang="en-AU" dirty="0" smtClean="0"/>
              <a:t>Let’s go into this lead. </a:t>
            </a:r>
          </a:p>
          <a:p>
            <a:r>
              <a:rPr lang="en-AU" dirty="0" smtClean="0"/>
              <a:t>The first thing we are going to do is generate</a:t>
            </a:r>
            <a:r>
              <a:rPr lang="en-AU" baseline="0" dirty="0" smtClean="0"/>
              <a:t> a</a:t>
            </a:r>
            <a:r>
              <a:rPr lang="en-AU" dirty="0" smtClean="0"/>
              <a:t> quote. </a:t>
            </a:r>
          </a:p>
          <a:p>
            <a:endParaRPr lang="en-AU" dirty="0" smtClean="0"/>
          </a:p>
          <a:p>
            <a:r>
              <a:rPr lang="en-AU" dirty="0" smtClean="0"/>
              <a:t>Once in the quote we can add costs or tasks which will automatically</a:t>
            </a:r>
            <a:r>
              <a:rPr lang="en-AU" baseline="0" dirty="0" smtClean="0"/>
              <a:t> calculate the price</a:t>
            </a:r>
            <a:r>
              <a:rPr lang="en-AU" dirty="0" smtClean="0"/>
              <a:t> for the customer. </a:t>
            </a:r>
          </a:p>
          <a:p>
            <a:endParaRPr lang="en-AU" dirty="0" smtClean="0"/>
          </a:p>
          <a:p>
            <a:r>
              <a:rPr lang="en-AU" dirty="0" smtClean="0"/>
              <a:t>Here we can have multiple costs, but we don’t have any but we do have tasks or things which use time.</a:t>
            </a:r>
          </a:p>
          <a:p>
            <a:endParaRPr lang="en-AU" dirty="0" smtClean="0"/>
          </a:p>
          <a:p>
            <a:r>
              <a:rPr lang="en-AU" dirty="0" smtClean="0"/>
              <a:t>The quickest way to access these is choose add multiple tasks; I’m going to scroll down to the bottom and choose a Xero setup and the number of hours into this we’ll put eight.</a:t>
            </a:r>
          </a:p>
          <a:p>
            <a:endParaRPr lang="en-AU" dirty="0" smtClean="0"/>
          </a:p>
          <a:p>
            <a:endParaRPr lang="en-AU" dirty="0" smtClean="0"/>
          </a:p>
          <a:p>
            <a:r>
              <a:rPr lang="en-AU" dirty="0" smtClean="0"/>
              <a:t>We can then choose between a calculated price and a fixed price.</a:t>
            </a:r>
          </a:p>
          <a:p>
            <a:r>
              <a:rPr lang="en-AU" dirty="0" smtClean="0"/>
              <a:t>A fixed price allows me to enter whatever number I think is valid given what the customer will pay.</a:t>
            </a:r>
          </a:p>
          <a:p>
            <a:endParaRPr lang="en-AU" dirty="0" smtClean="0"/>
          </a:p>
          <a:p>
            <a:r>
              <a:rPr lang="en-AU" dirty="0" smtClean="0"/>
              <a:t>When done the quote is sent using the issue and print button.  </a:t>
            </a:r>
          </a:p>
          <a:p>
            <a:endParaRPr lang="en-AU" dirty="0" smtClean="0"/>
          </a:p>
          <a:p>
            <a:r>
              <a:rPr lang="en-AU" dirty="0" smtClean="0"/>
              <a:t>I’m going to choose a fee engagement template which formats the quotation nicely for the client. Here it is all ready to go.  </a:t>
            </a:r>
          </a:p>
          <a:p>
            <a:endParaRPr lang="en-AU" dirty="0" smtClean="0"/>
          </a:p>
          <a:p>
            <a:r>
              <a:rPr lang="en-AU" dirty="0" smtClean="0"/>
              <a:t>What I can do here is then e-mail and send it to the client can even add a sales alias in our business.</a:t>
            </a:r>
          </a:p>
          <a:p>
            <a:endParaRPr lang="en-AU" dirty="0" smtClean="0"/>
          </a:p>
          <a:p>
            <a:r>
              <a:rPr lang="en-AU" dirty="0" smtClean="0"/>
              <a:t>Now obviously this is a demo so I’m not going to send it.</a:t>
            </a:r>
          </a:p>
          <a:p>
            <a:endParaRPr lang="en-AU" dirty="0" smtClean="0"/>
          </a:p>
          <a:p>
            <a:r>
              <a:rPr lang="en-AU" dirty="0" smtClean="0"/>
              <a:t>Anyway lets go back to the lead and let’s say the customer phones up and says “that’s great I’d like to go ahead!”</a:t>
            </a:r>
          </a:p>
          <a:p>
            <a:endParaRPr lang="en-AU" dirty="0" smtClean="0"/>
          </a:p>
          <a:p>
            <a:r>
              <a:rPr lang="en-AU" dirty="0" smtClean="0"/>
              <a:t>What we do then is to hit the Won button that allows us to choose the quotation and the system will create a job based on the information in that lead.</a:t>
            </a:r>
          </a:p>
          <a:p>
            <a:endParaRPr lang="en-AU" dirty="0" smtClean="0"/>
          </a:p>
          <a:p>
            <a:r>
              <a:rPr lang="en-AU" dirty="0" smtClean="0"/>
              <a:t>Look, here’s the job; there’s the information; there’s a budget.</a:t>
            </a:r>
          </a:p>
          <a:p>
            <a:endParaRPr lang="en-AU" dirty="0" smtClean="0"/>
          </a:p>
          <a:p>
            <a:r>
              <a:rPr lang="en-AU" dirty="0" smtClean="0"/>
              <a:t>This list has a bunch of states which manage our work-flow in the practice.</a:t>
            </a:r>
          </a:p>
          <a:p>
            <a:endParaRPr lang="en-AU" dirty="0" smtClean="0"/>
          </a:p>
          <a:p>
            <a:r>
              <a:rPr lang="en-AU" dirty="0" smtClean="0"/>
              <a:t>Finally there’s people who are assigned and the schedule.</a:t>
            </a:r>
          </a:p>
          <a:p>
            <a:endParaRPr lang="en-AU" dirty="0" smtClean="0"/>
          </a:p>
          <a:p>
            <a:r>
              <a:rPr lang="en-AU" dirty="0" smtClean="0"/>
              <a:t>Once saved I can apply staff and assign Katie to work 8 hours on it; and hit save.</a:t>
            </a:r>
          </a:p>
          <a:p>
            <a:endParaRPr lang="en-AU" dirty="0" smtClean="0"/>
          </a:p>
          <a:p>
            <a:r>
              <a:rPr lang="en-AU" dirty="0" smtClean="0"/>
              <a:t>This job’s all setup. All I need to do now is invoice the client for the deposit.</a:t>
            </a:r>
          </a:p>
          <a:p>
            <a:endParaRPr lang="en-AU" dirty="0" smtClean="0"/>
          </a:p>
          <a:p>
            <a:r>
              <a:rPr lang="en-AU" dirty="0" smtClean="0"/>
              <a:t>The way I do that is in the financial tab and choose a new progress invoice. Lets make it 50% of the quoted valued and tell them that this is a deposit.</a:t>
            </a:r>
          </a:p>
          <a:p>
            <a:endParaRPr lang="en-AU" dirty="0" smtClean="0"/>
          </a:p>
          <a:p>
            <a:r>
              <a:rPr lang="en-AU" dirty="0" smtClean="0"/>
              <a:t>If I hit next, WorkflowMax creates an invoice which when I approve will flow straight into Xero.</a:t>
            </a:r>
          </a:p>
          <a:p>
            <a:endParaRPr lang="en-AU" dirty="0" smtClean="0"/>
          </a:p>
          <a:p>
            <a:r>
              <a:rPr lang="en-AU" dirty="0" smtClean="0"/>
              <a:t>Once the client pays the deposit, we need to do work on the job. As we are logged in as Katie she can go and look at the job in job manager.</a:t>
            </a:r>
          </a:p>
          <a:p>
            <a:endParaRPr lang="en-AU" dirty="0" smtClean="0"/>
          </a:p>
          <a:p>
            <a:r>
              <a:rPr lang="en-AU" dirty="0" smtClean="0"/>
              <a:t>See its one of the jobs starting today. Let’s make the job approved! We are ready to go and the job can move through the states that suit your practice.</a:t>
            </a:r>
          </a:p>
          <a:p>
            <a:endParaRPr lang="en-AU" dirty="0" smtClean="0"/>
          </a:p>
          <a:p>
            <a:r>
              <a:rPr lang="en-AU" dirty="0" smtClean="0"/>
              <a:t>Now Katie can simply go into her time sheet; go to weekly; choose the project (which is now available to her) and put some time against it.</a:t>
            </a:r>
          </a:p>
          <a:p>
            <a:endParaRPr lang="en-AU" dirty="0" smtClean="0"/>
          </a:p>
          <a:p>
            <a:r>
              <a:rPr lang="en-AU" dirty="0" smtClean="0"/>
              <a:t>So today instead of having annual leave she’s come back into the office and she’s excited about a new client and</a:t>
            </a:r>
            <a:r>
              <a:rPr lang="en-AU" baseline="0" dirty="0" smtClean="0"/>
              <a:t> puts</a:t>
            </a:r>
            <a:r>
              <a:rPr lang="en-AU" dirty="0" smtClean="0"/>
              <a:t> 8 hours into that job.</a:t>
            </a:r>
          </a:p>
          <a:p>
            <a:endParaRPr lang="en-AU" dirty="0" smtClean="0"/>
          </a:p>
          <a:p>
            <a:r>
              <a:rPr lang="en-AU" dirty="0" smtClean="0"/>
              <a:t>Let’s have a look and with this job the </a:t>
            </a:r>
            <a:r>
              <a:rPr lang="en-AU" dirty="0" err="1" smtClean="0"/>
              <a:t>the</a:t>
            </a:r>
            <a:r>
              <a:rPr lang="en-AU" dirty="0" smtClean="0"/>
              <a:t> green bar there are shown us that all the time has been used (not more  or it would turn red).  </a:t>
            </a:r>
          </a:p>
          <a:p>
            <a:endParaRPr lang="en-AU" dirty="0" smtClean="0"/>
          </a:p>
          <a:p>
            <a:r>
              <a:rPr lang="en-AU" dirty="0" smtClean="0"/>
              <a:t>We can go into financial and when we hit new invoice that will create a final invoice and that will make the job complete.</a:t>
            </a:r>
          </a:p>
          <a:p>
            <a:endParaRPr lang="en-AU" dirty="0" smtClean="0"/>
          </a:p>
          <a:p>
            <a:r>
              <a:rPr lang="en-AU" dirty="0" smtClean="0"/>
              <a:t>We can then</a:t>
            </a:r>
            <a:r>
              <a:rPr lang="en-AU" baseline="0" dirty="0" smtClean="0"/>
              <a:t> </a:t>
            </a:r>
            <a:r>
              <a:rPr lang="en-AU" dirty="0" smtClean="0"/>
              <a:t>decide whether to bill actual or quoted (in this case I am going to do quoted) and that will raise the final invoice for the client.</a:t>
            </a:r>
          </a:p>
          <a:p>
            <a:endParaRPr lang="en-AU" dirty="0" smtClean="0"/>
          </a:p>
          <a:p>
            <a:r>
              <a:rPr lang="en-AU" dirty="0" smtClean="0"/>
              <a:t>Once approved, the job is marked complete the client’s been invoiced and that’s all ready to go.  </a:t>
            </a:r>
          </a:p>
          <a:p>
            <a:endParaRPr lang="en-AU" dirty="0" smtClean="0"/>
          </a:p>
          <a:p>
            <a:r>
              <a:rPr lang="en-AU" dirty="0" smtClean="0"/>
              <a:t>So there’s an end to end overview of:</a:t>
            </a:r>
          </a:p>
          <a:p>
            <a:endParaRPr lang="en-AU" dirty="0" smtClean="0"/>
          </a:p>
          <a:p>
            <a:pPr marL="171450" indent="-171450">
              <a:buFont typeface="Arial" panose="020B0604020202020204" pitchFamily="34" charset="0"/>
              <a:buChar char="•"/>
            </a:pPr>
            <a:r>
              <a:rPr lang="en-AU" dirty="0" smtClean="0"/>
              <a:t>getting a lead through the business </a:t>
            </a:r>
          </a:p>
          <a:p>
            <a:pPr marL="171450" indent="-171450">
              <a:buFont typeface="Arial" panose="020B0604020202020204" pitchFamily="34" charset="0"/>
              <a:buChar char="•"/>
            </a:pPr>
            <a:r>
              <a:rPr lang="en-AU" dirty="0" smtClean="0"/>
              <a:t>turning it into a quotation</a:t>
            </a:r>
          </a:p>
          <a:p>
            <a:pPr marL="171450" indent="-171450">
              <a:buFont typeface="Arial" panose="020B0604020202020204" pitchFamily="34" charset="0"/>
              <a:buChar char="•"/>
            </a:pPr>
            <a:r>
              <a:rPr lang="en-AU" dirty="0" smtClean="0"/>
              <a:t> turning the quote into a job </a:t>
            </a:r>
          </a:p>
          <a:p>
            <a:pPr marL="171450" indent="-171450">
              <a:buFont typeface="Arial" panose="020B0604020202020204" pitchFamily="34" charset="0"/>
              <a:buChar char="•"/>
            </a:pPr>
            <a:r>
              <a:rPr lang="en-AU" dirty="0" smtClean="0"/>
              <a:t>working on the job and </a:t>
            </a:r>
          </a:p>
          <a:p>
            <a:pPr marL="171450" indent="-171450">
              <a:buFont typeface="Arial" panose="020B0604020202020204" pitchFamily="34" charset="0"/>
              <a:buChar char="•"/>
            </a:pPr>
            <a:r>
              <a:rPr lang="en-AU" dirty="0" smtClean="0"/>
              <a:t>completing the project </a:t>
            </a:r>
          </a:p>
          <a:p>
            <a:pPr marL="171450" indent="-171450">
              <a:buFont typeface="Arial" panose="020B0604020202020204" pitchFamily="34" charset="0"/>
              <a:buChar char="•"/>
            </a:pPr>
            <a:endParaRPr lang="en-AU" dirty="0" smtClean="0"/>
          </a:p>
          <a:p>
            <a:pPr marL="0" indent="0">
              <a:buFont typeface="Arial" panose="020B0604020202020204" pitchFamily="34" charset="0"/>
              <a:buNone/>
            </a:pPr>
            <a:r>
              <a:rPr lang="en-AU" dirty="0" smtClean="0"/>
              <a:t>all from within</a:t>
            </a:r>
            <a:r>
              <a:rPr lang="en-AU" baseline="0" dirty="0" smtClean="0"/>
              <a:t> </a:t>
            </a:r>
            <a:r>
              <a:rPr lang="en-AU" dirty="0" smtClean="0"/>
              <a:t>workflow Max and all integrated together.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35</a:t>
            </a:fld>
            <a:endParaRPr lang="en-GB"/>
          </a:p>
        </p:txBody>
      </p:sp>
    </p:spTree>
    <p:extLst>
      <p:ext uri="{BB962C8B-B14F-4D97-AF65-F5344CB8AC3E}">
        <p14:creationId xmlns:p14="http://schemas.microsoft.com/office/powerpoint/2010/main" val="3075640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As well as supporting fixed price billing, WorkflowMax is extremely good with practices that want to maintain time and cost billing.  WorkflowMax fully supports write </a:t>
            </a:r>
            <a:r>
              <a:rPr lang="en-AU" dirty="0" err="1" smtClean="0"/>
              <a:t>ons</a:t>
            </a:r>
            <a:r>
              <a:rPr lang="en-AU" dirty="0" smtClean="0"/>
              <a:t>, write offs and work in progress.  </a:t>
            </a:r>
          </a:p>
          <a:p>
            <a:endParaRPr lang="en-AU" dirty="0" smtClean="0"/>
          </a:p>
          <a:p>
            <a:r>
              <a:rPr lang="en-AU" dirty="0" smtClean="0"/>
              <a:t>In the next demo we are going to take a quick overview of those features of workflow Max;</a:t>
            </a:r>
            <a:r>
              <a:rPr lang="en-AU" baseline="0" dirty="0" smtClean="0"/>
              <a:t> Financial and Reporting.</a:t>
            </a:r>
            <a:endParaRPr lang="en-AU" dirty="0" smtClean="0"/>
          </a:p>
          <a:p>
            <a:endParaRPr lang="en-AU" dirty="0" smtClean="0"/>
          </a:p>
          <a:p>
            <a:r>
              <a:rPr lang="en-AU" i="1" dirty="0" smtClean="0"/>
              <a:t>Please note that many of the features we are showing you today are only features of the practice manager addition of workflow Max.</a:t>
            </a:r>
            <a:endParaRPr lang="en-AU" i="1" dirty="0"/>
          </a:p>
        </p:txBody>
      </p:sp>
      <p:sp>
        <p:nvSpPr>
          <p:cNvPr id="4" name="Slide Number Placeholder 3"/>
          <p:cNvSpPr>
            <a:spLocks noGrp="1"/>
          </p:cNvSpPr>
          <p:nvPr>
            <p:ph type="sldNum" sz="quarter" idx="10"/>
          </p:nvPr>
        </p:nvSpPr>
        <p:spPr/>
        <p:txBody>
          <a:bodyPr/>
          <a:lstStyle/>
          <a:p>
            <a:fld id="{43CE0F0F-12BC-47B1-A866-F50AA850EBCC}" type="slidenum">
              <a:rPr lang="en-GB" smtClean="0"/>
              <a:t>36</a:t>
            </a:fld>
            <a:endParaRPr lang="en-GB"/>
          </a:p>
        </p:txBody>
      </p:sp>
    </p:spTree>
    <p:extLst>
      <p:ext uri="{BB962C8B-B14F-4D97-AF65-F5344CB8AC3E}">
        <p14:creationId xmlns:p14="http://schemas.microsoft.com/office/powerpoint/2010/main" val="3771999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log into Workflow Max.</a:t>
            </a:r>
          </a:p>
          <a:p>
            <a:r>
              <a:rPr lang="en-AU" dirty="0" smtClean="0"/>
              <a:t>The financial tab contains a bunch of things. Let’s work through them.</a:t>
            </a:r>
          </a:p>
          <a:p>
            <a:endParaRPr lang="en-AU" dirty="0" smtClean="0"/>
          </a:p>
          <a:p>
            <a:endParaRPr lang="en-AU" dirty="0" smtClean="0"/>
          </a:p>
          <a:p>
            <a:r>
              <a:rPr lang="en-AU" dirty="0" smtClean="0"/>
              <a:t>Firstly is the Quote Manager. The Quote Managers shows all your active quotes; all of your draft quotes and all of your archived quotes (whether it had been issued lost or accepted) </a:t>
            </a:r>
          </a:p>
          <a:p>
            <a:endParaRPr lang="en-AU" dirty="0" smtClean="0"/>
          </a:p>
          <a:p>
            <a:r>
              <a:rPr lang="en-AU" dirty="0" smtClean="0"/>
              <a:t>You can create a new quote or Estimate (which are the same thing) directly from the financial tab although we wouldn’t recommend that.</a:t>
            </a:r>
          </a:p>
          <a:p>
            <a:endParaRPr lang="en-AU" dirty="0" smtClean="0"/>
          </a:p>
          <a:p>
            <a:r>
              <a:rPr lang="en-AU" dirty="0" smtClean="0"/>
              <a:t>Invoice manager shows you your current Invoices. Here you can also see estimated Billings which shows you work has been performed but may not have been invoiced yet.  After calculating estimated Billings I can choose which ones I wish to invoice here.</a:t>
            </a:r>
          </a:p>
          <a:p>
            <a:endParaRPr lang="en-AU" dirty="0" smtClean="0"/>
          </a:p>
          <a:p>
            <a:r>
              <a:rPr lang="en-AU" dirty="0" smtClean="0"/>
              <a:t>I’ll choose three and I can bulk progress invoice these; choosing actual time and costs. </a:t>
            </a:r>
          </a:p>
          <a:p>
            <a:endParaRPr lang="en-AU" dirty="0" smtClean="0"/>
          </a:p>
          <a:p>
            <a:r>
              <a:rPr lang="en-AU" dirty="0" smtClean="0"/>
              <a:t>Clicking Next you can see those invoices have appeared in draft. I can either select them and approve them or select them and delete them.</a:t>
            </a:r>
          </a:p>
          <a:p>
            <a:endParaRPr lang="en-AU" dirty="0" smtClean="0"/>
          </a:p>
          <a:p>
            <a:r>
              <a:rPr lang="en-AU" dirty="0" smtClean="0"/>
              <a:t>Also in the financial tab is time sheets. That allows me to quickly see which of my staff have actually done time this week and which ones haven’t as you can see that many of my staff have not.</a:t>
            </a:r>
            <a:r>
              <a:rPr lang="en-AU" baseline="0" dirty="0" smtClean="0"/>
              <a:t> From here I can </a:t>
            </a:r>
            <a:r>
              <a:rPr lang="en-AU" dirty="0" smtClean="0"/>
              <a:t>export straight into Xero payroll</a:t>
            </a:r>
            <a:r>
              <a:rPr lang="en-AU" baseline="0" dirty="0" smtClean="0"/>
              <a:t> </a:t>
            </a:r>
            <a:r>
              <a:rPr lang="en-AU" dirty="0" smtClean="0"/>
              <a:t>and use that for paying the staff.</a:t>
            </a:r>
          </a:p>
          <a:p>
            <a:endParaRPr lang="en-AU" dirty="0" smtClean="0"/>
          </a:p>
          <a:p>
            <a:r>
              <a:rPr lang="en-AU" dirty="0" smtClean="0"/>
              <a:t>Finally,</a:t>
            </a:r>
            <a:r>
              <a:rPr lang="en-AU" baseline="0" dirty="0" smtClean="0"/>
              <a:t> </a:t>
            </a:r>
            <a:r>
              <a:rPr lang="en-AU" dirty="0" smtClean="0"/>
              <a:t>Purchase order manager will enable me to manage purchase orders.</a:t>
            </a:r>
          </a:p>
          <a:p>
            <a:endParaRPr lang="en-AU" dirty="0" smtClean="0"/>
          </a:p>
          <a:p>
            <a:endParaRPr lang="en-AU" dirty="0" smtClean="0"/>
          </a:p>
          <a:p>
            <a:r>
              <a:rPr lang="en-AU" dirty="0" smtClean="0"/>
              <a:t>Next Reporting -  there’s a bunch of reports with WorkflowMax.</a:t>
            </a:r>
          </a:p>
          <a:p>
            <a:endParaRPr lang="en-AU" dirty="0" smtClean="0"/>
          </a:p>
          <a:p>
            <a:r>
              <a:rPr lang="en-AU" dirty="0" smtClean="0"/>
              <a:t>The KPI dashboard shows important information for an accounting firm such as WIP days,</a:t>
            </a:r>
            <a:r>
              <a:rPr lang="en-AU" baseline="0" dirty="0" smtClean="0"/>
              <a:t> lockup and debtor days</a:t>
            </a:r>
            <a:r>
              <a:rPr lang="en-AU" dirty="0" smtClean="0"/>
              <a:t> and also calculate the average hourly rate.</a:t>
            </a:r>
          </a:p>
          <a:p>
            <a:r>
              <a:rPr lang="en-AU" dirty="0" smtClean="0"/>
              <a:t>This dashboard will also show you revenue for different types of people in your business and the average revenue per client.</a:t>
            </a:r>
          </a:p>
          <a:p>
            <a:endParaRPr lang="en-AU" dirty="0" smtClean="0"/>
          </a:p>
          <a:p>
            <a:endParaRPr lang="en-AU" dirty="0" smtClean="0"/>
          </a:p>
          <a:p>
            <a:r>
              <a:rPr lang="en-AU" dirty="0" smtClean="0"/>
              <a:t>Another Report in Practice Manager is the productivity dashboard this shows how productive my team have been based on their capacity targets. We’ll see how to set that</a:t>
            </a:r>
            <a:r>
              <a:rPr lang="en-AU" baseline="0" dirty="0" smtClean="0"/>
              <a:t> a little later on.</a:t>
            </a:r>
            <a:endParaRPr lang="en-AU" dirty="0" smtClean="0"/>
          </a:p>
          <a:p>
            <a:endParaRPr lang="en-AU" dirty="0" smtClean="0"/>
          </a:p>
          <a:p>
            <a:r>
              <a:rPr lang="en-AU" dirty="0" smtClean="0"/>
              <a:t>You can choose different dates and choose update.</a:t>
            </a:r>
          </a:p>
          <a:p>
            <a:endParaRPr lang="en-AU" dirty="0" smtClean="0"/>
          </a:p>
          <a:p>
            <a:r>
              <a:rPr lang="en-AU" dirty="0" smtClean="0"/>
              <a:t>In financial reports you can choose things like estimated Billings, job cost \and the WIP control report that allows me to get instant reporting on all the information I need to run a practice by time costing. Below that you see here that are all those jobs and my estimated Billings.</a:t>
            </a:r>
          </a:p>
          <a:p>
            <a:endParaRPr lang="en-AU" dirty="0" smtClean="0"/>
          </a:p>
          <a:p>
            <a:r>
              <a:rPr lang="en-AU" dirty="0" smtClean="0"/>
              <a:t>Also in reports is a handy report builder.</a:t>
            </a:r>
          </a:p>
          <a:p>
            <a:endParaRPr lang="en-AU" dirty="0" smtClean="0"/>
          </a:p>
          <a:p>
            <a:r>
              <a:rPr lang="en-AU" dirty="0" smtClean="0"/>
              <a:t>The report builder is extremely easy to use and we’ll show you one here.</a:t>
            </a:r>
          </a:p>
          <a:p>
            <a:endParaRPr lang="en-AU" dirty="0" smtClean="0"/>
          </a:p>
          <a:p>
            <a:r>
              <a:rPr lang="en-AU" dirty="0" smtClean="0"/>
              <a:t>Let’s say we create a </a:t>
            </a:r>
            <a:r>
              <a:rPr lang="en-AU" dirty="0" err="1" smtClean="0"/>
              <a:t>reporte</a:t>
            </a:r>
            <a:r>
              <a:rPr lang="en-AU" dirty="0" smtClean="0"/>
              <a:t> around leads to contact all our open leads. </a:t>
            </a:r>
          </a:p>
          <a:p>
            <a:endParaRPr lang="en-AU" dirty="0" smtClean="0"/>
          </a:p>
          <a:p>
            <a:r>
              <a:rPr lang="en-AU" dirty="0" smtClean="0"/>
              <a:t>First</a:t>
            </a:r>
            <a:r>
              <a:rPr lang="en-AU" baseline="0" dirty="0" smtClean="0"/>
              <a:t> we create a lead report.</a:t>
            </a:r>
          </a:p>
          <a:p>
            <a:endParaRPr lang="en-AU" baseline="0" dirty="0" smtClean="0"/>
          </a:p>
          <a:p>
            <a:r>
              <a:rPr lang="en-AU" baseline="0" dirty="0" smtClean="0"/>
              <a:t>We add the fields we need; </a:t>
            </a:r>
            <a:r>
              <a:rPr lang="en-AU" dirty="0" smtClean="0"/>
              <a:t>the name of the lead,</a:t>
            </a:r>
            <a:r>
              <a:rPr lang="en-AU" baseline="0" dirty="0" smtClean="0"/>
              <a:t> </a:t>
            </a:r>
            <a:r>
              <a:rPr lang="en-AU" dirty="0" smtClean="0"/>
              <a:t>client the lead belongs to and contact details so I can contact the client. Lets have a phone number as well.</a:t>
            </a:r>
          </a:p>
          <a:p>
            <a:endParaRPr lang="en-AU" dirty="0" smtClean="0"/>
          </a:p>
          <a:p>
            <a:r>
              <a:rPr lang="en-AU" dirty="0" smtClean="0"/>
              <a:t>We’ll only choose leads</a:t>
            </a:r>
            <a:r>
              <a:rPr lang="en-AU" baseline="0" dirty="0" smtClean="0"/>
              <a:t> that are not lost: </a:t>
            </a:r>
            <a:r>
              <a:rPr lang="en-AU" dirty="0" smtClean="0"/>
              <a:t>that is to say need state excludes lost .</a:t>
            </a:r>
          </a:p>
          <a:p>
            <a:endParaRPr lang="en-AU" dirty="0" smtClean="0"/>
          </a:p>
          <a:p>
            <a:r>
              <a:rPr lang="en-AU" dirty="0" smtClean="0"/>
              <a:t>I can preview and save that report and make them available via other staff members.</a:t>
            </a:r>
          </a:p>
          <a:p>
            <a:endParaRPr lang="en-AU" dirty="0" smtClean="0"/>
          </a:p>
          <a:p>
            <a:r>
              <a:rPr lang="en-AU" dirty="0" smtClean="0"/>
              <a:t>There we have a bunch of leads which is sitting in the system that I could get to them give them a call.</a:t>
            </a:r>
          </a:p>
          <a:p>
            <a:endParaRPr lang="en-AU" dirty="0" smtClean="0"/>
          </a:p>
          <a:p>
            <a:r>
              <a:rPr lang="en-AU" dirty="0" smtClean="0"/>
              <a:t>I can then export that as CSV or XML or I could print the report so that’s how easy it is to do those things.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37</a:t>
            </a:fld>
            <a:endParaRPr lang="en-GB"/>
          </a:p>
        </p:txBody>
      </p:sp>
    </p:spTree>
    <p:extLst>
      <p:ext uri="{BB962C8B-B14F-4D97-AF65-F5344CB8AC3E}">
        <p14:creationId xmlns:p14="http://schemas.microsoft.com/office/powerpoint/2010/main" val="2016600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Finally,</a:t>
            </a:r>
            <a:r>
              <a:rPr lang="en-AU" baseline="0" dirty="0" smtClean="0"/>
              <a:t> administration. WorkflowMax is deceptively simple, but behind that simple exterior is all the customisability you need to run your practice. Let’s take a quick look:</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38</a:t>
            </a:fld>
            <a:endParaRPr lang="en-GB"/>
          </a:p>
        </p:txBody>
      </p:sp>
    </p:spTree>
    <p:extLst>
      <p:ext uri="{BB962C8B-B14F-4D97-AF65-F5344CB8AC3E}">
        <p14:creationId xmlns:p14="http://schemas.microsoft.com/office/powerpoint/2010/main" val="168624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get to Admin in workflow Max just click on the right hand side.</a:t>
            </a:r>
          </a:p>
          <a:p>
            <a:endParaRPr lang="en-AU" dirty="0" smtClean="0"/>
          </a:p>
          <a:p>
            <a:r>
              <a:rPr lang="en-AU" dirty="0" smtClean="0"/>
              <a:t>In admin we can set a bunch of different settings,</a:t>
            </a:r>
            <a:r>
              <a:rPr lang="en-AU" baseline="0" dirty="0" smtClean="0"/>
              <a:t> I’ll work through them:</a:t>
            </a:r>
          </a:p>
          <a:p>
            <a:endParaRPr lang="en-AU" baseline="0" dirty="0" smtClean="0"/>
          </a:p>
          <a:p>
            <a:r>
              <a:rPr lang="en-AU" baseline="0" dirty="0" smtClean="0"/>
              <a:t>We can setup</a:t>
            </a:r>
            <a:r>
              <a:rPr lang="en-AU" dirty="0" smtClean="0"/>
              <a:t> types of clients, costs and we can set custom fields that we used to extend the different items in Workflow Max to meet our needs. Here we have a bunch of custom fields you’d have seen earlier.</a:t>
            </a:r>
          </a:p>
          <a:p>
            <a:endParaRPr lang="en-AU" dirty="0" smtClean="0"/>
          </a:p>
          <a:p>
            <a:endParaRPr lang="en-AU" dirty="0" smtClean="0"/>
          </a:p>
          <a:p>
            <a:r>
              <a:rPr lang="en-AU" dirty="0" smtClean="0"/>
              <a:t>We can also set up custom templates for quotes, estimates, invoices and more to make them look pretty when printed. We’ll</a:t>
            </a:r>
            <a:r>
              <a:rPr lang="en-AU" baseline="0" dirty="0" smtClean="0"/>
              <a:t> discuss</a:t>
            </a:r>
            <a:r>
              <a:rPr lang="en-AU" dirty="0" smtClean="0"/>
              <a:t> document management a little later</a:t>
            </a:r>
          </a:p>
          <a:p>
            <a:endParaRPr lang="en-AU" dirty="0" smtClean="0"/>
          </a:p>
          <a:p>
            <a:r>
              <a:rPr lang="en-AU" dirty="0" smtClean="0"/>
              <a:t>For jobs we can set categories, states and templates that allow us to manage how jobs flow around the practice.</a:t>
            </a:r>
          </a:p>
          <a:p>
            <a:r>
              <a:rPr lang="en-AU" dirty="0" smtClean="0"/>
              <a:t>In fact the template we used before for Xero is here in this list let’s have a look.</a:t>
            </a:r>
          </a:p>
          <a:p>
            <a:endParaRPr lang="en-AU" dirty="0" smtClean="0"/>
          </a:p>
          <a:p>
            <a:r>
              <a:rPr lang="en-AU" dirty="0" smtClean="0"/>
              <a:t>Here we have how we setup Xero it’s a consulting job and we can put in tasks milestones and costs.</a:t>
            </a:r>
          </a:p>
          <a:p>
            <a:endParaRPr lang="en-AU" dirty="0" smtClean="0"/>
          </a:p>
          <a:p>
            <a:r>
              <a:rPr lang="en-AU" dirty="0" smtClean="0"/>
              <a:t>Additionally we can set lead categories and templates to enable us to manage leads as they </a:t>
            </a:r>
            <a:r>
              <a:rPr lang="en-AU" dirty="0" err="1" smtClean="0"/>
              <a:t>prgress</a:t>
            </a:r>
            <a:r>
              <a:rPr lang="en-AU" dirty="0" smtClean="0"/>
              <a:t> through the business and this is our Xero implementation lead template you would have seen earlier.</a:t>
            </a:r>
          </a:p>
          <a:p>
            <a:endParaRPr lang="en-AU" dirty="0" smtClean="0"/>
          </a:p>
          <a:p>
            <a:r>
              <a:rPr lang="en-AU" dirty="0" smtClean="0"/>
              <a:t>When customizing WorkflowMax one can set very complex notifications to choose who gets notified when things change.</a:t>
            </a:r>
          </a:p>
          <a:p>
            <a:endParaRPr lang="en-AU" dirty="0" smtClean="0"/>
          </a:p>
          <a:p>
            <a:r>
              <a:rPr lang="en-AU" dirty="0" smtClean="0"/>
              <a:t>You can also personalize workflow Max with Logos and colours to meet your needs, as well as setting detailed preferences which include everything from time zones to what we call things to addresses to all sorts of information to make the system customised to our needs</a:t>
            </a:r>
          </a:p>
          <a:p>
            <a:endParaRPr lang="en-AU" dirty="0" smtClean="0"/>
          </a:p>
          <a:p>
            <a:endParaRPr lang="en-AU" dirty="0" smtClean="0"/>
          </a:p>
          <a:p>
            <a:r>
              <a:rPr lang="en-AU" dirty="0" smtClean="0"/>
              <a:t>Also in Admin we set up staff; the people or use workflow Max on a regular basis. These staff can be configured</a:t>
            </a:r>
            <a:r>
              <a:rPr lang="en-AU" baseline="0" dirty="0" smtClean="0"/>
              <a:t> with rights and permissions</a:t>
            </a:r>
            <a:r>
              <a:rPr lang="en-AU" dirty="0" smtClean="0"/>
              <a:t>.</a:t>
            </a:r>
          </a:p>
          <a:p>
            <a:endParaRPr lang="en-AU" dirty="0" smtClean="0"/>
          </a:p>
          <a:p>
            <a:r>
              <a:rPr lang="en-AU" dirty="0" smtClean="0"/>
              <a:t>Here’s Katie and see all the different rights you can set.</a:t>
            </a:r>
          </a:p>
          <a:p>
            <a:endParaRPr lang="en-AU" dirty="0" smtClean="0"/>
          </a:p>
          <a:p>
            <a:r>
              <a:rPr lang="en-AU" dirty="0" smtClean="0"/>
              <a:t>We can also establish list of tasks how much they get billed for.</a:t>
            </a:r>
          </a:p>
          <a:p>
            <a:r>
              <a:rPr lang="en-AU" dirty="0" smtClean="0"/>
              <a:t>Here we set the capacity of our team. The capacity reducing job reduces capacity when people are on leave etc.  </a:t>
            </a:r>
          </a:p>
          <a:p>
            <a:endParaRPr lang="en-AU" dirty="0" smtClean="0"/>
          </a:p>
          <a:p>
            <a:r>
              <a:rPr lang="en-AU" dirty="0" smtClean="0"/>
              <a:t>We also use admin to manage </a:t>
            </a:r>
            <a:r>
              <a:rPr lang="en-AU" dirty="0" err="1" smtClean="0"/>
              <a:t>AUSkeys</a:t>
            </a:r>
            <a:r>
              <a:rPr lang="en-AU" dirty="0" smtClean="0"/>
              <a:t> and agents for the tax module which allow us to lodge returns taxes and as this is a demo that’s obviously not setup.</a:t>
            </a:r>
          </a:p>
          <a:p>
            <a:endParaRPr lang="en-AU" dirty="0" smtClean="0"/>
          </a:p>
          <a:p>
            <a:r>
              <a:rPr lang="en-AU" dirty="0" smtClean="0"/>
              <a:t>Finally this is where we connect WorkflowMax to Xero to ensure that the invoices flow backwards and forwards between the two products.</a:t>
            </a:r>
          </a:p>
          <a:p>
            <a:endParaRPr lang="en-AU" dirty="0" smtClean="0"/>
          </a:p>
          <a:p>
            <a:r>
              <a:rPr lang="en-AU" dirty="0" smtClean="0"/>
              <a:t>There’s obviously an awful lot to configure there,</a:t>
            </a:r>
            <a:r>
              <a:rPr lang="en-AU" baseline="0" dirty="0" smtClean="0"/>
              <a:t> but </a:t>
            </a:r>
            <a:r>
              <a:rPr lang="en-AU" dirty="0" smtClean="0"/>
              <a:t> we focus on doing that for you so you don’t have to understand all these one off settings when you’re trying to get your system up and running.</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39</a:t>
            </a:fld>
            <a:endParaRPr lang="en-GB"/>
          </a:p>
        </p:txBody>
      </p:sp>
    </p:spTree>
    <p:extLst>
      <p:ext uri="{BB962C8B-B14F-4D97-AF65-F5344CB8AC3E}">
        <p14:creationId xmlns:p14="http://schemas.microsoft.com/office/powerpoint/2010/main" val="502414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We’re not going to sell</a:t>
            </a:r>
            <a:r>
              <a:rPr lang="en-AU" baseline="0" dirty="0" smtClean="0"/>
              <a:t> you on Xero today, save to show this short video on what it means to be an accountant in the cloud.</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40</a:t>
            </a:fld>
            <a:endParaRPr lang="en-GB"/>
          </a:p>
        </p:txBody>
      </p:sp>
    </p:spTree>
    <p:extLst>
      <p:ext uri="{BB962C8B-B14F-4D97-AF65-F5344CB8AC3E}">
        <p14:creationId xmlns:p14="http://schemas.microsoft.com/office/powerpoint/2010/main" val="309441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video we see the example of James Solomons and EFS strategic.  This company was one of our first customers to move to the modern practice and gives a great example of how they are using not just the entire modern practice is starting to augment it with additional tools such as </a:t>
            </a:r>
            <a:r>
              <a:rPr lang="en-AU" dirty="0" err="1" smtClean="0"/>
              <a:t>enableHR</a:t>
            </a:r>
            <a:r>
              <a:rPr lang="en-AU" dirty="0" smtClean="0"/>
              <a:t> which allows them to offer a far broader range of services to their clients.</a:t>
            </a:r>
          </a:p>
          <a:p>
            <a:endParaRPr lang="en-AU" dirty="0" smtClean="0"/>
          </a:p>
          <a:p>
            <a:r>
              <a:rPr lang="en-AU" dirty="0" smtClean="0"/>
              <a:t>The duration of this video is 2:22.</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a:t>
            </a:fld>
            <a:endParaRPr lang="en-GB"/>
          </a:p>
        </p:txBody>
      </p:sp>
    </p:spTree>
    <p:extLst>
      <p:ext uri="{BB962C8B-B14F-4D97-AF65-F5344CB8AC3E}">
        <p14:creationId xmlns:p14="http://schemas.microsoft.com/office/powerpoint/2010/main" val="2418543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Obviously</a:t>
            </a:r>
            <a:r>
              <a:rPr lang="en-AU" baseline="0" dirty="0" smtClean="0"/>
              <a:t> key to producing accounts is Workpapers. Xero Workpapers, again accessible through the modern practice allow you to prepare Workpapers just against the required materiality, query customers in one go and give them access to a free 24x7 web portal to access and communicate financial information with you.</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42</a:t>
            </a:fld>
            <a:endParaRPr lang="en-GB"/>
          </a:p>
        </p:txBody>
      </p:sp>
    </p:spTree>
    <p:extLst>
      <p:ext uri="{BB962C8B-B14F-4D97-AF65-F5344CB8AC3E}">
        <p14:creationId xmlns:p14="http://schemas.microsoft.com/office/powerpoint/2010/main" val="474571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One of the great things about the Modern Practice Portal is that it gives you single click access to all of the applications you use.  </a:t>
            </a:r>
          </a:p>
          <a:p>
            <a:endParaRPr lang="en-AU" dirty="0" smtClean="0"/>
          </a:p>
          <a:p>
            <a:r>
              <a:rPr lang="en-AU" dirty="0" smtClean="0"/>
              <a:t>Here we are logging into Xero work papers and I’m going to use an example here to show you how that works.  </a:t>
            </a:r>
          </a:p>
          <a:p>
            <a:endParaRPr lang="en-AU" dirty="0" smtClean="0"/>
          </a:p>
          <a:p>
            <a:r>
              <a:rPr lang="en-AU" dirty="0" smtClean="0"/>
              <a:t>We’ve got</a:t>
            </a:r>
            <a:r>
              <a:rPr lang="en-AU" baseline="0" dirty="0" smtClean="0"/>
              <a:t> a Xero</a:t>
            </a:r>
            <a:r>
              <a:rPr lang="en-AU" dirty="0" smtClean="0"/>
              <a:t> demo file that we’ve already imported the data directly from Xero and are ready to go with just the Workpapers we need to complete this job.</a:t>
            </a:r>
          </a:p>
          <a:p>
            <a:endParaRPr lang="en-AU" dirty="0" smtClean="0"/>
          </a:p>
          <a:p>
            <a:r>
              <a:rPr lang="en-AU" dirty="0" smtClean="0"/>
              <a:t>Here I can see that there are some job note saying when it was imported from Xero. Here and anywhere I can ask a query of the client for example I could ask for some text, a yes or no or even get them to upload a file here.</a:t>
            </a:r>
          </a:p>
          <a:p>
            <a:endParaRPr lang="en-AU" dirty="0" smtClean="0"/>
          </a:p>
          <a:p>
            <a:r>
              <a:rPr lang="en-AU" dirty="0" smtClean="0"/>
              <a:t>Let’s ask them to upload their certificate of business registration as I’m not sure if they’re very kosher.</a:t>
            </a:r>
          </a:p>
          <a:p>
            <a:endParaRPr lang="en-AU" dirty="0" smtClean="0"/>
          </a:p>
          <a:p>
            <a:r>
              <a:rPr lang="en-AU" dirty="0" smtClean="0"/>
              <a:t>Okay so if I go back to my </a:t>
            </a:r>
            <a:r>
              <a:rPr lang="en-AU" dirty="0" err="1" smtClean="0"/>
              <a:t>WorkPapers</a:t>
            </a:r>
            <a:r>
              <a:rPr lang="en-AU" dirty="0" smtClean="0"/>
              <a:t> I can see down the side a materiality that allows me to choose whether things like my bank accounts are within the variance amounts that are allowed using the accounting principles am working on for this client.</a:t>
            </a:r>
          </a:p>
          <a:p>
            <a:endParaRPr lang="en-AU" dirty="0" smtClean="0"/>
          </a:p>
          <a:p>
            <a:r>
              <a:rPr lang="en-AU" dirty="0" smtClean="0"/>
              <a:t>I can compare documents right there on screen without having to open them in fact all I’m doing is hovering and a quick preview is appearing to allow me to check that the numbers in the supporting documents are what they say.</a:t>
            </a:r>
          </a:p>
          <a:p>
            <a:endParaRPr lang="en-AU" dirty="0" smtClean="0"/>
          </a:p>
          <a:p>
            <a:r>
              <a:rPr lang="en-AU" dirty="0" smtClean="0"/>
              <a:t>From here I can go onto an automatically approve that section or go and ask the client for some more information.</a:t>
            </a:r>
          </a:p>
          <a:p>
            <a:endParaRPr lang="en-AU" dirty="0" smtClean="0"/>
          </a:p>
          <a:p>
            <a:r>
              <a:rPr lang="en-AU" dirty="0" smtClean="0"/>
              <a:t>Quickly I can work through all the various Workpapers including my workings and getting information from the client to fulfil what I need, for example I can look at fixed assets and checked by check that the supporting documents are how they should be.</a:t>
            </a:r>
          </a:p>
          <a:p>
            <a:endParaRPr lang="en-AU" dirty="0" smtClean="0"/>
          </a:p>
          <a:p>
            <a:r>
              <a:rPr lang="en-AU" dirty="0" smtClean="0"/>
              <a:t>That makes it really easy to make sure everything’s in place to do a full set of financials with all of the information I have to hand once I’ve done that I’ve got my client queries together.</a:t>
            </a:r>
          </a:p>
          <a:p>
            <a:endParaRPr lang="en-AU" dirty="0" smtClean="0"/>
          </a:p>
          <a:p>
            <a:r>
              <a:rPr lang="en-AU" dirty="0" smtClean="0"/>
              <a:t>Xero Workpapers actually creates an automatic portal for my clients to securely access and </a:t>
            </a:r>
            <a:r>
              <a:rPr lang="en-AU" dirty="0" err="1" smtClean="0"/>
              <a:t>and</a:t>
            </a:r>
            <a:r>
              <a:rPr lang="en-AU" dirty="0" smtClean="0"/>
              <a:t> the relevant information. They can upload receipts, they can attach documents and they can add further information all in one place and all without having to go to a bunch of different areas or emails to fill in this information.</a:t>
            </a:r>
          </a:p>
          <a:p>
            <a:endParaRPr lang="en-AU" dirty="0" smtClean="0"/>
          </a:p>
          <a:p>
            <a:r>
              <a:rPr lang="en-AU" dirty="0" smtClean="0"/>
              <a:t>There’s also a dashboard</a:t>
            </a:r>
            <a:r>
              <a:rPr lang="en-AU" baseline="0" dirty="0" smtClean="0"/>
              <a:t> to</a:t>
            </a:r>
            <a:r>
              <a:rPr lang="en-AU" dirty="0" smtClean="0"/>
              <a:t> see all the things they’ve been requested to do across their entire range of companies or trusts that they may look after or administer so there’s an idea.</a:t>
            </a:r>
          </a:p>
          <a:p>
            <a:endParaRPr lang="en-AU" dirty="0" smtClean="0"/>
          </a:p>
          <a:p>
            <a:r>
              <a:rPr lang="en-AU" dirty="0" smtClean="0"/>
              <a:t>Xero Workpapers are free for Xero Silver Partners and are customisable so you can apply your own Workpapers or standard letters.</a:t>
            </a:r>
          </a:p>
          <a:p>
            <a:endParaRPr lang="en-AU" dirty="0" smtClean="0"/>
          </a:p>
          <a:p>
            <a:r>
              <a:rPr lang="en-AU" dirty="0" smtClean="0"/>
              <a:t>Now all your work papers can be integrated in one place massively streamlining how we work with our clients and allowing us to deliver some incredible solutions and a price which is free to zero silver partners and above.</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43</a:t>
            </a:fld>
            <a:endParaRPr lang="en-GB"/>
          </a:p>
        </p:txBody>
      </p:sp>
    </p:spTree>
    <p:extLst>
      <p:ext uri="{BB962C8B-B14F-4D97-AF65-F5344CB8AC3E}">
        <p14:creationId xmlns:p14="http://schemas.microsoft.com/office/powerpoint/2010/main" val="20081570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Now we’re going to look at managing</a:t>
            </a:r>
            <a:r>
              <a:rPr lang="en-AU" baseline="0" dirty="0" smtClean="0"/>
              <a:t> documents.  A key feature of the modern practice and a key feature of the modern practice portal is enabling document management in fact the modern practice portal is the collection of technologies ties all of these solutions together and makes your practice work seamlessly.</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44</a:t>
            </a:fld>
            <a:endParaRPr lang="en-GB"/>
          </a:p>
        </p:txBody>
      </p:sp>
    </p:spTree>
    <p:extLst>
      <p:ext uri="{BB962C8B-B14F-4D97-AF65-F5344CB8AC3E}">
        <p14:creationId xmlns:p14="http://schemas.microsoft.com/office/powerpoint/2010/main" val="1093004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Document management was the highest priority on the wish list of accountants we first spoke to over two years ago.  They came with a long list of frustrations with their existing document management platform and requests to see if we could fix them.  A key concern for the first accountants we worked with was that by saving a document into the wrong folder they could lose that document for ever.  In addition a large number of firms complained that although they had been promised a paperless environment they still had massive filing rooms and have never quite achieved what people were promised.</a:t>
            </a:r>
            <a:r>
              <a:rPr lang="en-AU" baseline="0" dirty="0" smtClean="0"/>
              <a:t>  Customers that we work with are achieving massive economies of scale and all of them have managed to get rid of their filing room.</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45</a:t>
            </a:fld>
            <a:endParaRPr lang="en-GB"/>
          </a:p>
        </p:txBody>
      </p:sp>
    </p:spTree>
    <p:extLst>
      <p:ext uri="{BB962C8B-B14F-4D97-AF65-F5344CB8AC3E}">
        <p14:creationId xmlns:p14="http://schemas.microsoft.com/office/powerpoint/2010/main" val="967347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There</a:t>
            </a:r>
            <a:r>
              <a:rPr lang="en-AU" baseline="0" dirty="0" smtClean="0"/>
              <a:t> are three key scenarios in document management. </a:t>
            </a:r>
          </a:p>
          <a:p>
            <a:endParaRPr lang="en-AU" baseline="0" dirty="0" smtClean="0"/>
          </a:p>
          <a:p>
            <a:r>
              <a:rPr lang="en-AU" baseline="0" dirty="0" smtClean="0"/>
              <a:t>Coming up we’ll show two which show the power of our document management platform. The Modern Practice ties together a number of solutions to deliver the following scenarios:</a:t>
            </a:r>
          </a:p>
          <a:p>
            <a:endParaRPr lang="en-AU" baseline="0" dirty="0" smtClean="0"/>
          </a:p>
          <a:p>
            <a:r>
              <a:rPr lang="en-AU" baseline="0" dirty="0" smtClean="0"/>
              <a:t>1 &lt;Click&gt; When you receive paper at your office, you can &lt;click&gt; scan it and have it automatically &lt;click&gt;filed  then indexed for rapid &lt;finding&gt;</a:t>
            </a:r>
          </a:p>
          <a:p>
            <a:r>
              <a:rPr lang="en-AU" baseline="0" dirty="0" smtClean="0"/>
              <a:t>2 &lt;click&gt; Using a Template you can populate it with &lt;click&gt; data from your practice management platform and have it automatically &lt;click&gt; filed and indexed for rapid &lt;click&gt; finding</a:t>
            </a:r>
          </a:p>
          <a:p>
            <a:r>
              <a:rPr lang="en-AU" baseline="0" dirty="0" smtClean="0"/>
              <a:t>3 &lt;click&gt; finally any document you are working on can be saved then &lt;click&gt; shared for collaboration with anyone and simultaneously &lt;click&gt; filed and indexed for rapid &lt;click&gt; finding</a:t>
            </a:r>
          </a:p>
          <a:p>
            <a:r>
              <a:rPr lang="en-AU" baseline="0" dirty="0" smtClean="0"/>
              <a:t>4 This process is called Document Management &lt;Click&gt;</a:t>
            </a:r>
          </a:p>
          <a:p>
            <a:r>
              <a:rPr lang="en-AU" baseline="0" dirty="0" smtClean="0"/>
              <a:t>Lets watch this in action</a:t>
            </a:r>
          </a:p>
          <a:p>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46</a:t>
            </a:fld>
            <a:endParaRPr lang="en-GB"/>
          </a:p>
        </p:txBody>
      </p:sp>
    </p:spTree>
    <p:extLst>
      <p:ext uri="{BB962C8B-B14F-4D97-AF65-F5344CB8AC3E}">
        <p14:creationId xmlns:p14="http://schemas.microsoft.com/office/powerpoint/2010/main" val="810179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Let’s start by looking at what we do with documents that have been scanned.</a:t>
            </a:r>
          </a:p>
          <a:p>
            <a:endParaRPr lang="en-AU" dirty="0" smtClean="0"/>
          </a:p>
          <a:p>
            <a:r>
              <a:rPr lang="en-AU" dirty="0" smtClean="0"/>
              <a:t>HubOne Scanned Document Manager looks at documents that come through your scanner and get placed in a folder.</a:t>
            </a:r>
          </a:p>
          <a:p>
            <a:endParaRPr lang="en-AU" dirty="0" smtClean="0"/>
          </a:p>
          <a:p>
            <a:r>
              <a:rPr lang="en-AU" dirty="0" smtClean="0"/>
              <a:t>It</a:t>
            </a:r>
            <a:r>
              <a:rPr lang="en-AU" baseline="0" dirty="0" smtClean="0"/>
              <a:t> will then </a:t>
            </a:r>
            <a:r>
              <a:rPr lang="en-AU" dirty="0" smtClean="0"/>
              <a:t>automatically process them and file them for you.</a:t>
            </a:r>
          </a:p>
          <a:p>
            <a:endParaRPr lang="en-AU" dirty="0" smtClean="0"/>
          </a:p>
          <a:p>
            <a:r>
              <a:rPr lang="en-AU" dirty="0" smtClean="0"/>
              <a:t>Let’s look at an example. First I’ll find the folder that</a:t>
            </a:r>
            <a:r>
              <a:rPr lang="en-AU" baseline="0" dirty="0" smtClean="0"/>
              <a:t> scanned document manager is watching. Remember that we configure your scanner to save automatically to that folder.</a:t>
            </a:r>
            <a:endParaRPr lang="en-AU" dirty="0" smtClean="0"/>
          </a:p>
          <a:p>
            <a:endParaRPr lang="en-AU" dirty="0" smtClean="0"/>
          </a:p>
          <a:p>
            <a:r>
              <a:rPr lang="en-AU" dirty="0" smtClean="0"/>
              <a:t>What I’m doing now is simulating that by copying a PDF into that folder.</a:t>
            </a:r>
          </a:p>
          <a:p>
            <a:endParaRPr lang="en-AU" dirty="0" smtClean="0"/>
          </a:p>
          <a:p>
            <a:r>
              <a:rPr lang="en-AU" dirty="0" smtClean="0"/>
              <a:t>Scanned Document </a:t>
            </a:r>
            <a:r>
              <a:rPr lang="en-AU" dirty="0" err="1" smtClean="0"/>
              <a:t>Managemer</a:t>
            </a:r>
            <a:r>
              <a:rPr lang="en-AU" baseline="0" dirty="0" smtClean="0"/>
              <a:t> will process the file, in the background, automatically and save it directly into the client folder once matched.</a:t>
            </a:r>
          </a:p>
          <a:p>
            <a:endParaRPr lang="en-AU" baseline="0" dirty="0" smtClean="0"/>
          </a:p>
          <a:p>
            <a:r>
              <a:rPr lang="en-AU" baseline="0" dirty="0" smtClean="0"/>
              <a:t>This document has now been processed and you can see it has matched the client name to the Affinity investment group. Scanned Document Manager can match to any WorkflowMax field and we can help you configure it effectively.</a:t>
            </a:r>
            <a:endParaRPr lang="en-AU" dirty="0" smtClean="0"/>
          </a:p>
          <a:p>
            <a:endParaRPr lang="en-AU" dirty="0" smtClean="0"/>
          </a:p>
          <a:p>
            <a:r>
              <a:rPr lang="en-AU" dirty="0" smtClean="0"/>
              <a:t>To find the document, I could either go into the document centre and browse which am going to do here.</a:t>
            </a:r>
          </a:p>
          <a:p>
            <a:endParaRPr lang="en-AU" dirty="0" smtClean="0"/>
          </a:p>
          <a:p>
            <a:r>
              <a:rPr lang="en-AU" dirty="0" smtClean="0"/>
              <a:t>This is document management using the modern practice portal by going to affinity investment group you see there’s that the letter; that document which was automatically filed so there’s a document that’s been automatically processed and automatically saved for the client</a:t>
            </a:r>
          </a:p>
          <a:p>
            <a:endParaRPr lang="en-AU" dirty="0" smtClean="0"/>
          </a:p>
          <a:p>
            <a:r>
              <a:rPr lang="en-AU" dirty="0" smtClean="0"/>
              <a:t>What we can do as well and one of the key scenarios is being able to find documents again. If I navigate to the search site this allows us to search all of your current or archive documents in exactly the same way as you would use Google to search for websites.</a:t>
            </a:r>
          </a:p>
          <a:p>
            <a:endParaRPr lang="en-AU" dirty="0" smtClean="0"/>
          </a:p>
          <a:p>
            <a:r>
              <a:rPr lang="en-AU" dirty="0" smtClean="0"/>
              <a:t>Here</a:t>
            </a:r>
            <a:r>
              <a:rPr lang="en-AU" baseline="0" dirty="0" smtClean="0"/>
              <a:t> I</a:t>
            </a:r>
            <a:r>
              <a:rPr lang="en-AU" dirty="0" smtClean="0"/>
              <a:t> type in the word affinity and I get all documents and the folder, word documents, emails, spreadsheets and PDFs.</a:t>
            </a:r>
            <a:r>
              <a:rPr lang="en-AU" baseline="0" dirty="0" smtClean="0"/>
              <a:t> Not only is saving documents really easy but finding them is too.</a:t>
            </a:r>
            <a:endParaRPr lang="en-AU" dirty="0" smtClean="0"/>
          </a:p>
          <a:p>
            <a:endParaRPr lang="en-AU" dirty="0" smtClean="0"/>
          </a:p>
          <a:p>
            <a:r>
              <a:rPr lang="en-AU" dirty="0" smtClean="0"/>
              <a:t>We can even move through and do some fairly advanced searching should we want to. It’s really easy to find things using the modern practice allowing us to scan documents automatically file away and then easily find it again based on the various options that are available to us.</a:t>
            </a:r>
          </a:p>
          <a:p>
            <a:endParaRPr lang="en-AU" dirty="0" smtClean="0"/>
          </a:p>
          <a:p>
            <a:r>
              <a:rPr lang="en-AU" dirty="0" smtClean="0"/>
              <a:t>Let’s now look at creating documents…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47</a:t>
            </a:fld>
            <a:endParaRPr lang="en-GB"/>
          </a:p>
        </p:txBody>
      </p:sp>
    </p:spTree>
    <p:extLst>
      <p:ext uri="{BB962C8B-B14F-4D97-AF65-F5344CB8AC3E}">
        <p14:creationId xmlns:p14="http://schemas.microsoft.com/office/powerpoint/2010/main" val="26871563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Because all of the WorkflowMax data is integrated into the Modern Practice Portal, we are able to use that data to create new documents.</a:t>
            </a:r>
          </a:p>
          <a:p>
            <a:endParaRPr lang="en-AU" dirty="0" smtClean="0"/>
          </a:p>
          <a:p>
            <a:r>
              <a:rPr lang="en-AU" dirty="0" smtClean="0"/>
              <a:t>Let’s create a new client advice letter using a template we created earlier to show you how this works.</a:t>
            </a:r>
          </a:p>
          <a:p>
            <a:endParaRPr lang="en-AU" dirty="0" smtClean="0"/>
          </a:p>
          <a:p>
            <a:r>
              <a:rPr lang="en-AU" dirty="0" smtClean="0"/>
              <a:t>What he does when he create a new document is it launches Microsoft word (an application you’re obviously very familiar with).  It first prompts us for the name of the project and in this case I’ll use business activity statements and tax and it then opens the document with all of the fields we have available to us.</a:t>
            </a:r>
          </a:p>
          <a:p>
            <a:endParaRPr lang="en-AU" dirty="0" smtClean="0"/>
          </a:p>
          <a:p>
            <a:r>
              <a:rPr lang="en-AU" dirty="0" smtClean="0"/>
              <a:t>If I click here I can get a list of my clients live from WorkflowMax within Word and if I choose one it will automatically populate the document with all of those bits and pieces.</a:t>
            </a:r>
          </a:p>
          <a:p>
            <a:endParaRPr lang="en-AU" dirty="0" smtClean="0"/>
          </a:p>
          <a:p>
            <a:r>
              <a:rPr lang="en-AU" dirty="0" smtClean="0"/>
              <a:t>Unfortunately this client doesn’t have a primary contact name so let’s go and find another one.  And I can very quickly go in search and find affinity that we looked at earlier.</a:t>
            </a:r>
          </a:p>
          <a:p>
            <a:endParaRPr lang="en-AU" dirty="0" smtClean="0"/>
          </a:p>
          <a:p>
            <a:r>
              <a:rPr lang="en-AU" dirty="0" smtClean="0"/>
              <a:t>There’s the affinity investment group not happy with that one and I can go and find another one.</a:t>
            </a:r>
          </a:p>
          <a:p>
            <a:endParaRPr lang="en-AU" dirty="0" smtClean="0"/>
          </a:p>
          <a:p>
            <a:r>
              <a:rPr lang="en-AU" dirty="0" smtClean="0"/>
              <a:t>Here’s advanced Tech Systems and it has found the primary contact name the primary contact email could be used as well as the telephone.</a:t>
            </a:r>
          </a:p>
          <a:p>
            <a:endParaRPr lang="en-AU" dirty="0" smtClean="0"/>
          </a:p>
          <a:p>
            <a:r>
              <a:rPr lang="en-AU" dirty="0" smtClean="0"/>
              <a:t>Once done I can then save that document and I can save it by just browsing to the folder that I want to save that in remembering that all of that data about which client this documents if for is now attached to </a:t>
            </a:r>
            <a:r>
              <a:rPr lang="en-AU" dirty="0" err="1" smtClean="0"/>
              <a:t>thae</a:t>
            </a:r>
            <a:r>
              <a:rPr lang="en-AU" baseline="0" dirty="0" smtClean="0"/>
              <a:t> </a:t>
            </a:r>
            <a:r>
              <a:rPr lang="en-AU" dirty="0" smtClean="0"/>
              <a:t>document.</a:t>
            </a:r>
          </a:p>
          <a:p>
            <a:endParaRPr lang="en-AU" dirty="0" smtClean="0"/>
          </a:p>
          <a:p>
            <a:r>
              <a:rPr lang="en-AU" dirty="0" smtClean="0"/>
              <a:t>So I can never lose it even if I save in the wrong folder and put it in crazy tiger if I hit save that document is not lost to me.</a:t>
            </a:r>
          </a:p>
          <a:p>
            <a:endParaRPr lang="en-AU" dirty="0" smtClean="0"/>
          </a:p>
          <a:p>
            <a:r>
              <a:rPr lang="en-AU" dirty="0" smtClean="0"/>
              <a:t>However I’ll have to check it in because n the modern practice is something called version control that allows me to check out documents and check them in and manage multiple versions.</a:t>
            </a:r>
          </a:p>
          <a:p>
            <a:endParaRPr lang="en-AU" dirty="0" smtClean="0"/>
          </a:p>
          <a:p>
            <a:r>
              <a:rPr lang="en-AU" dirty="0" smtClean="0"/>
              <a:t>Even</a:t>
            </a:r>
            <a:r>
              <a:rPr lang="en-AU" baseline="0" dirty="0" smtClean="0"/>
              <a:t> in</a:t>
            </a:r>
            <a:r>
              <a:rPr lang="en-AU" dirty="0" smtClean="0"/>
              <a:t> totally the wrong place and I can certainly find that document again, but the easiest way is to save as PDF and let</a:t>
            </a:r>
            <a:r>
              <a:rPr lang="en-AU" baseline="0" dirty="0" smtClean="0"/>
              <a:t> scanned document manager sort it out!</a:t>
            </a:r>
            <a:r>
              <a:rPr lang="en-AU" dirty="0" smtClean="0"/>
              <a:t> </a:t>
            </a:r>
          </a:p>
          <a:p>
            <a:endParaRPr lang="en-AU" dirty="0" smtClean="0"/>
          </a:p>
          <a:p>
            <a:r>
              <a:rPr lang="en-AU" dirty="0" smtClean="0"/>
              <a:t>I can put it into the folder the scanned document manager uses.</a:t>
            </a:r>
          </a:p>
          <a:p>
            <a:endParaRPr lang="en-AU" dirty="0" smtClean="0"/>
          </a:p>
          <a:p>
            <a:r>
              <a:rPr lang="en-AU" dirty="0" smtClean="0"/>
              <a:t>Scanned document Manager will process that letter, work out which clients is for, and better than me automatically save that in the right folder.</a:t>
            </a:r>
          </a:p>
          <a:p>
            <a:endParaRPr lang="en-AU" dirty="0" smtClean="0"/>
          </a:p>
          <a:p>
            <a:r>
              <a:rPr lang="en-AU" dirty="0" smtClean="0"/>
              <a:t>Once again I can use all the searching ability of office 365 to go and find that document later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48</a:t>
            </a:fld>
            <a:endParaRPr lang="en-GB"/>
          </a:p>
        </p:txBody>
      </p:sp>
    </p:spTree>
    <p:extLst>
      <p:ext uri="{BB962C8B-B14F-4D97-AF65-F5344CB8AC3E}">
        <p14:creationId xmlns:p14="http://schemas.microsoft.com/office/powerpoint/2010/main" val="4122651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have now covered the core functionality needed to run an accounting practice in the cloud.  However there are many other pieces.</a:t>
            </a:r>
          </a:p>
          <a:p>
            <a:r>
              <a:rPr lang="en-AU" dirty="0" smtClean="0"/>
              <a:t>James Solomons earlier talked about </a:t>
            </a:r>
            <a:r>
              <a:rPr lang="en-AU" dirty="0" err="1" smtClean="0"/>
              <a:t>enableHR</a:t>
            </a:r>
            <a:r>
              <a:rPr lang="en-AU" dirty="0" smtClean="0"/>
              <a:t> and many accounting firms use tax products, manage self managed superannuation funds and provide corporate compliance.  Whilst we recommend that when choosing components one chooses solutions delivered in the cloud by the vendor, we understand clients to get maximum benefit when all of their systems are in the cloud.</a:t>
            </a:r>
          </a:p>
          <a:p>
            <a:r>
              <a:rPr lang="en-AU" dirty="0" smtClean="0"/>
              <a:t>We have built significant capability not just in integrating cloud based systems but in moving and supporting traditional applications to the cloud.</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50</a:t>
            </a:fld>
            <a:endParaRPr lang="en-GB"/>
          </a:p>
        </p:txBody>
      </p:sp>
    </p:spTree>
    <p:extLst>
      <p:ext uri="{BB962C8B-B14F-4D97-AF65-F5344CB8AC3E}">
        <p14:creationId xmlns:p14="http://schemas.microsoft.com/office/powerpoint/2010/main" val="13910832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Until Xero ship a full tax module, most of our clients will need to maintain their existing tax software.  This could be left on the existing server however we see is significant benefit in moving that to a proper cloud infrastructure provider.  The same as the case for self managed superannuation funds and corporate secretarial.  We have a good deal of experience in working with the BGL products set and moving those to cloud servers.  By moving the systems to the cloud you remove the risk of hardware in your office failing, you remove the cost of power, backup and support and you enable your staff to access their systems from anywhere.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51</a:t>
            </a:fld>
            <a:endParaRPr lang="en-GB"/>
          </a:p>
        </p:txBody>
      </p:sp>
    </p:spTree>
    <p:extLst>
      <p:ext uri="{BB962C8B-B14F-4D97-AF65-F5344CB8AC3E}">
        <p14:creationId xmlns:p14="http://schemas.microsoft.com/office/powerpoint/2010/main" val="26403904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plan for these legacy systems are currently run on your servers is to move them to either Amazon web services or windows azure.  These are the only two platforms in this country that provide the scale of cloud that we feel is appropriate to deliver the level of Data Security, backup, redundancy and support that enables us to deliver an unparalleled solution to our clients.</a:t>
            </a:r>
          </a:p>
          <a:p>
            <a:endParaRPr lang="en-AU" dirty="0" smtClean="0"/>
          </a:p>
          <a:p>
            <a:r>
              <a:rPr lang="en-AU" dirty="0" smtClean="0"/>
              <a:t>Let's have a look at the scale of some of these Data Centres I have a short video by Microsoft showing their data centre environments.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52</a:t>
            </a:fld>
            <a:endParaRPr lang="en-GB"/>
          </a:p>
        </p:txBody>
      </p:sp>
    </p:spTree>
    <p:extLst>
      <p:ext uri="{BB962C8B-B14F-4D97-AF65-F5344CB8AC3E}">
        <p14:creationId xmlns:p14="http://schemas.microsoft.com/office/powerpoint/2010/main" val="413854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 give you an idea of the different products we use, this slide shows the modern practice architecture and also shows the various products we used to solve the entire problem.  What you see here is not a single product claiming to solve all the needs of an accounting firm, but a collection of the best products in the marketplace available today skilfully integrated together to provide an end to end solution.</a:t>
            </a:r>
          </a:p>
          <a:p>
            <a:endParaRPr lang="en-AU" dirty="0" smtClean="0"/>
          </a:p>
          <a:p>
            <a:r>
              <a:rPr lang="en-AU" dirty="0" smtClean="0"/>
              <a:t>To perform this level of integration across this many products costs many millions of dollars and we are excited to be able to share the results of this investment with you.  By packaging this integration together into an architecture relevant for accounting firms in Australia we are able to spread this cost across multiple companies meaning just as with the cloud you are able to take advantage of this scale at an affordable price point.</a:t>
            </a:r>
          </a:p>
          <a:p>
            <a:endParaRPr lang="en-AU" dirty="0" smtClean="0"/>
          </a:p>
          <a:p>
            <a:r>
              <a:rPr lang="en-AU" dirty="0" smtClean="0"/>
              <a:t>I'm not going to go in each of these products now in any depth but as we go through this session you’re going to see us to use almost all of them in demonstration so you can understand how they all integrate together.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6</a:t>
            </a:fld>
            <a:endParaRPr lang="en-GB"/>
          </a:p>
        </p:txBody>
      </p:sp>
    </p:spTree>
    <p:extLst>
      <p:ext uri="{BB962C8B-B14F-4D97-AF65-F5344CB8AC3E}">
        <p14:creationId xmlns:p14="http://schemas.microsoft.com/office/powerpoint/2010/main" val="4172784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Finally lets take a short look at how we implement this technology.  It should be noted that there is almost no downtime.  You choose when you want to </a:t>
            </a:r>
            <a:r>
              <a:rPr lang="en-AU" dirty="0" err="1" smtClean="0"/>
              <a:t>golive</a:t>
            </a:r>
            <a:r>
              <a:rPr lang="en-AU" dirty="0" smtClean="0"/>
              <a:t> there and there is no requirement for your staff to stop working while we move them to the new platform.  Most of our work happens in the background.  We do ER, however, require a champion.  That is a nominated person in your business with some it aptitude, who is not a partner and can work with us to deliver the solutions to your business.</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55</a:t>
            </a:fld>
            <a:endParaRPr lang="en-GB"/>
          </a:p>
        </p:txBody>
      </p:sp>
    </p:spTree>
    <p:extLst>
      <p:ext uri="{BB962C8B-B14F-4D97-AF65-F5344CB8AC3E}">
        <p14:creationId xmlns:p14="http://schemas.microsoft.com/office/powerpoint/2010/main" val="1479785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entire deployment there are two key parties.  The champion, an individual nominated by you; and us.  We use a team of people to deliver five key project streams to deliver an entire modern practice.</a:t>
            </a:r>
          </a:p>
          <a:p>
            <a:r>
              <a:rPr lang="en-AU" dirty="0" smtClean="0"/>
              <a:t>The first stream is Microsoft Office 365 and windows Intune forming part of that technology core.</a:t>
            </a:r>
          </a:p>
          <a:p>
            <a:r>
              <a:rPr lang="en-AU" dirty="0" smtClean="0"/>
              <a:t>The second stream is to implement a zero practice studio; zero ledgers, practice manager and zero work papers</a:t>
            </a:r>
          </a:p>
          <a:p>
            <a:r>
              <a:rPr lang="en-AU" dirty="0" smtClean="0"/>
              <a:t>The third stream is to deliver the modern practice core of your entire business.</a:t>
            </a:r>
          </a:p>
          <a:p>
            <a:r>
              <a:rPr lang="en-AU" dirty="0" smtClean="0"/>
              <a:t>The fourth stream is to migrate your legacy applications to the cloud</a:t>
            </a:r>
          </a:p>
          <a:p>
            <a:r>
              <a:rPr lang="en-AU" dirty="0" smtClean="0"/>
              <a:t>The fifth stream is to manage voice, fax and Internet.</a:t>
            </a:r>
          </a:p>
          <a:p>
            <a:endParaRPr lang="en-AU" dirty="0" smtClean="0"/>
          </a:p>
          <a:p>
            <a:r>
              <a:rPr lang="en-AU" dirty="0" smtClean="0"/>
              <a:t>All of these streams consist of a number of individual projects and can run in parallel.</a:t>
            </a:r>
          </a:p>
          <a:p>
            <a:r>
              <a:rPr lang="en-AU" smtClean="0"/>
              <a:t>We are involved every step of the way we’d your champion only gets involved in certain areas are shown.</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56</a:t>
            </a:fld>
            <a:endParaRPr lang="en-GB"/>
          </a:p>
        </p:txBody>
      </p:sp>
    </p:spTree>
    <p:extLst>
      <p:ext uri="{BB962C8B-B14F-4D97-AF65-F5344CB8AC3E}">
        <p14:creationId xmlns:p14="http://schemas.microsoft.com/office/powerpoint/2010/main" val="421991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Okay so let’s begin. Out initial focus out of the four key items is what we call the core of your business.  This includes the basic information technology infrastructure that all businesses need to run their operations in the modern world.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However as accounting firms you actually looked up to by your clients as a thought leader in the use of IT systems in business.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It’s extremely important that we get this core foundation right as it forms the basis for all of the more advanced solutions which enable you to make money.</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Our fundamental goal when designing this part of the Modern Practice Architecture was to ensure that our customers received not only the best platform available in the world today, but at a price which was highly affordable for them.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In addition we wanted to ensure that our customers enjoyed extremely high availability.  </a:t>
            </a:r>
          </a:p>
          <a:p>
            <a:r>
              <a:rPr lang="en-AU" sz="1200" b="0" i="0" u="none" strike="noStrike" kern="1200" baseline="0" dirty="0" smtClean="0">
                <a:solidFill>
                  <a:schemeClr val="tx1"/>
                </a:solidFill>
                <a:latin typeface="+mn-lt"/>
                <a:ea typeface="+mn-ea"/>
                <a:cs typeface="+mn-cs"/>
              </a:rPr>
              <a:t>   - Downtime is extremely expensive and by minimising downtime we enable not only the business to be more responsive to its clients, but have a level of certainty every day they go to work.</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The solution sets we going to demonstrate to you today are not necessarily new however by integrating the correct server side components with the correct client side components we are able to deliver functionality and performance that traditionally was only available in the ultra large enterprises.</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Although the modern practice architecture shows each of these components as discrete items, they are in fact integrated together to deliver a consistent platform for business.</a:t>
            </a:r>
          </a:p>
        </p:txBody>
      </p:sp>
      <p:sp>
        <p:nvSpPr>
          <p:cNvPr id="4" name="Slide Number Placeholder 3"/>
          <p:cNvSpPr>
            <a:spLocks noGrp="1"/>
          </p:cNvSpPr>
          <p:nvPr>
            <p:ph type="sldNum" sz="quarter" idx="10"/>
          </p:nvPr>
        </p:nvSpPr>
        <p:spPr/>
        <p:txBody>
          <a:bodyPr/>
          <a:lstStyle/>
          <a:p>
            <a:fld id="{43CE0F0F-12BC-47B1-A866-F50AA850EBCC}" type="slidenum">
              <a:rPr lang="en-GB" smtClean="0"/>
              <a:t>7</a:t>
            </a:fld>
            <a:endParaRPr lang="en-GB"/>
          </a:p>
        </p:txBody>
      </p:sp>
    </p:spTree>
    <p:extLst>
      <p:ext uri="{BB962C8B-B14F-4D97-AF65-F5344CB8AC3E}">
        <p14:creationId xmlns:p14="http://schemas.microsoft.com/office/powerpoint/2010/main" val="197126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smtClean="0">
                <a:solidFill>
                  <a:schemeClr val="tx1"/>
                </a:solidFill>
                <a:latin typeface="+mn-lt"/>
                <a:ea typeface="+mn-ea"/>
                <a:cs typeface="+mn-cs"/>
              </a:rPr>
              <a:t>At the core of any modern businesses technology is access to the key networks that allow us to communicate.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Although fax is diminishing were still going to cover it here as we will voice and of course the Internet.</a:t>
            </a:r>
          </a:p>
          <a:p>
            <a:endParaRPr lang="en-AU" sz="1200" b="0" i="0" u="none" strike="noStrike" kern="1200" baseline="0" dirty="0" smtClean="0">
              <a:solidFill>
                <a:schemeClr val="tx1"/>
              </a:solidFill>
              <a:latin typeface="+mn-lt"/>
              <a:ea typeface="+mn-ea"/>
              <a:cs typeface="+mn-cs"/>
            </a:endParaRP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In Australia, Internet connections can be fairly slow and very expensive.  </a:t>
            </a:r>
          </a:p>
          <a:p>
            <a:r>
              <a:rPr lang="en-AU" sz="1200" b="0" i="0" u="none" strike="noStrike" kern="1200" baseline="0" dirty="0" smtClean="0">
                <a:solidFill>
                  <a:schemeClr val="tx1"/>
                </a:solidFill>
                <a:latin typeface="+mn-lt"/>
                <a:ea typeface="+mn-ea"/>
                <a:cs typeface="+mn-cs"/>
              </a:rPr>
              <a:t>- However if you were to have a fast Internet connection, the benefits your business are innumerable.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Despite what some of Australia’s Telecommunications companies will tell you, there is the availability of reasonably priced high speed Internet across almost all of Australia and more specifically in the major metropolitan areas.  </a:t>
            </a:r>
          </a:p>
          <a:p>
            <a:r>
              <a:rPr lang="en-AU" sz="1200" b="0" i="0" u="none" strike="noStrike" kern="1200" baseline="0" dirty="0" smtClean="0">
                <a:solidFill>
                  <a:schemeClr val="tx1"/>
                </a:solidFill>
                <a:latin typeface="+mn-lt"/>
                <a:ea typeface="+mn-ea"/>
                <a:cs typeface="+mn-cs"/>
              </a:rPr>
              <a:t>As many of our customers are located within and around metropolitan areas we have been able to find very cost effective Internet and very good speeds to match the needs of almost any organisation.</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When working in the cloud, the Internet is important however the single Internet connection to the office becomes less so.  In fact staff can work from almost anywhere which is totally different to how it is working for you today.</a:t>
            </a:r>
          </a:p>
          <a:p>
            <a:r>
              <a:rPr lang="en-AU" sz="1200" b="0" i="0" u="none" strike="noStrike" kern="1200" baseline="0" dirty="0" smtClean="0">
                <a:solidFill>
                  <a:schemeClr val="tx1"/>
                </a:solidFill>
                <a:latin typeface="+mn-lt"/>
                <a:ea typeface="+mn-ea"/>
                <a:cs typeface="+mn-cs"/>
              </a:rPr>
              <a:t>We have been working very hard in partnership with an Australian Company called </a:t>
            </a:r>
            <a:r>
              <a:rPr lang="en-AU" sz="1200" b="0" i="0" u="none" strike="noStrike" kern="1200" baseline="0" dirty="0" err="1" smtClean="0">
                <a:solidFill>
                  <a:schemeClr val="tx1"/>
                </a:solidFill>
                <a:latin typeface="+mn-lt"/>
                <a:ea typeface="+mn-ea"/>
                <a:cs typeface="+mn-cs"/>
              </a:rPr>
              <a:t>Mynetfone</a:t>
            </a:r>
            <a:r>
              <a:rPr lang="en-AU" sz="1200" b="0" i="0" u="none" strike="noStrike" kern="1200" baseline="0" dirty="0" smtClean="0">
                <a:solidFill>
                  <a:schemeClr val="tx1"/>
                </a:solidFill>
                <a:latin typeface="+mn-lt"/>
                <a:ea typeface="+mn-ea"/>
                <a:cs typeface="+mn-cs"/>
              </a:rPr>
              <a:t>.  They provide cloud based telephony, fax and Internet Services.  </a:t>
            </a:r>
          </a:p>
          <a:p>
            <a:endParaRPr lang="en-AU" sz="1200" b="0" i="0" u="none" strike="noStrike" kern="1200" baseline="0" dirty="0" smtClean="0">
              <a:solidFill>
                <a:schemeClr val="tx1"/>
              </a:solidFill>
              <a:latin typeface="+mn-lt"/>
              <a:ea typeface="+mn-ea"/>
              <a:cs typeface="+mn-cs"/>
            </a:endParaRPr>
          </a:p>
          <a:p>
            <a:r>
              <a:rPr lang="en-AU" sz="1200" b="0" i="0" u="none" strike="noStrike" kern="1200" baseline="0" dirty="0" smtClean="0">
                <a:solidFill>
                  <a:schemeClr val="tx1"/>
                </a:solidFill>
                <a:latin typeface="+mn-lt"/>
                <a:ea typeface="+mn-ea"/>
                <a:cs typeface="+mn-cs"/>
              </a:rPr>
              <a:t>We tie the bundle together into a single offering enabling most of our clients to save a good deal of money and get better internet.</a:t>
            </a:r>
          </a:p>
        </p:txBody>
      </p:sp>
      <p:sp>
        <p:nvSpPr>
          <p:cNvPr id="4" name="Slide Number Placeholder 3"/>
          <p:cNvSpPr>
            <a:spLocks noGrp="1"/>
          </p:cNvSpPr>
          <p:nvPr>
            <p:ph type="sldNum" sz="quarter" idx="10"/>
          </p:nvPr>
        </p:nvSpPr>
        <p:spPr/>
        <p:txBody>
          <a:bodyPr/>
          <a:lstStyle/>
          <a:p>
            <a:fld id="{43CE0F0F-12BC-47B1-A866-F50AA850EBCC}" type="slidenum">
              <a:rPr lang="en-GB" smtClean="0"/>
              <a:t>8</a:t>
            </a:fld>
            <a:endParaRPr lang="en-GB"/>
          </a:p>
        </p:txBody>
      </p:sp>
    </p:spTree>
    <p:extLst>
      <p:ext uri="{BB962C8B-B14F-4D97-AF65-F5344CB8AC3E}">
        <p14:creationId xmlns:p14="http://schemas.microsoft.com/office/powerpoint/2010/main" val="752912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business, we leveraging number of networks.  We leverage a postal network, we leveraged the power grid, we use the telephone network for voice and fax and we leverage the Internet.  </a:t>
            </a:r>
          </a:p>
          <a:p>
            <a:endParaRPr lang="en-AU" dirty="0" smtClean="0"/>
          </a:p>
          <a:p>
            <a:r>
              <a:rPr lang="en-AU" dirty="0" smtClean="0"/>
              <a:t>All of these are networks and all of these are owned and operated by a third party organisations.</a:t>
            </a:r>
          </a:p>
          <a:p>
            <a:endParaRPr lang="en-AU" dirty="0" smtClean="0"/>
          </a:p>
          <a:p>
            <a:r>
              <a:rPr lang="en-AU" dirty="0" smtClean="0"/>
              <a:t>In fact, as well as power and telephone being called utilities, or cloud is often characterised as a utility computing platform.  </a:t>
            </a:r>
          </a:p>
          <a:p>
            <a:endParaRPr lang="en-AU" dirty="0" smtClean="0"/>
          </a:p>
          <a:p>
            <a:r>
              <a:rPr lang="en-AU" dirty="0" smtClean="0"/>
              <a:t>Using cloud computing is no different to using a telephone network or using power.</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9</a:t>
            </a:fld>
            <a:endParaRPr lang="en-GB"/>
          </a:p>
        </p:txBody>
      </p:sp>
    </p:spTree>
    <p:extLst>
      <p:ext uri="{BB962C8B-B14F-4D97-AF65-F5344CB8AC3E}">
        <p14:creationId xmlns:p14="http://schemas.microsoft.com/office/powerpoint/2010/main" val="54166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Having now visited over 250 accounting firms in Australia,</a:t>
            </a:r>
            <a:r>
              <a:rPr lang="en-AU" baseline="0" dirty="0" smtClean="0"/>
              <a:t> </a:t>
            </a:r>
            <a:r>
              <a:rPr lang="en-AU" dirty="0" smtClean="0"/>
              <a:t>we have the right to make conclusions about the current state of Internet voice and fax services across accounting firms in Australia if not across all business in Australia.</a:t>
            </a:r>
          </a:p>
          <a:p>
            <a:endParaRPr lang="en-AU" dirty="0" smtClean="0"/>
          </a:p>
          <a:p>
            <a:r>
              <a:rPr lang="en-AU" dirty="0" smtClean="0"/>
              <a:t>Many accounting firms we visit have opted for the cheapest Internet service they can find.  </a:t>
            </a:r>
          </a:p>
          <a:p>
            <a:pPr marL="171450" indent="-171450">
              <a:buFontTx/>
              <a:buChar char="-"/>
            </a:pPr>
            <a:r>
              <a:rPr lang="en-AU" dirty="0" smtClean="0"/>
              <a:t>This tends to be slow, especially when a number of users are sharing a connection.  </a:t>
            </a:r>
          </a:p>
          <a:p>
            <a:pPr marL="171450" indent="-171450">
              <a:buFontTx/>
              <a:buChar char="-"/>
            </a:pPr>
            <a:r>
              <a:rPr lang="en-AU" dirty="0" smtClean="0"/>
              <a:t>Many accounting firms are using what is entitled “consumer grade” broadband connections.  </a:t>
            </a:r>
          </a:p>
          <a:p>
            <a:pPr marL="171450" indent="-171450">
              <a:buFontTx/>
              <a:buChar char="-"/>
            </a:pPr>
            <a:r>
              <a:rPr lang="en-AU" dirty="0" smtClean="0"/>
              <a:t>These connections can also be unreliable, impacted by rain and other events. Faults also take significant time to be resolved by the provider.  The choice on Internet, however, is understandable as Internet traditionally has been prohibitively expensive.</a:t>
            </a:r>
          </a:p>
          <a:p>
            <a:endParaRPr lang="en-AU" dirty="0" smtClean="0"/>
          </a:p>
          <a:p>
            <a:r>
              <a:rPr lang="en-AU" dirty="0" smtClean="0"/>
              <a:t>Many firms we visit also have a device called a</a:t>
            </a:r>
            <a:r>
              <a:rPr lang="en-AU" baseline="0" dirty="0" smtClean="0"/>
              <a:t> PABX.  This is a small telephone exchange operating within their office.  </a:t>
            </a:r>
          </a:p>
          <a:p>
            <a:pPr marL="171450" indent="-171450">
              <a:buFontTx/>
              <a:buChar char="-"/>
            </a:pPr>
            <a:r>
              <a:rPr lang="en-AU" baseline="0" dirty="0" smtClean="0"/>
              <a:t>Traditionally, this was the only way to provide extensions in the business and allow you to internally route telephone calls.  </a:t>
            </a:r>
          </a:p>
          <a:p>
            <a:pPr marL="171450" indent="-171450">
              <a:buFontTx/>
              <a:buChar char="-"/>
            </a:pPr>
            <a:r>
              <a:rPr lang="en-AU" baseline="0" dirty="0" smtClean="0"/>
              <a:t>This has the same impact on your business as running a server.  </a:t>
            </a:r>
          </a:p>
          <a:p>
            <a:pPr marL="171450" indent="-171450">
              <a:buFontTx/>
              <a:buChar char="-"/>
            </a:pPr>
            <a:r>
              <a:rPr lang="en-AU" baseline="0" dirty="0" smtClean="0"/>
              <a:t>You have to pay for maintenance on the device, power for the device and pay for somebody to come onsite when the device breaks.  </a:t>
            </a:r>
          </a:p>
          <a:p>
            <a:pPr marL="628650" lvl="1" indent="-171450">
              <a:buFontTx/>
              <a:buChar char="-"/>
            </a:pPr>
            <a:r>
              <a:rPr lang="en-AU" baseline="0" dirty="0" smtClean="0"/>
              <a:t>In addition there is no reduction in cost should you have less staff and should your staff grow, you have to buy a totally new device.</a:t>
            </a:r>
          </a:p>
          <a:p>
            <a:endParaRPr lang="en-AU" baseline="0" dirty="0" smtClean="0"/>
          </a:p>
          <a:p>
            <a:r>
              <a:rPr lang="en-AU" baseline="0" dirty="0" smtClean="0"/>
              <a:t>Finally fax.  Although some people in the legal profession consider fax to be almost the most secure method of transferring information between two parties, save the stagecoach, in most offices there is a single fax machine, or multi function device that everybody can see.  That means any fax message coming into the business could be read by anyone passing that machine.  </a:t>
            </a:r>
          </a:p>
          <a:p>
            <a:endParaRPr lang="en-AU" baseline="0" dirty="0" smtClean="0"/>
          </a:p>
          <a:p>
            <a:r>
              <a:rPr lang="en-AU" baseline="0" dirty="0" smtClean="0"/>
              <a:t>In addition should the telephone line for the fax machine fail, or the fax machine run out of paper, faxes can be lost making this technology equally unreliable.</a:t>
            </a:r>
            <a:endParaRPr lang="en-AU" dirty="0"/>
          </a:p>
        </p:txBody>
      </p:sp>
      <p:sp>
        <p:nvSpPr>
          <p:cNvPr id="4" name="Slide Number Placeholder 3"/>
          <p:cNvSpPr>
            <a:spLocks noGrp="1"/>
          </p:cNvSpPr>
          <p:nvPr>
            <p:ph type="sldNum" sz="quarter" idx="10"/>
          </p:nvPr>
        </p:nvSpPr>
        <p:spPr/>
        <p:txBody>
          <a:bodyPr/>
          <a:lstStyle/>
          <a:p>
            <a:fld id="{43CE0F0F-12BC-47B1-A866-F50AA850EBCC}" type="slidenum">
              <a:rPr lang="en-GB" smtClean="0"/>
              <a:t>10</a:t>
            </a:fld>
            <a:endParaRPr lang="en-GB"/>
          </a:p>
        </p:txBody>
      </p:sp>
    </p:spTree>
    <p:extLst>
      <p:ext uri="{BB962C8B-B14F-4D97-AF65-F5344CB8AC3E}">
        <p14:creationId xmlns:p14="http://schemas.microsoft.com/office/powerpoint/2010/main" val="4236994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80464" y="353681"/>
            <a:ext cx="3293538" cy="1141759"/>
          </a:xfrm>
          <a:prstGeom prst="rect">
            <a:avLst/>
          </a:prstGeom>
        </p:spPr>
      </p:pic>
    </p:spTree>
    <p:extLst>
      <p:ext uri="{BB962C8B-B14F-4D97-AF65-F5344CB8AC3E}">
        <p14:creationId xmlns:p14="http://schemas.microsoft.com/office/powerpoint/2010/main" val="27970861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629761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0101" y="4960691"/>
            <a:ext cx="2353901" cy="816018"/>
          </a:xfrm>
          <a:prstGeom prst="rect">
            <a:avLst/>
          </a:prstGeom>
        </p:spPr>
      </p:pic>
    </p:spTree>
    <p:extLst>
      <p:ext uri="{BB962C8B-B14F-4D97-AF65-F5344CB8AC3E}">
        <p14:creationId xmlns:p14="http://schemas.microsoft.com/office/powerpoint/2010/main" val="7819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5173630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6054207"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0100" y="4840747"/>
            <a:ext cx="2353901" cy="816018"/>
          </a:xfrm>
          <a:prstGeom prst="rect">
            <a:avLst/>
          </a:prstGeom>
        </p:spPr>
      </p:pic>
    </p:spTree>
    <p:extLst>
      <p:ext uri="{BB962C8B-B14F-4D97-AF65-F5344CB8AC3E}">
        <p14:creationId xmlns:p14="http://schemas.microsoft.com/office/powerpoint/2010/main" val="42284483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629761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2500" y="4876396"/>
            <a:ext cx="2353901" cy="816018"/>
          </a:xfrm>
          <a:prstGeom prst="rect">
            <a:avLst/>
          </a:prstGeom>
        </p:spPr>
      </p:pic>
    </p:spTree>
    <p:extLst>
      <p:ext uri="{BB962C8B-B14F-4D97-AF65-F5344CB8AC3E}">
        <p14:creationId xmlns:p14="http://schemas.microsoft.com/office/powerpoint/2010/main" val="2886726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861990"/>
            <a:ext cx="6028266" cy="81601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4946" y="861991"/>
            <a:ext cx="2353901" cy="816018"/>
          </a:xfrm>
          <a:prstGeom prst="rect">
            <a:avLst/>
          </a:prstGeom>
        </p:spPr>
      </p:pic>
    </p:spTree>
    <p:extLst>
      <p:ext uri="{BB962C8B-B14F-4D97-AF65-F5344CB8AC3E}">
        <p14:creationId xmlns:p14="http://schemas.microsoft.com/office/powerpoint/2010/main" val="14256064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599"/>
            <a:ext cx="1060380" cy="2897549"/>
          </a:xfrm>
        </p:spPr>
        <p:txBody>
          <a:bodyPr vert="eaVert" anchor="ct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7443093" y="4366246"/>
            <a:ext cx="2353901" cy="816018"/>
          </a:xfrm>
          <a:prstGeom prst="rect">
            <a:avLst/>
          </a:prstGeom>
        </p:spPr>
      </p:pic>
    </p:spTree>
    <p:extLst>
      <p:ext uri="{BB962C8B-B14F-4D97-AF65-F5344CB8AC3E}">
        <p14:creationId xmlns:p14="http://schemas.microsoft.com/office/powerpoint/2010/main" val="445962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16940" y="861992"/>
            <a:ext cx="5957061" cy="816018"/>
          </a:xfrm>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4160192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3182470" y="861992"/>
            <a:ext cx="6091531" cy="816018"/>
          </a:xfrm>
        </p:spPr>
        <p:txBody>
          <a:bodyPr>
            <a:normAutofit/>
          </a:bodyPr>
          <a:lstStyle>
            <a:lvl1pPr>
              <a:defRPr sz="3600"/>
            </a:lvl1pPr>
          </a:lstStyle>
          <a:p>
            <a:r>
              <a:rPr lang="en-US" smtClean="0"/>
              <a:t>Click to edit Master title style</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22345939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3218328" y="861992"/>
            <a:ext cx="6055673" cy="816018"/>
          </a:xfrm>
        </p:spPr>
        <p:txBody>
          <a:bodyPr>
            <a:normAutofit/>
          </a:bodyPr>
          <a:lstStyle>
            <a:lvl1pPr>
              <a:defRPr sz="3600"/>
            </a:lvl1pPr>
          </a:lstStyle>
          <a:p>
            <a:r>
              <a:rPr lang="en-US" smtClean="0"/>
              <a:t>Click to edit Master title style</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35297277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1"/>
          <p:cNvSpPr>
            <a:spLocks noGrp="1"/>
          </p:cNvSpPr>
          <p:nvPr>
            <p:ph type="title"/>
          </p:nvPr>
        </p:nvSpPr>
        <p:spPr>
          <a:xfrm>
            <a:off x="3406588" y="861992"/>
            <a:ext cx="5867414" cy="816018"/>
          </a:xfrm>
        </p:spPr>
        <p:txBody>
          <a:bodyPr>
            <a:normAutofit/>
          </a:bodyPr>
          <a:lstStyle>
            <a:lvl1pPr>
              <a:defRPr sz="3600"/>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138291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5" y="861992"/>
            <a:ext cx="2353901" cy="816018"/>
          </a:xfrm>
          <a:prstGeom prst="rect">
            <a:avLst/>
          </a:prstGeom>
        </p:spPr>
      </p:pic>
    </p:spTree>
    <p:extLst>
      <p:ext uri="{BB962C8B-B14F-4D97-AF65-F5344CB8AC3E}">
        <p14:creationId xmlns:p14="http://schemas.microsoft.com/office/powerpoint/2010/main" val="15171888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334" y="445012"/>
            <a:ext cx="2353901" cy="816018"/>
          </a:xfrm>
          <a:prstGeom prst="rect">
            <a:avLst/>
          </a:prstGeom>
        </p:spPr>
      </p:pic>
    </p:spTree>
    <p:extLst>
      <p:ext uri="{BB962C8B-B14F-4D97-AF65-F5344CB8AC3E}">
        <p14:creationId xmlns:p14="http://schemas.microsoft.com/office/powerpoint/2010/main" val="20514283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55823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9748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40110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8.xml"/><Relationship Id="rId3" Type="http://schemas.openxmlformats.org/officeDocument/2006/relationships/image" Target="../media/image6.png"/><Relationship Id="rId7" Type="http://schemas.openxmlformats.org/officeDocument/2006/relationships/image" Target="../media/image5.png"/><Relationship Id="rId12" Type="http://schemas.openxmlformats.org/officeDocument/2006/relationships/diagramColors" Target="../diagrams/colors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diagramQuickStyle" Target="../diagrams/quickStyle8.xml"/><Relationship Id="rId5" Type="http://schemas.openxmlformats.org/officeDocument/2006/relationships/image" Target="../media/image3.jpg"/><Relationship Id="rId10" Type="http://schemas.openxmlformats.org/officeDocument/2006/relationships/diagramLayout" Target="../diagrams/layout8.xml"/><Relationship Id="rId4" Type="http://schemas.microsoft.com/office/2007/relationships/hdphoto" Target="../media/hdphoto2.wdp"/><Relationship Id="rId9"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g"/><Relationship Id="rId2" Type="http://schemas.openxmlformats.org/officeDocument/2006/relationships/notesSlide" Target="../notesSlides/notesSlide13.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3.xml"/><Relationship Id="rId13"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diagramLayout" Target="../diagrams/layout13.xml"/><Relationship Id="rId12" Type="http://schemas.microsoft.com/office/2007/relationships/hdphoto" Target="../media/hdphoto4.wdp"/><Relationship Id="rId17" Type="http://schemas.microsoft.com/office/2007/relationships/hdphoto" Target="../media/hdphoto6.wdp"/><Relationship Id="rId2" Type="http://schemas.openxmlformats.org/officeDocument/2006/relationships/notesSlide" Target="../notesSlides/notesSlide20.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Data" Target="../diagrams/data13.xml"/><Relationship Id="rId11" Type="http://schemas.openxmlformats.org/officeDocument/2006/relationships/image" Target="../media/image25.png"/><Relationship Id="rId5" Type="http://schemas.openxmlformats.org/officeDocument/2006/relationships/image" Target="../media/image24.png"/><Relationship Id="rId15" Type="http://schemas.microsoft.com/office/2007/relationships/hdphoto" Target="../media/hdphoto5.wdp"/><Relationship Id="rId10" Type="http://schemas.microsoft.com/office/2007/relationships/diagramDrawing" Target="../diagrams/drawing13.xml"/><Relationship Id="rId4" Type="http://schemas.microsoft.com/office/2007/relationships/hdphoto" Target="../media/hdphoto3.wdp"/><Relationship Id="rId9" Type="http://schemas.openxmlformats.org/officeDocument/2006/relationships/diagramColors" Target="../diagrams/colors13.xml"/><Relationship Id="rId1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28.xml"/><Relationship Id="rId13" Type="http://schemas.openxmlformats.org/officeDocument/2006/relationships/diagramData" Target="../diagrams/data29.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17" Type="http://schemas.microsoft.com/office/2007/relationships/diagramDrawing" Target="../diagrams/drawing29.xml"/><Relationship Id="rId2" Type="http://schemas.openxmlformats.org/officeDocument/2006/relationships/notesSlide" Target="../notesSlides/notesSlide44.xml"/><Relationship Id="rId16" Type="http://schemas.openxmlformats.org/officeDocument/2006/relationships/diagramColors" Target="../diagrams/colors29.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5" Type="http://schemas.openxmlformats.org/officeDocument/2006/relationships/diagramQuickStyle" Target="../diagrams/quickStyle29.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 Id="rId14" Type="http://schemas.openxmlformats.org/officeDocument/2006/relationships/diagramLayout" Target="../diagrams/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Deep Dive</a:t>
            </a:r>
            <a:endParaRPr lang="en-AU" dirty="0"/>
          </a:p>
        </p:txBody>
      </p:sp>
      <p:sp>
        <p:nvSpPr>
          <p:cNvPr id="3" name="Subtitle 2"/>
          <p:cNvSpPr>
            <a:spLocks noGrp="1"/>
          </p:cNvSpPr>
          <p:nvPr>
            <p:ph type="subTitle" idx="1"/>
          </p:nvPr>
        </p:nvSpPr>
        <p:spPr/>
        <p:txBody>
          <a:bodyPr/>
          <a:lstStyle/>
          <a:p>
            <a:r>
              <a:rPr lang="en-AU" dirty="0" smtClean="0"/>
              <a:t>HubOne Live on Stage</a:t>
            </a:r>
            <a:endParaRPr lang="en-AU" dirty="0"/>
          </a:p>
        </p:txBody>
      </p:sp>
    </p:spTree>
    <p:extLst>
      <p:ext uri="{BB962C8B-B14F-4D97-AF65-F5344CB8AC3E}">
        <p14:creationId xmlns:p14="http://schemas.microsoft.com/office/powerpoint/2010/main" val="2803746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AU" dirty="0" smtClean="0"/>
              <a:t>Problems with Current Setup</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78761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068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6595" y="708306"/>
            <a:ext cx="3881437" cy="3881437"/>
          </a:xfr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325" y="965082"/>
            <a:ext cx="2425675" cy="3415553"/>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4967" y="2190983"/>
            <a:ext cx="2971528" cy="3066769"/>
          </a:xfrm>
          <a:prstGeom prst="rect">
            <a:avLst/>
          </a:prstGeom>
        </p:spPr>
      </p:pic>
      <p:sp>
        <p:nvSpPr>
          <p:cNvPr id="2" name="Title 1"/>
          <p:cNvSpPr>
            <a:spLocks noGrp="1"/>
          </p:cNvSpPr>
          <p:nvPr>
            <p:ph type="title"/>
          </p:nvPr>
        </p:nvSpPr>
        <p:spPr/>
        <p:txBody>
          <a:bodyPr anchor="b"/>
          <a:lstStyle/>
          <a:p>
            <a:r>
              <a:rPr lang="en-AU" dirty="0" smtClean="0"/>
              <a:t>The Solution - Convergence</a:t>
            </a:r>
            <a:endParaRPr lang="en-AU" dirty="0"/>
          </a:p>
        </p:txBody>
      </p:sp>
      <p:pic>
        <p:nvPicPr>
          <p:cNvPr id="5" name="Content Placeholder 3"/>
          <p:cNvPicPr>
            <a:picLocks noChangeAspect="1"/>
          </p:cNvPicPr>
          <p:nvPr/>
        </p:nvPicPr>
        <p:blipFill>
          <a:blip r:embed="rId7">
            <a:extLst>
              <a:ext uri="{BEBA8EAE-BF5A-486C-A8C5-ECC9F3942E4B}">
                <a14:imgProps xmlns:a14="http://schemas.microsoft.com/office/drawing/2010/main">
                  <a14:imgLayer r:embed="rId8">
                    <a14:imgEffect>
                      <a14:backgroundRemoval t="9987" b="89885" l="7587" r="89940">
                        <a14:foregroundMark x1="56948" y1="47759" x2="56948" y2="47759"/>
                        <a14:backgroundMark x1="70247" y1="30474" x2="70247" y2="30474"/>
                      </a14:backgroundRemoval>
                    </a14:imgEffect>
                  </a14:imgLayer>
                </a14:imgProps>
              </a:ext>
              <a:ext uri="{28A0092B-C50C-407E-A947-70E740481C1C}">
                <a14:useLocalDpi xmlns:a14="http://schemas.microsoft.com/office/drawing/2010/main" val="0"/>
              </a:ext>
            </a:extLst>
          </a:blip>
          <a:stretch>
            <a:fillRect/>
          </a:stretch>
        </p:blipFill>
        <p:spPr>
          <a:xfrm>
            <a:off x="6080390" y="3037634"/>
            <a:ext cx="5829610" cy="3881437"/>
          </a:xfrm>
          <a:prstGeom prst="rect">
            <a:avLst/>
          </a:prstGeom>
        </p:spPr>
      </p:pic>
      <p:graphicFrame>
        <p:nvGraphicFramePr>
          <p:cNvPr id="8" name="Diagram 7"/>
          <p:cNvGraphicFramePr/>
          <p:nvPr>
            <p:extLst>
              <p:ext uri="{D42A27DB-BD31-4B8C-83A1-F6EECF244321}">
                <p14:modId xmlns:p14="http://schemas.microsoft.com/office/powerpoint/2010/main" val="1281342001"/>
              </p:ext>
            </p:extLst>
          </p:nvPr>
        </p:nvGraphicFramePr>
        <p:xfrm>
          <a:off x="4404145" y="1857374"/>
          <a:ext cx="7273597" cy="45958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23483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7 -4.44444E-6 L -4.16667E-7 0.00024 C -0.0013 -0.00671 -0.00221 -0.01226 -0.00378 -0.01851 C -0.00417 -0.02013 -0.00469 -0.02199 -0.00521 -0.02361 C -0.00547 -0.02592 -0.0056 -0.028 -0.00599 -0.03009 C -0.00664 -0.03541 -0.0082 -0.04583 -0.0082 -0.0456 C -0.00833 -0.05023 -0.00859 -0.05463 -0.00885 -0.05902 C -0.00911 -0.06365 -0.00924 -0.06851 -0.00963 -0.07338 C -0.0099 -0.07685 -0.01055 -0.08032 -0.01107 -0.08379 C -0.01133 -0.08773 -0.01185 -0.09861 -0.0125 -0.10347 C -0.01289 -0.10601 -0.01328 -0.10879 -0.01406 -0.11134 C -0.01458 -0.11319 -0.01549 -0.11481 -0.01628 -0.11643 C -0.01654 -0.11898 -0.01654 -0.12175 -0.01693 -0.1243 C -0.01732 -0.12592 -0.01823 -0.12685 -0.01849 -0.12824 C -0.01888 -0.13078 -0.01875 -0.13356 -0.01914 -0.13611 C -0.0194 -0.1375 -0.02031 -0.13865 -0.0207 -0.14004 C -0.02096 -0.1412 -0.02109 -0.14259 -0.02135 -0.14398 C -0.02174 -0.14537 -0.02253 -0.14652 -0.02292 -0.14791 C -0.02318 -0.14907 -0.02331 -0.15046 -0.02357 -0.15185 C -0.02396 -0.15324 -0.02461 -0.15439 -0.025 -0.15578 C -0.02565 -0.1574 -0.02591 -0.15925 -0.02656 -0.16088 C -0.02708 -0.1625 -0.02812 -0.16342 -0.02878 -0.16481 C -0.0293 -0.16597 -0.02956 -0.16759 -0.03021 -0.16875 C -0.03086 -0.1699 -0.03177 -0.17037 -0.03242 -0.17129 C -0.03372 -0.17338 -0.03477 -0.17615 -0.03607 -0.178 C -0.0457 -0.19074 -0.03372 -0.175 -0.04128 -0.18449 C -0.04518 -0.18935 -0.04284 -0.1875 -0.04635 -0.18981 C -0.0474 -0.19143 -0.04805 -0.19375 -0.04935 -0.1949 C -0.05026 -0.19583 -0.05143 -0.19629 -0.05221 -0.19745 C -0.05859 -0.20625 -0.05338 -0.20254 -0.0582 -0.20532 C -0.06276 -0.21365 -0.05911 -0.20833 -0.06406 -0.21319 C -0.06628 -0.2155 -0.0668 -0.21689 -0.06914 -0.21967 C -0.07031 -0.22129 -0.07161 -0.22222 -0.07279 -0.22361 C -0.08099 -0.23287 -0.07344 -0.22546 -0.08463 -0.23541 C -0.08555 -0.23634 -0.08646 -0.2375 -0.0875 -0.23796 C -0.08906 -0.23888 -0.09062 -0.23912 -0.09193 -0.24074 C -0.09271 -0.24166 -0.09336 -0.24259 -0.09414 -0.24328 C -0.09557 -0.24444 -0.09727 -0.24444 -0.09857 -0.24583 C -0.10781 -0.25578 -0.09622 -0.24375 -0.10664 -0.2537 C -0.10794 -0.25509 -0.10911 -0.25648 -0.11029 -0.25763 C -0.11029 -0.2574 -0.11771 -0.26412 -0.11914 -0.2655 C -0.12109 -0.26736 -0.12318 -0.26851 -0.125 -0.27083 C -0.12578 -0.27152 -0.12643 -0.27268 -0.12721 -0.27338 C -0.12865 -0.27453 -0.13034 -0.27476 -0.13164 -0.27592 C -0.13268 -0.27685 -0.13359 -0.27777 -0.13463 -0.2787 C -0.13581 -0.27963 -0.13711 -0.28009 -0.13828 -0.28125 C -0.13906 -0.28194 -0.13971 -0.28333 -0.14049 -0.28379 C -0.14258 -0.28541 -0.14492 -0.28634 -0.14713 -0.28773 C -0.14779 -0.28819 -0.1487 -0.28819 -0.14935 -0.28912 C -0.15 -0.29004 -0.15078 -0.29097 -0.15156 -0.29166 C -0.1543 -0.29421 -0.15482 -0.29398 -0.15742 -0.2956 C -0.16302 -0.2993 -0.15911 -0.29768 -0.16549 -0.29953 C -0.16628 -0.30046 -0.16693 -0.30162 -0.16771 -0.30208 C -0.16914 -0.30324 -0.17057 -0.30393 -0.17213 -0.30486 C -0.17578 -0.30694 -0.17357 -0.30578 -0.17878 -0.3074 C -0.18255 -0.31203 -0.17943 -0.30902 -0.18529 -0.31134 C -0.18607 -0.31157 -0.18672 -0.31226 -0.1875 -0.3125 C -0.18893 -0.31319 -0.19049 -0.31342 -0.19193 -0.31388 C -0.19271 -0.31481 -0.19336 -0.31597 -0.19414 -0.31643 C -0.19544 -0.31736 -0.20378 -0.31898 -0.20443 -0.31921 C -0.20703 -0.31967 -0.20937 -0.32037 -0.21185 -0.32175 C -0.21328 -0.32245 -0.21471 -0.32384 -0.21628 -0.3243 C -0.21784 -0.325 -0.21966 -0.32523 -0.22135 -0.32569 C -0.2263 -0.3287 -0.22083 -0.32569 -0.23021 -0.32824 C -0.23268 -0.32893 -0.23503 -0.33032 -0.2375 -0.33101 C -0.24193 -0.33194 -0.24635 -0.33194 -0.25078 -0.33356 C -0.25195 -0.33402 -0.25325 -0.33449 -0.25443 -0.33472 C -0.26289 -0.33657 -0.2737 -0.3368 -0.28164 -0.3375 C -0.28529 -0.33773 -0.28893 -0.33865 -0.29271 -0.33865 C -0.30547 -0.33935 -0.3181 -0.33958 -0.33086 -0.34004 C -0.36432 -0.34328 -0.35508 -0.34259 -0.4125 -0.34259 C -0.42253 -0.34259 -0.43255 -0.34189 -0.44271 -0.34143 C -0.45911 -0.33935 -0.44687 -0.34213 -0.46107 -0.33611 C -0.46562 -0.33425 -0.475 -0.33101 -0.475 -0.33078 L -0.48828 -0.32037 C -0.49023 -0.31875 -0.49271 -0.31805 -0.49414 -0.31527 C -0.49492 -0.31342 -0.49479 -0.30625 -0.49479 -0.30347 L -0.49414 -0.30486 " pathEditMode="relative" rAng="0" ptsTypes="AAAAAAAAAAAAAAAAAAAAAAAAAAAAAAAAAAAAAAAAAAAAAAAAAAAAAAAAAAAAAAAAAAAAAAAAAAAAAA">
                                      <p:cBhvr>
                                        <p:cTn id="6" dur="2000" fill="hold"/>
                                        <p:tgtEl>
                                          <p:spTgt spid="5"/>
                                        </p:tgtEl>
                                        <p:attrNameLst>
                                          <p:attrName>ppt_x</p:attrName>
                                          <p:attrName>ppt_y</p:attrName>
                                        </p:attrNameLst>
                                      </p:cBhvr>
                                      <p:rCtr x="-24753" y="-17130"/>
                                    </p:animMotion>
                                  </p:childTnLst>
                                </p:cTn>
                              </p:par>
                              <p:par>
                                <p:cTn id="7" presetID="6" presetClass="emph" presetSubtype="0" fill="hold" nodeType="withEffect">
                                  <p:stCondLst>
                                    <p:cond delay="0"/>
                                  </p:stCondLst>
                                  <p:childTnLst>
                                    <p:animScale>
                                      <p:cBhvr>
                                        <p:cTn id="8" dur="2000" fill="hold"/>
                                        <p:tgtEl>
                                          <p:spTgt spid="5"/>
                                        </p:tgtEl>
                                      </p:cBhvr>
                                      <p:by x="25000" y="25000"/>
                                    </p:animScale>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6"/>
                                        </p:tgtEl>
                                      </p:cBhvr>
                                      <p:by x="25000" y="25000"/>
                                    </p:animScale>
                                  </p:childTnLst>
                                </p:cTn>
                              </p:par>
                              <p:par>
                                <p:cTn id="12" presetID="0" presetClass="path" presetSubtype="0" accel="50000" decel="50000" fill="hold" nodeType="withEffect">
                                  <p:stCondLst>
                                    <p:cond delay="0"/>
                                  </p:stCondLst>
                                  <p:childTnLst>
                                    <p:animMotion origin="layout" path="M -4.79167E-6 -3.7037E-7 L -4.79167E-6 -3.7037E-7 C -0.0039 -0.0007 -0.00794 0.00046 -0.01146 -0.00209 C -0.01393 -0.00394 -0.01497 -0.00926 -0.01705 -0.01227 C -0.01888 -0.01459 -0.02096 -0.01621 -0.02278 -0.01829 C -0.0263 -0.02223 -0.02942 -0.02709 -0.03307 -0.03033 C -0.04231 -0.03912 -0.05208 -0.0463 -0.06146 -0.05463 C -0.06419 -0.05718 -0.06653 -0.06088 -0.0694 -0.06274 C -0.07383 -0.06551 -0.07851 -0.06667 -0.08307 -0.06875 C -0.10872 -0.09352 -0.08633 -0.07431 -0.11367 -0.09098 C -0.12396 -0.09723 -0.13411 -0.10463 -0.1444 -0.11112 C -0.14778 -0.11343 -0.15117 -0.11505 -0.15455 -0.11737 L -0.17057 -0.12732 C -0.17396 -0.1294 -0.17721 -0.13195 -0.18073 -0.13334 C -0.18567 -0.13542 -0.19062 -0.13681 -0.19544 -0.13936 C -0.19935 -0.14167 -0.20286 -0.14561 -0.2069 -0.14746 C -0.24492 -0.16551 -0.23867 -0.16343 -0.2625 -0.16783 C -0.26666 -0.16968 -0.27278 -0.17246 -0.27734 -0.17385 C -0.2845 -0.1757 -0.2858 -0.175 -0.29205 -0.17778 C -0.29479 -0.17894 -0.29739 -0.18079 -0.3 -0.18195 C -0.3108 -0.18635 -0.30299 -0.18149 -0.31484 -0.18588 C -0.31758 -0.18704 -0.32005 -0.18889 -0.32278 -0.19005 C -0.32656 -0.19144 -0.33047 -0.19167 -0.33411 -0.19399 C -0.33711 -0.19607 -0.3401 -0.19885 -0.34323 -0.2 C -0.34661 -0.20139 -0.35 -0.20139 -0.35351 -0.20209 C -0.36627 -0.20973 -0.34166 -0.19537 -0.36367 -0.20602 C -0.36562 -0.20695 -0.36731 -0.20949 -0.3694 -0.21019 C -0.37461 -0.21158 -0.37995 -0.21135 -0.38528 -0.21227 C -0.38867 -0.21274 -0.39205 -0.21343 -0.39544 -0.21412 C -0.397 -0.21551 -0.3983 -0.21806 -0.4 -0.21829 C -0.43906 -0.21968 -0.43919 -0.21899 -0.46367 -0.21412 C -0.46823 -0.21158 -0.47265 -0.20811 -0.47734 -0.20602 C -0.48034 -0.20487 -0.48333 -0.20301 -0.48646 -0.20209 C -0.49479 -0.19954 -0.49101 -0.20093 -0.49778 -0.19792 C -0.50481 -0.18982 -0.497 -0.19769 -0.5069 -0.1919 C -0.50846 -0.19098 -0.50989 -0.18912 -0.51146 -0.18797 C -0.51328 -0.18658 -0.51536 -0.18565 -0.51705 -0.1838 C -0.51914 -0.18172 -0.5207 -0.17801 -0.52278 -0.17593 C -0.52903 -0.16922 -0.52721 -0.175 -0.5319 -0.16783 C -0.54271 -0.1507 -0.53385 -0.16412 -0.53984 -0.15162 C -0.54088 -0.14931 -0.54205 -0.14746 -0.54323 -0.14561 C -0.54362 -0.14352 -0.54375 -0.14144 -0.5444 -0.13936 C -0.54583 -0.13426 -0.54674 -0.13311 -0.54883 -0.1294 L -0.54883 -0.1294 " pathEditMode="relative" ptsTypes="AAAAAAAAAAAAAAAAAAAAAAAAAAAAAAAAAAAAAAAAAAAA">
                                      <p:cBhvr>
                                        <p:cTn id="13" dur="2000" fill="hold"/>
                                        <p:tgtEl>
                                          <p:spTgt spid="6"/>
                                        </p:tgtEl>
                                        <p:attrNameLst>
                                          <p:attrName>ppt_x</p:attrName>
                                          <p:attrName>ppt_y</p:attrName>
                                        </p:attrNameLst>
                                      </p:cBhvr>
                                    </p:animMotion>
                                  </p:childTnLst>
                                </p:cTn>
                              </p:par>
                            </p:childTnLst>
                          </p:cTn>
                        </p:par>
                        <p:par>
                          <p:cTn id="14" fill="hold">
                            <p:stCondLst>
                              <p:cond delay="4000"/>
                            </p:stCondLst>
                            <p:childTnLst>
                              <p:par>
                                <p:cTn id="15" presetID="0" presetClass="path" presetSubtype="0" accel="50000" decel="50000" fill="hold" nodeType="afterEffect">
                                  <p:stCondLst>
                                    <p:cond delay="0"/>
                                  </p:stCondLst>
                                  <p:childTnLst>
                                    <p:animMotion origin="layout" path="M 8.75E-6 7.77778E-6 L 8.75E-6 7.77778E-6 C -0.01289 -0.01157 0.00027 -0.00092 -0.01249 -0.00833 C -0.01445 -0.00949 -0.01614 -0.01157 -0.01796 -0.01249 C -0.02135 -0.01435 -0.02486 -0.01481 -0.02812 -0.01666 C -0.03138 -0.01851 -0.03437 -0.02175 -0.03749 -0.02361 C -0.04557 -0.0287 -0.05364 -0.0331 -0.06171 -0.03749 C -0.06588 -0.04004 -0.07005 -0.04305 -0.07421 -0.04444 C -0.15312 -0.07083 -0.04388 -0.03356 -0.12499 -0.06388 C -0.13619 -0.06828 -0.14752 -0.07083 -0.15859 -0.07499 C -0.16809 -0.0787 -0.17721 -0.08472 -0.18671 -0.08749 C -0.21289 -0.09536 -0.29179 -0.11736 -0.33124 -0.12083 C -0.3539 -0.12291 -0.37656 -0.12268 -0.39921 -0.12361 L -0.5039 -0.12083 C -0.51432 -0.1206 -0.52513 -0.12268 -0.53515 -0.11805 C -0.58437 -0.09629 -0.63255 -0.06712 -0.68124 -0.04166 C -0.68203 -0.03888 -0.68294 -0.03634 -0.68359 -0.03333 C -0.68424 -0.03124 -0.6845 -0.0287 -0.68515 -0.02638 C -0.68606 -0.02314 -0.68736 -0.02013 -0.68828 -0.01666 C -0.68893 -0.01458 -0.68919 -0.01203 -0.68984 -0.00972 C -0.6927 -0.00069 -0.69179 -0.0081 -0.69374 0.00139 C -0.69414 0.00301 -0.69414 0.0051 -0.69453 0.00695 C -0.69518 0.00926 -0.69622 0.01135 -0.69687 0.01389 C -0.69726 0.01505 -0.69726 0.01667 -0.69765 0.01806 C -0.6983 0.02014 -0.70091 0.02616 -0.70156 0.02778 C -0.7026 0.03033 -0.70351 0.03334 -0.70468 0.03612 C -0.70546 0.03797 -0.70638 0.03959 -0.70703 0.04167 C -0.70768 0.04329 -0.70807 0.04538 -0.70859 0.04723 C -0.70911 0.04862 -0.70963 0.05001 -0.71015 0.05139 C -0.71041 0.05325 -0.71067 0.05487 -0.71093 0.05695 C -0.71171 0.0632 -0.71158 0.06343 -0.71249 0.06945 C -0.71276 0.07084 -0.71276 0.07223 -0.71328 0.07362 C -0.71653 0.08149 -0.71601 0.07616 -0.71796 0.08334 C -0.71809 0.08357 -0.71796 0.08426 -0.71796 0.08473 L -0.71796 0.08473 " pathEditMode="relative" ptsTypes="AAAAAAAAAAAAAAAAAAAAAAAAAAAAAAAAAAA">
                                      <p:cBhvr>
                                        <p:cTn id="16" dur="2000" fill="hold"/>
                                        <p:tgtEl>
                                          <p:spTgt spid="7"/>
                                        </p:tgtEl>
                                        <p:attrNameLst>
                                          <p:attrName>ppt_x</p:attrName>
                                          <p:attrName>ppt_y</p:attrName>
                                        </p:attrNameLst>
                                      </p:cBhvr>
                                    </p:animMotion>
                                  </p:childTnLst>
                                </p:cTn>
                              </p:par>
                              <p:par>
                                <p:cTn id="17" presetID="6" presetClass="emph" presetSubtype="0" fill="hold" nodeType="withEffect">
                                  <p:stCondLst>
                                    <p:cond delay="0"/>
                                  </p:stCondLst>
                                  <p:childTnLst>
                                    <p:animScale>
                                      <p:cBhvr>
                                        <p:cTn id="18" dur="2000" fill="hold"/>
                                        <p:tgtEl>
                                          <p:spTgt spid="7"/>
                                        </p:tgtEl>
                                      </p:cBhvr>
                                      <p:by x="25000" y="25000"/>
                                    </p:animScale>
                                  </p:childTnLst>
                                </p:cTn>
                              </p:par>
                            </p:childTnLst>
                          </p:cTn>
                        </p:par>
                        <p:par>
                          <p:cTn id="19" fill="hold">
                            <p:stCondLst>
                              <p:cond delay="6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Email &amp; Collaboration</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08220255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087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Email and Collaboration</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080408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81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DE3A893-78F8-4D29-A7FC-F69F58636160}"/>
                                            </p:graphicEl>
                                          </p:spTgt>
                                        </p:tgtEl>
                                        <p:attrNameLst>
                                          <p:attrName>style.visibility</p:attrName>
                                        </p:attrNameLst>
                                      </p:cBhvr>
                                      <p:to>
                                        <p:strVal val="visible"/>
                                      </p:to>
                                    </p:set>
                                    <p:animEffect transition="in" filter="fade">
                                      <p:cBhvr>
                                        <p:cTn id="7" dur="500"/>
                                        <p:tgtEl>
                                          <p:spTgt spid="4">
                                            <p:graphicEl>
                                              <a:dgm id="{DDE3A893-78F8-4D29-A7FC-F69F5863616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E4DF0B08-7659-439A-BC1F-FE87A5F817CD}"/>
                                            </p:graphicEl>
                                          </p:spTgt>
                                        </p:tgtEl>
                                        <p:attrNameLst>
                                          <p:attrName>style.visibility</p:attrName>
                                        </p:attrNameLst>
                                      </p:cBhvr>
                                      <p:to>
                                        <p:strVal val="visible"/>
                                      </p:to>
                                    </p:set>
                                    <p:animEffect transition="in" filter="fade">
                                      <p:cBhvr>
                                        <p:cTn id="12" dur="500"/>
                                        <p:tgtEl>
                                          <p:spTgt spid="4">
                                            <p:graphicEl>
                                              <a:dgm id="{E4DF0B08-7659-439A-BC1F-FE87A5F817C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F73BD9D-A201-4DAA-805C-08F16812A46D}"/>
                                            </p:graphicEl>
                                          </p:spTgt>
                                        </p:tgtEl>
                                        <p:attrNameLst>
                                          <p:attrName>style.visibility</p:attrName>
                                        </p:attrNameLst>
                                      </p:cBhvr>
                                      <p:to>
                                        <p:strVal val="visible"/>
                                      </p:to>
                                    </p:set>
                                    <p:animEffect transition="in" filter="fade">
                                      <p:cBhvr>
                                        <p:cTn id="17" dur="500"/>
                                        <p:tgtEl>
                                          <p:spTgt spid="4">
                                            <p:graphicEl>
                                              <a:dgm id="{CF73BD9D-A201-4DAA-805C-08F16812A46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E10428A4-19B3-4D4D-879D-30B0B9C407BB}"/>
                                            </p:graphicEl>
                                          </p:spTgt>
                                        </p:tgtEl>
                                        <p:attrNameLst>
                                          <p:attrName>style.visibility</p:attrName>
                                        </p:attrNameLst>
                                      </p:cBhvr>
                                      <p:to>
                                        <p:strVal val="visible"/>
                                      </p:to>
                                    </p:set>
                                    <p:animEffect transition="in" filter="fade">
                                      <p:cBhvr>
                                        <p:cTn id="22" dur="500"/>
                                        <p:tgtEl>
                                          <p:spTgt spid="4">
                                            <p:graphicEl>
                                              <a:dgm id="{E10428A4-19B3-4D4D-879D-30B0B9C407B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EB11A0CC-741A-44E2-8C40-67B7DAB63980}"/>
                                            </p:graphicEl>
                                          </p:spTgt>
                                        </p:tgtEl>
                                        <p:attrNameLst>
                                          <p:attrName>style.visibility</p:attrName>
                                        </p:attrNameLst>
                                      </p:cBhvr>
                                      <p:to>
                                        <p:strVal val="visible"/>
                                      </p:to>
                                    </p:set>
                                    <p:animEffect transition="in" filter="fade">
                                      <p:cBhvr>
                                        <p:cTn id="27" dur="500"/>
                                        <p:tgtEl>
                                          <p:spTgt spid="4">
                                            <p:graphicEl>
                                              <a:dgm id="{EB11A0CC-741A-44E2-8C40-67B7DAB6398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2C180BEF-A726-455B-BF75-2C5B610877CD}"/>
                                            </p:graphicEl>
                                          </p:spTgt>
                                        </p:tgtEl>
                                        <p:attrNameLst>
                                          <p:attrName>style.visibility</p:attrName>
                                        </p:attrNameLst>
                                      </p:cBhvr>
                                      <p:to>
                                        <p:strVal val="visible"/>
                                      </p:to>
                                    </p:set>
                                    <p:animEffect transition="in" filter="fade">
                                      <p:cBhvr>
                                        <p:cTn id="32" dur="500"/>
                                        <p:tgtEl>
                                          <p:spTgt spid="4">
                                            <p:graphicEl>
                                              <a:dgm id="{2C180BEF-A726-455B-BF75-2C5B610877C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graphicEl>
                                              <a:dgm id="{DE4FF961-07D7-4728-9BE1-5F11AAD5A74D}"/>
                                            </p:graphicEl>
                                          </p:spTgt>
                                        </p:tgtEl>
                                        <p:attrNameLst>
                                          <p:attrName>style.visibility</p:attrName>
                                        </p:attrNameLst>
                                      </p:cBhvr>
                                      <p:to>
                                        <p:strVal val="visible"/>
                                      </p:to>
                                    </p:set>
                                    <p:animEffect transition="in" filter="fade">
                                      <p:cBhvr>
                                        <p:cTn id="37" dur="500"/>
                                        <p:tgtEl>
                                          <p:spTgt spid="4">
                                            <p:graphicEl>
                                              <a:dgm id="{DE4FF961-07D7-4728-9BE1-5F11AAD5A74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9BA16D06-D476-415C-AD5F-DD89FA85F422}"/>
                                            </p:graphicEl>
                                          </p:spTgt>
                                        </p:tgtEl>
                                        <p:attrNameLst>
                                          <p:attrName>style.visibility</p:attrName>
                                        </p:attrNameLst>
                                      </p:cBhvr>
                                      <p:to>
                                        <p:strVal val="visible"/>
                                      </p:to>
                                    </p:set>
                                    <p:animEffect transition="in" filter="fade">
                                      <p:cBhvr>
                                        <p:cTn id="42" dur="500"/>
                                        <p:tgtEl>
                                          <p:spTgt spid="4">
                                            <p:graphicEl>
                                              <a:dgm id="{9BA16D06-D476-415C-AD5F-DD89FA85F42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graphicEl>
                                              <a:dgm id="{051D9908-8319-409A-BD0B-CDF9A236961E}"/>
                                            </p:graphicEl>
                                          </p:spTgt>
                                        </p:tgtEl>
                                        <p:attrNameLst>
                                          <p:attrName>style.visibility</p:attrName>
                                        </p:attrNameLst>
                                      </p:cBhvr>
                                      <p:to>
                                        <p:strVal val="visible"/>
                                      </p:to>
                                    </p:set>
                                    <p:animEffect transition="in" filter="fade">
                                      <p:cBhvr>
                                        <p:cTn id="47" dur="500"/>
                                        <p:tgtEl>
                                          <p:spTgt spid="4">
                                            <p:graphicEl>
                                              <a:dgm id="{051D9908-8319-409A-BD0B-CDF9A236961E}"/>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3B0ECD1F-3BDE-4B34-B78B-35E21EE3DE99}"/>
                                            </p:graphicEl>
                                          </p:spTgt>
                                        </p:tgtEl>
                                        <p:attrNameLst>
                                          <p:attrName>style.visibility</p:attrName>
                                        </p:attrNameLst>
                                      </p:cBhvr>
                                      <p:to>
                                        <p:strVal val="visible"/>
                                      </p:to>
                                    </p:set>
                                    <p:animEffect transition="in" filter="fade">
                                      <p:cBhvr>
                                        <p:cTn id="52" dur="500"/>
                                        <p:tgtEl>
                                          <p:spTgt spid="4">
                                            <p:graphicEl>
                                              <a:dgm id="{3B0ECD1F-3BDE-4B34-B78B-35E21EE3DE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48" y="4506642"/>
            <a:ext cx="2303929" cy="1727947"/>
          </a:xfrm>
          <a:prstGeom prst="rect">
            <a:avLst/>
          </a:prstGeom>
        </p:spPr>
      </p:pic>
      <p:sp>
        <p:nvSpPr>
          <p:cNvPr id="2" name="Title 1"/>
          <p:cNvSpPr>
            <a:spLocks noGrp="1"/>
          </p:cNvSpPr>
          <p:nvPr>
            <p:ph type="title"/>
          </p:nvPr>
        </p:nvSpPr>
        <p:spPr/>
        <p:txBody>
          <a:bodyPr anchor="b"/>
          <a:lstStyle/>
          <a:p>
            <a:r>
              <a:rPr lang="en-AU" dirty="0" smtClean="0"/>
              <a:t>The Office 365 Difference</a:t>
            </a:r>
            <a:endParaRPr lang="en-AU" dirty="0"/>
          </a:p>
        </p:txBody>
      </p:sp>
      <p:pic>
        <p:nvPicPr>
          <p:cNvPr id="1035" name="Picture 11" descr="Office 3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18" y="2573337"/>
            <a:ext cx="1533525" cy="33337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Microsoft Exc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8940" y="262096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Microsoft Word"/>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4447661" y="262096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Microsoft PowerPoi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6382" y="2597150"/>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icrosoft Outloo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103" y="2599859"/>
            <a:ext cx="3143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Microsoft OneNot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2399" y="2606115"/>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Microsoft Publish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8745" y="2606115"/>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Microsoft Lyn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15091" y="262096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Microsoft Acces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3812" y="2620963"/>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Microsoft InfoPath"/>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00158" y="2597150"/>
            <a:ext cx="3333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3718" y="3056965"/>
            <a:ext cx="1828800" cy="762000"/>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3718" y="3625378"/>
            <a:ext cx="2292257" cy="687677"/>
          </a:xfrm>
          <a:prstGeom prst="rect">
            <a:avLst/>
          </a:prstGeom>
        </p:spPr>
      </p:pic>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32525" y="4313055"/>
            <a:ext cx="2437152" cy="774488"/>
          </a:xfrm>
          <a:prstGeom prst="rect">
            <a:avLst/>
          </a:prstGeom>
        </p:spPr>
      </p:pic>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86216" y="3211242"/>
            <a:ext cx="5143500" cy="2590800"/>
          </a:xfrm>
          <a:prstGeom prst="rect">
            <a:avLst/>
          </a:prstGeom>
        </p:spPr>
      </p:pic>
    </p:spTree>
    <p:extLst>
      <p:ext uri="{BB962C8B-B14F-4D97-AF65-F5344CB8AC3E}">
        <p14:creationId xmlns:p14="http://schemas.microsoft.com/office/powerpoint/2010/main" val="3849818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Email in the Cloud</a:t>
            </a:r>
            <a:endParaRPr lang="en-AU" dirty="0"/>
          </a:p>
        </p:txBody>
      </p:sp>
    </p:spTree>
    <p:extLst>
      <p:ext uri="{BB962C8B-B14F-4D97-AF65-F5344CB8AC3E}">
        <p14:creationId xmlns:p14="http://schemas.microsoft.com/office/powerpoint/2010/main" val="2700864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Website &amp; Marketing</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69485058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882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Website and Marketing</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71962" y="3074504"/>
            <a:ext cx="1286508" cy="1286508"/>
          </a:xfrm>
        </p:spPr>
      </p:pic>
      <p:sp>
        <p:nvSpPr>
          <p:cNvPr id="4" name="Can 3"/>
          <p:cNvSpPr/>
          <p:nvPr/>
        </p:nvSpPr>
        <p:spPr>
          <a:xfrm>
            <a:off x="1073426" y="2915478"/>
            <a:ext cx="1643270" cy="222636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Practice</a:t>
            </a:r>
          </a:p>
          <a:p>
            <a:pPr algn="ctr"/>
            <a:r>
              <a:rPr lang="en-AU" dirty="0" smtClean="0"/>
              <a:t>Management</a:t>
            </a:r>
            <a:endParaRPr lang="en-AU" dirty="0"/>
          </a:p>
        </p:txBody>
      </p:sp>
      <p:sp>
        <p:nvSpPr>
          <p:cNvPr id="5" name="Cloud 4"/>
          <p:cNvSpPr/>
          <p:nvPr/>
        </p:nvSpPr>
        <p:spPr>
          <a:xfrm>
            <a:off x="3963134" y="2305878"/>
            <a:ext cx="2329862" cy="15372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Website</a:t>
            </a:r>
            <a:endParaRPr lang="en-AU" dirty="0"/>
          </a:p>
        </p:txBody>
      </p:sp>
      <p:sp>
        <p:nvSpPr>
          <p:cNvPr id="7" name="Right Arrow 6"/>
          <p:cNvSpPr/>
          <p:nvPr/>
        </p:nvSpPr>
        <p:spPr>
          <a:xfrm rot="12168175">
            <a:off x="6467061" y="2915478"/>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rot="9026549">
            <a:off x="2727003" y="2841262"/>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Snip Single Corner Rectangle 2"/>
          <p:cNvSpPr/>
          <p:nvPr/>
        </p:nvSpPr>
        <p:spPr>
          <a:xfrm>
            <a:off x="4453467" y="4605867"/>
            <a:ext cx="1507066" cy="176106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Newsletter</a:t>
            </a:r>
            <a:endParaRPr lang="en-AU" dirty="0"/>
          </a:p>
        </p:txBody>
      </p:sp>
      <p:sp>
        <p:nvSpPr>
          <p:cNvPr id="9" name="Right Arrow 8"/>
          <p:cNvSpPr/>
          <p:nvPr/>
        </p:nvSpPr>
        <p:spPr>
          <a:xfrm rot="934409">
            <a:off x="2862687" y="4683553"/>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ight Arrow 9"/>
          <p:cNvSpPr/>
          <p:nvPr/>
        </p:nvSpPr>
        <p:spPr>
          <a:xfrm rot="19596272">
            <a:off x="6467062" y="4889771"/>
            <a:ext cx="1073426" cy="802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rot="12168175">
            <a:off x="5734818" y="2033096"/>
            <a:ext cx="2490561" cy="38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ight Arrow 12"/>
          <p:cNvSpPr/>
          <p:nvPr/>
        </p:nvSpPr>
        <p:spPr>
          <a:xfrm rot="9579046">
            <a:off x="2957306" y="1955974"/>
            <a:ext cx="2490561" cy="38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77925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3" grpId="0" animBg="1"/>
      <p:bldP spid="9" grpId="0" animBg="1"/>
      <p:bldP spid="10"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Demonstration - </a:t>
            </a:r>
            <a:r>
              <a:rPr lang="en-AU" dirty="0" err="1" smtClean="0"/>
              <a:t>WebSite</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805833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Mailing Lists</a:t>
            </a:r>
            <a:endParaRPr lang="en-AU" dirty="0"/>
          </a:p>
        </p:txBody>
      </p:sp>
    </p:spTree>
    <p:extLst>
      <p:ext uri="{BB962C8B-B14F-4D97-AF65-F5344CB8AC3E}">
        <p14:creationId xmlns:p14="http://schemas.microsoft.com/office/powerpoint/2010/main" val="94543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AU" dirty="0" smtClean="0"/>
              <a:t>Your Presenter</a:t>
            </a:r>
            <a:endParaRPr lang="en-AU" dirty="0"/>
          </a:p>
        </p:txBody>
      </p:sp>
      <p:graphicFrame>
        <p:nvGraphicFramePr>
          <p:cNvPr id="5" name="Diagram 4"/>
          <p:cNvGraphicFramePr/>
          <p:nvPr/>
        </p:nvGraphicFramePr>
        <p:xfrm>
          <a:off x="669751" y="2638697"/>
          <a:ext cx="8128000" cy="3878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19211" y="4643960"/>
            <a:ext cx="1886872" cy="1886872"/>
          </a:xfrm>
        </p:spPr>
      </p:pic>
    </p:spTree>
    <p:extLst>
      <p:ext uri="{BB962C8B-B14F-4D97-AF65-F5344CB8AC3E}">
        <p14:creationId xmlns:p14="http://schemas.microsoft.com/office/powerpoint/2010/main" val="63153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Desktop Computing</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111649574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573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0" b="96978" l="4167" r="96065"/>
                    </a14:imgEffect>
                  </a14:imgLayer>
                </a14:imgProps>
              </a:ext>
              <a:ext uri="{28A0092B-C50C-407E-A947-70E740481C1C}">
                <a14:useLocalDpi xmlns:a14="http://schemas.microsoft.com/office/drawing/2010/main" val="0"/>
              </a:ext>
            </a:extLst>
          </a:blip>
          <a:stretch>
            <a:fillRect/>
          </a:stretch>
        </p:blipFill>
        <p:spPr>
          <a:xfrm>
            <a:off x="6438666" y="2922673"/>
            <a:ext cx="4114800" cy="34671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3343" y="3741556"/>
            <a:ext cx="2210658" cy="1179922"/>
          </a:xfrm>
          <a:prstGeom prst="rect">
            <a:avLst/>
          </a:prstGeom>
        </p:spPr>
      </p:pic>
      <p:sp>
        <p:nvSpPr>
          <p:cNvPr id="2" name="Title 1"/>
          <p:cNvSpPr>
            <a:spLocks noGrp="1"/>
          </p:cNvSpPr>
          <p:nvPr>
            <p:ph type="title"/>
          </p:nvPr>
        </p:nvSpPr>
        <p:spPr/>
        <p:txBody>
          <a:bodyPr>
            <a:normAutofit/>
          </a:bodyPr>
          <a:lstStyle/>
          <a:p>
            <a:r>
              <a:rPr lang="en-AU" sz="2800" dirty="0" smtClean="0"/>
              <a:t>7 Steps for Desktop Management</a:t>
            </a:r>
            <a:endParaRPr lang="en-AU"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1762346"/>
              </p:ext>
            </p:extLst>
          </p:nvPr>
        </p:nvGraphicFramePr>
        <p:xfrm>
          <a:off x="677863" y="2160588"/>
          <a:ext cx="5020572" cy="450525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Picture 4"/>
          <p:cNvPicPr>
            <a:picLocks noChangeAspect="1"/>
          </p:cNvPicPr>
          <p:nvPr/>
        </p:nvPicPr>
        <p:blipFill>
          <a:blip r:embed="rId11">
            <a:extLst>
              <a:ext uri="{BEBA8EAE-BF5A-486C-A8C5-ECC9F3942E4B}">
                <a14:imgProps xmlns:a14="http://schemas.microsoft.com/office/drawing/2010/main">
                  <a14:imgLayer r:embed="rId12">
                    <a14:imgEffect>
                      <a14:backgroundRemoval t="3626" b="89819" l="2857" r="90000"/>
                    </a14:imgEffect>
                  </a14:imgLayer>
                </a14:imgProps>
              </a:ext>
              <a:ext uri="{28A0092B-C50C-407E-A947-70E740481C1C}">
                <a14:useLocalDpi xmlns:a14="http://schemas.microsoft.com/office/drawing/2010/main" val="0"/>
              </a:ext>
            </a:extLst>
          </a:blip>
          <a:stretch>
            <a:fillRect/>
          </a:stretch>
        </p:blipFill>
        <p:spPr>
          <a:xfrm>
            <a:off x="6806236" y="1525035"/>
            <a:ext cx="2273987" cy="1663723"/>
          </a:xfrm>
          <a:prstGeom prst="rect">
            <a:avLst/>
          </a:prstGeom>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12927" y="2244181"/>
            <a:ext cx="1348630" cy="1467464"/>
          </a:xfrm>
          <a:prstGeom prst="rect">
            <a:avLst/>
          </a:prstGeom>
        </p:spPr>
      </p:pic>
      <p:pic>
        <p:nvPicPr>
          <p:cNvPr id="7" name="Picture 6"/>
          <p:cNvPicPr>
            <a:picLocks noChangeAspect="1"/>
          </p:cNvPicPr>
          <p:nvPr/>
        </p:nvPicPr>
        <p:blipFill>
          <a:blip r:embed="rId14">
            <a:extLst>
              <a:ext uri="{BEBA8EAE-BF5A-486C-A8C5-ECC9F3942E4B}">
                <a14:imgProps xmlns:a14="http://schemas.microsoft.com/office/drawing/2010/main">
                  <a14:imgLayer r:embed="rId15">
                    <a14:imgEffect>
                      <a14:backgroundRemoval t="4362" b="94631" l="5392" r="94853">
                        <a14:foregroundMark x1="87500" y1="83557" x2="87500" y2="83557"/>
                      </a14:backgroundRemoval>
                    </a14:imgEffect>
                  </a14:imgLayer>
                </a14:imgProps>
              </a:ext>
              <a:ext uri="{28A0092B-C50C-407E-A947-70E740481C1C}">
                <a14:useLocalDpi xmlns:a14="http://schemas.microsoft.com/office/drawing/2010/main" val="0"/>
              </a:ext>
            </a:extLst>
          </a:blip>
          <a:stretch>
            <a:fillRect/>
          </a:stretch>
        </p:blipFill>
        <p:spPr>
          <a:xfrm>
            <a:off x="6104559" y="2576833"/>
            <a:ext cx="2391507" cy="1746738"/>
          </a:xfrm>
          <a:prstGeom prst="rect">
            <a:avLst/>
          </a:prstGeom>
        </p:spPr>
      </p:pic>
      <p:pic>
        <p:nvPicPr>
          <p:cNvPr id="8" name="Picture 7"/>
          <p:cNvPicPr>
            <a:picLocks noChangeAspect="1"/>
          </p:cNvPicPr>
          <p:nvPr/>
        </p:nvPicPr>
        <p:blipFill>
          <a:blip r:embed="rId16">
            <a:extLst>
              <a:ext uri="{BEBA8EAE-BF5A-486C-A8C5-ECC9F3942E4B}">
                <a14:imgProps xmlns:a14="http://schemas.microsoft.com/office/drawing/2010/main">
                  <a14:imgLayer r:embed="rId17">
                    <a14:imgEffect>
                      <a14:backgroundRemoval t="2174" b="89493" l="2600" r="96000">
                        <a14:foregroundMark x1="8000" y1="5072" x2="8000" y2="5072"/>
                        <a14:foregroundMark x1="11600" y1="7609" x2="11600" y2="7609"/>
                        <a14:foregroundMark x1="20200" y1="10870" x2="20200" y2="10870"/>
                        <a14:foregroundMark x1="32400" y1="13768" x2="32400" y2="13768"/>
                        <a14:foregroundMark x1="26000" y1="12681" x2="26000" y2="12681"/>
                        <a14:foregroundMark x1="27400" y1="80797" x2="27400" y2="80797"/>
                        <a14:foregroundMark x1="32600" y1="80797" x2="32600" y2="80797"/>
                        <a14:foregroundMark x1="43400" y1="80797" x2="43400" y2="80797"/>
                      </a14:backgroundRemoval>
                    </a14:imgEffect>
                  </a14:imgLayer>
                </a14:imgProps>
              </a:ext>
              <a:ext uri="{28A0092B-C50C-407E-A947-70E740481C1C}">
                <a14:useLocalDpi xmlns:a14="http://schemas.microsoft.com/office/drawing/2010/main" val="0"/>
              </a:ext>
            </a:extLst>
          </a:blip>
          <a:stretch>
            <a:fillRect/>
          </a:stretch>
        </p:blipFill>
        <p:spPr>
          <a:xfrm>
            <a:off x="7854360" y="2977913"/>
            <a:ext cx="2218068" cy="1224374"/>
          </a:xfrm>
          <a:prstGeom prst="rect">
            <a:avLst/>
          </a:prstGeom>
        </p:spPr>
      </p:pic>
    </p:spTree>
    <p:extLst>
      <p:ext uri="{BB962C8B-B14F-4D97-AF65-F5344CB8AC3E}">
        <p14:creationId xmlns:p14="http://schemas.microsoft.com/office/powerpoint/2010/main" val="23400382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Windows Intune</a:t>
            </a:r>
            <a:endParaRPr lang="en-AU" dirty="0"/>
          </a:p>
        </p:txBody>
      </p:sp>
    </p:spTree>
    <p:extLst>
      <p:ext uri="{BB962C8B-B14F-4D97-AF65-F5344CB8AC3E}">
        <p14:creationId xmlns:p14="http://schemas.microsoft.com/office/powerpoint/2010/main" val="3025817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Email &amp; Collaboration</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393895783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86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Time Comms Benefits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369013"/>
              </p:ext>
            </p:extLst>
          </p:nvPr>
        </p:nvGraphicFramePr>
        <p:xfrm>
          <a:off x="677863" y="2160588"/>
          <a:ext cx="10271788"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5804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Microsoft Lync</a:t>
            </a:r>
            <a:endParaRPr lang="en-AU" dirty="0"/>
          </a:p>
        </p:txBody>
      </p:sp>
    </p:spTree>
    <p:extLst>
      <p:ext uri="{BB962C8B-B14F-4D97-AF65-F5344CB8AC3E}">
        <p14:creationId xmlns:p14="http://schemas.microsoft.com/office/powerpoint/2010/main" val="3846189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Your Key “Making Money” Platform</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4244268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Making the Business Run</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63075644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6083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Practice Management</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169128727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537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Demonstrations</a:t>
            </a:r>
            <a:endParaRPr lang="en-AU" dirty="0"/>
          </a:p>
        </p:txBody>
      </p:sp>
      <p:graphicFrame>
        <p:nvGraphicFramePr>
          <p:cNvPr id="4" name="Content Placeholder 4"/>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2922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Agenda</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833031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7463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Max</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194624671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467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The </a:t>
            </a:r>
            <a:r>
              <a:rPr lang="en-AU" dirty="0" err="1" smtClean="0"/>
              <a:t>MyMax</a:t>
            </a:r>
            <a:r>
              <a:rPr lang="en-AU" dirty="0" smtClean="0"/>
              <a:t> Portal</a:t>
            </a:r>
            <a:endParaRPr lang="en-AU" dirty="0"/>
          </a:p>
        </p:txBody>
      </p:sp>
    </p:spTree>
    <p:extLst>
      <p:ext uri="{BB962C8B-B14F-4D97-AF65-F5344CB8AC3E}">
        <p14:creationId xmlns:p14="http://schemas.microsoft.com/office/powerpoint/2010/main" val="1227376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Clients</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27497086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454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Managing Clients and Prospects</a:t>
            </a:r>
            <a:endParaRPr lang="en-AU" dirty="0"/>
          </a:p>
        </p:txBody>
      </p:sp>
    </p:spTree>
    <p:extLst>
      <p:ext uri="{BB962C8B-B14F-4D97-AF65-F5344CB8AC3E}">
        <p14:creationId xmlns:p14="http://schemas.microsoft.com/office/powerpoint/2010/main" val="1295241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Job Manager</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04394096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508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Managing Job Workflow</a:t>
            </a:r>
            <a:endParaRPr lang="en-AU" dirty="0"/>
          </a:p>
        </p:txBody>
      </p:sp>
    </p:spTree>
    <p:extLst>
      <p:ext uri="{BB962C8B-B14F-4D97-AF65-F5344CB8AC3E}">
        <p14:creationId xmlns:p14="http://schemas.microsoft.com/office/powerpoint/2010/main" val="13055497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Financial</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11355011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8982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Financial and Reporting</a:t>
            </a:r>
            <a:endParaRPr lang="en-AU" dirty="0"/>
          </a:p>
        </p:txBody>
      </p:sp>
    </p:spTree>
    <p:extLst>
      <p:ext uri="{BB962C8B-B14F-4D97-AF65-F5344CB8AC3E}">
        <p14:creationId xmlns:p14="http://schemas.microsoft.com/office/powerpoint/2010/main" val="3092371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Admin</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87758836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20997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Practice Manager - Administration</a:t>
            </a:r>
            <a:endParaRPr lang="en-AU" dirty="0"/>
          </a:p>
        </p:txBody>
      </p:sp>
    </p:spTree>
    <p:extLst>
      <p:ext uri="{BB962C8B-B14F-4D97-AF65-F5344CB8AC3E}">
        <p14:creationId xmlns:p14="http://schemas.microsoft.com/office/powerpoint/2010/main" val="194696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Modern Practice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515630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3013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Ledgers</a:t>
            </a:r>
            <a:endParaRPr lang="en-AU"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298958578"/>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896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Xero Ledgers</a:t>
            </a:r>
            <a:endParaRPr lang="en-AU" dirty="0"/>
          </a:p>
        </p:txBody>
      </p:sp>
    </p:spTree>
    <p:extLst>
      <p:ext uri="{BB962C8B-B14F-4D97-AF65-F5344CB8AC3E}">
        <p14:creationId xmlns:p14="http://schemas.microsoft.com/office/powerpoint/2010/main" val="229163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Workpaper</a:t>
            </a:r>
            <a:r>
              <a:rPr lang="en-AU" dirty="0"/>
              <a:t>s</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238712265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9515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Demonstration</a:t>
            </a:r>
            <a:endParaRPr lang="en-AU" dirty="0"/>
          </a:p>
        </p:txBody>
      </p:sp>
      <p:sp>
        <p:nvSpPr>
          <p:cNvPr id="5" name="Subtitle 4"/>
          <p:cNvSpPr>
            <a:spLocks noGrp="1"/>
          </p:cNvSpPr>
          <p:nvPr>
            <p:ph type="subTitle" idx="1"/>
          </p:nvPr>
        </p:nvSpPr>
        <p:spPr/>
        <p:txBody>
          <a:bodyPr/>
          <a:lstStyle/>
          <a:p>
            <a:r>
              <a:rPr lang="en-AU" dirty="0" smtClean="0"/>
              <a:t>Xero Workpapers</a:t>
            </a:r>
            <a:endParaRPr lang="en-AU" dirty="0"/>
          </a:p>
        </p:txBody>
      </p:sp>
    </p:spTree>
    <p:extLst>
      <p:ext uri="{BB962C8B-B14F-4D97-AF65-F5344CB8AC3E}">
        <p14:creationId xmlns:p14="http://schemas.microsoft.com/office/powerpoint/2010/main" val="6613606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Managing Documents</a:t>
            </a:r>
            <a:endParaRPr lang="en-AU" dirty="0"/>
          </a:p>
        </p:txBody>
      </p:sp>
      <p:sp>
        <p:nvSpPr>
          <p:cNvPr id="3" name="Subtitle 2"/>
          <p:cNvSpPr>
            <a:spLocks noGrp="1"/>
          </p:cNvSpPr>
          <p:nvPr>
            <p:ph type="subTitle" idx="1"/>
          </p:nvPr>
        </p:nvSpPr>
        <p:spPr/>
        <p:txBody>
          <a:bodyPr/>
          <a:lstStyle/>
          <a:p>
            <a:r>
              <a:rPr lang="en-AU" dirty="0" smtClean="0"/>
              <a:t>Inbound and Outbound</a:t>
            </a:r>
            <a:endParaRPr lang="en-AU" dirty="0"/>
          </a:p>
        </p:txBody>
      </p:sp>
    </p:spTree>
    <p:extLst>
      <p:ext uri="{BB962C8B-B14F-4D97-AF65-F5344CB8AC3E}">
        <p14:creationId xmlns:p14="http://schemas.microsoft.com/office/powerpoint/2010/main" val="2592928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Document Management</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336678727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80622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4858871" y="1891553"/>
            <a:ext cx="6777317" cy="46078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AU" dirty="0" smtClean="0"/>
              <a:t>Document Management</a:t>
            </a:r>
            <a:endParaRPr lang="en-AU" dirty="0"/>
          </a:p>
        </p:txBody>
      </p:sp>
      <p:sp>
        <p:nvSpPr>
          <p:cNvPr id="2" name="Title 1"/>
          <p:cNvSpPr>
            <a:spLocks noGrp="1"/>
          </p:cNvSpPr>
          <p:nvPr>
            <p:ph type="title"/>
          </p:nvPr>
        </p:nvSpPr>
        <p:spPr/>
        <p:txBody>
          <a:bodyPr/>
          <a:lstStyle/>
          <a:p>
            <a:r>
              <a:rPr lang="en-AU" dirty="0" smtClean="0"/>
              <a:t>Three Key Scenarios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1713999"/>
              </p:ext>
            </p:extLst>
          </p:nvPr>
        </p:nvGraphicFramePr>
        <p:xfrm>
          <a:off x="677863" y="2160589"/>
          <a:ext cx="8596312" cy="1523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350953327"/>
              </p:ext>
            </p:extLst>
          </p:nvPr>
        </p:nvGraphicFramePr>
        <p:xfrm>
          <a:off x="677689" y="3352895"/>
          <a:ext cx="8596312" cy="15239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476213849"/>
              </p:ext>
            </p:extLst>
          </p:nvPr>
        </p:nvGraphicFramePr>
        <p:xfrm>
          <a:off x="677689" y="4500377"/>
          <a:ext cx="8596312" cy="152390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42500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9159CE8-D2A6-4413-BD08-5A4C770EE019}"/>
                                            </p:graphicEl>
                                          </p:spTgt>
                                        </p:tgtEl>
                                        <p:attrNameLst>
                                          <p:attrName>style.visibility</p:attrName>
                                        </p:attrNameLst>
                                      </p:cBhvr>
                                      <p:to>
                                        <p:strVal val="visible"/>
                                      </p:to>
                                    </p:set>
                                    <p:animEffect transition="in" filter="fade">
                                      <p:cBhvr>
                                        <p:cTn id="7" dur="500"/>
                                        <p:tgtEl>
                                          <p:spTgt spid="4">
                                            <p:graphicEl>
                                              <a:dgm id="{29159CE8-D2A6-4413-BD08-5A4C770EE01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4D5CA294-C2E5-485D-9A4F-E10545EB07BD}"/>
                                            </p:graphicEl>
                                          </p:spTgt>
                                        </p:tgtEl>
                                        <p:attrNameLst>
                                          <p:attrName>style.visibility</p:attrName>
                                        </p:attrNameLst>
                                      </p:cBhvr>
                                      <p:to>
                                        <p:strVal val="visible"/>
                                      </p:to>
                                    </p:set>
                                    <p:animEffect transition="in" filter="fade">
                                      <p:cBhvr>
                                        <p:cTn id="12" dur="500"/>
                                        <p:tgtEl>
                                          <p:spTgt spid="4">
                                            <p:graphicEl>
                                              <a:dgm id="{4D5CA294-C2E5-485D-9A4F-E10545EB07B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C04F00AF-BC7C-4D01-A4DD-F183E2BC6B44}"/>
                                            </p:graphicEl>
                                          </p:spTgt>
                                        </p:tgtEl>
                                        <p:attrNameLst>
                                          <p:attrName>style.visibility</p:attrName>
                                        </p:attrNameLst>
                                      </p:cBhvr>
                                      <p:to>
                                        <p:strVal val="visible"/>
                                      </p:to>
                                    </p:set>
                                    <p:animEffect transition="in" filter="fade">
                                      <p:cBhvr>
                                        <p:cTn id="15" dur="500"/>
                                        <p:tgtEl>
                                          <p:spTgt spid="4">
                                            <p:graphicEl>
                                              <a:dgm id="{C04F00AF-BC7C-4D01-A4DD-F183E2BC6B44}"/>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8DB55ED6-167C-43CC-9842-A53502FBDDD7}"/>
                                            </p:graphicEl>
                                          </p:spTgt>
                                        </p:tgtEl>
                                        <p:attrNameLst>
                                          <p:attrName>style.visibility</p:attrName>
                                        </p:attrNameLst>
                                      </p:cBhvr>
                                      <p:to>
                                        <p:strVal val="visible"/>
                                      </p:to>
                                    </p:set>
                                    <p:animEffect transition="in" filter="fade">
                                      <p:cBhvr>
                                        <p:cTn id="20" dur="500"/>
                                        <p:tgtEl>
                                          <p:spTgt spid="4">
                                            <p:graphicEl>
                                              <a:dgm id="{8DB55ED6-167C-43CC-9842-A53502FBDDD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F6E2031C-9295-4CCB-8A2B-0340EEBFA9D1}"/>
                                            </p:graphicEl>
                                          </p:spTgt>
                                        </p:tgtEl>
                                        <p:attrNameLst>
                                          <p:attrName>style.visibility</p:attrName>
                                        </p:attrNameLst>
                                      </p:cBhvr>
                                      <p:to>
                                        <p:strVal val="visible"/>
                                      </p:to>
                                    </p:set>
                                    <p:animEffect transition="in" filter="fade">
                                      <p:cBhvr>
                                        <p:cTn id="23" dur="500"/>
                                        <p:tgtEl>
                                          <p:spTgt spid="4">
                                            <p:graphicEl>
                                              <a:dgm id="{F6E2031C-9295-4CCB-8A2B-0340EEBFA9D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513ADF1D-7AF6-4EF6-9F5A-9923657FFDA6}"/>
                                            </p:graphicEl>
                                          </p:spTgt>
                                        </p:tgtEl>
                                        <p:attrNameLst>
                                          <p:attrName>style.visibility</p:attrName>
                                        </p:attrNameLst>
                                      </p:cBhvr>
                                      <p:to>
                                        <p:strVal val="visible"/>
                                      </p:to>
                                    </p:set>
                                    <p:animEffect transition="in" filter="fade">
                                      <p:cBhvr>
                                        <p:cTn id="28" dur="500"/>
                                        <p:tgtEl>
                                          <p:spTgt spid="4">
                                            <p:graphicEl>
                                              <a:dgm id="{513ADF1D-7AF6-4EF6-9F5A-9923657FFDA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FCE2483C-9089-4002-966A-01ACEA07E997}"/>
                                            </p:graphicEl>
                                          </p:spTgt>
                                        </p:tgtEl>
                                        <p:attrNameLst>
                                          <p:attrName>style.visibility</p:attrName>
                                        </p:attrNameLst>
                                      </p:cBhvr>
                                      <p:to>
                                        <p:strVal val="visible"/>
                                      </p:to>
                                    </p:set>
                                    <p:animEffect transition="in" filter="fade">
                                      <p:cBhvr>
                                        <p:cTn id="31" dur="500"/>
                                        <p:tgtEl>
                                          <p:spTgt spid="4">
                                            <p:graphicEl>
                                              <a:dgm id="{FCE2483C-9089-4002-966A-01ACEA07E99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29159CE8-D2A6-4413-BD08-5A4C770EE019}"/>
                                            </p:graphicEl>
                                          </p:spTgt>
                                        </p:tgtEl>
                                        <p:attrNameLst>
                                          <p:attrName>style.visibility</p:attrName>
                                        </p:attrNameLst>
                                      </p:cBhvr>
                                      <p:to>
                                        <p:strVal val="visible"/>
                                      </p:to>
                                    </p:set>
                                    <p:animEffect transition="in" filter="fade">
                                      <p:cBhvr>
                                        <p:cTn id="36" dur="500"/>
                                        <p:tgtEl>
                                          <p:spTgt spid="5">
                                            <p:graphicEl>
                                              <a:dgm id="{29159CE8-D2A6-4413-BD08-5A4C770EE019}"/>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graphicEl>
                                              <a:dgm id="{4D5CA294-C2E5-485D-9A4F-E10545EB07BD}"/>
                                            </p:graphicEl>
                                          </p:spTgt>
                                        </p:tgtEl>
                                        <p:attrNameLst>
                                          <p:attrName>style.visibility</p:attrName>
                                        </p:attrNameLst>
                                      </p:cBhvr>
                                      <p:to>
                                        <p:strVal val="visible"/>
                                      </p:to>
                                    </p:set>
                                    <p:animEffect transition="in" filter="fade">
                                      <p:cBhvr>
                                        <p:cTn id="41" dur="500"/>
                                        <p:tgtEl>
                                          <p:spTgt spid="5">
                                            <p:graphicEl>
                                              <a:dgm id="{4D5CA294-C2E5-485D-9A4F-E10545EB07BD}"/>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C04F00AF-BC7C-4D01-A4DD-F183E2BC6B44}"/>
                                            </p:graphicEl>
                                          </p:spTgt>
                                        </p:tgtEl>
                                        <p:attrNameLst>
                                          <p:attrName>style.visibility</p:attrName>
                                        </p:attrNameLst>
                                      </p:cBhvr>
                                      <p:to>
                                        <p:strVal val="visible"/>
                                      </p:to>
                                    </p:set>
                                    <p:animEffect transition="in" filter="fade">
                                      <p:cBhvr>
                                        <p:cTn id="44" dur="500"/>
                                        <p:tgtEl>
                                          <p:spTgt spid="5">
                                            <p:graphicEl>
                                              <a:dgm id="{C04F00AF-BC7C-4D01-A4DD-F183E2BC6B44}"/>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graphicEl>
                                              <a:dgm id="{8DB55ED6-167C-43CC-9842-A53502FBDDD7}"/>
                                            </p:graphicEl>
                                          </p:spTgt>
                                        </p:tgtEl>
                                        <p:attrNameLst>
                                          <p:attrName>style.visibility</p:attrName>
                                        </p:attrNameLst>
                                      </p:cBhvr>
                                      <p:to>
                                        <p:strVal val="visible"/>
                                      </p:to>
                                    </p:set>
                                    <p:animEffect transition="in" filter="fade">
                                      <p:cBhvr>
                                        <p:cTn id="49" dur="500"/>
                                        <p:tgtEl>
                                          <p:spTgt spid="5">
                                            <p:graphicEl>
                                              <a:dgm id="{8DB55ED6-167C-43CC-9842-A53502FBDDD7}"/>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graphicEl>
                                              <a:dgm id="{F6E2031C-9295-4CCB-8A2B-0340EEBFA9D1}"/>
                                            </p:graphicEl>
                                          </p:spTgt>
                                        </p:tgtEl>
                                        <p:attrNameLst>
                                          <p:attrName>style.visibility</p:attrName>
                                        </p:attrNameLst>
                                      </p:cBhvr>
                                      <p:to>
                                        <p:strVal val="visible"/>
                                      </p:to>
                                    </p:set>
                                    <p:animEffect transition="in" filter="fade">
                                      <p:cBhvr>
                                        <p:cTn id="52" dur="500"/>
                                        <p:tgtEl>
                                          <p:spTgt spid="5">
                                            <p:graphicEl>
                                              <a:dgm id="{F6E2031C-9295-4CCB-8A2B-0340EEBFA9D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513ADF1D-7AF6-4EF6-9F5A-9923657FFDA6}"/>
                                            </p:graphicEl>
                                          </p:spTgt>
                                        </p:tgtEl>
                                        <p:attrNameLst>
                                          <p:attrName>style.visibility</p:attrName>
                                        </p:attrNameLst>
                                      </p:cBhvr>
                                      <p:to>
                                        <p:strVal val="visible"/>
                                      </p:to>
                                    </p:set>
                                    <p:animEffect transition="in" filter="fade">
                                      <p:cBhvr>
                                        <p:cTn id="57" dur="500"/>
                                        <p:tgtEl>
                                          <p:spTgt spid="5">
                                            <p:graphicEl>
                                              <a:dgm id="{513ADF1D-7AF6-4EF6-9F5A-9923657FFDA6}"/>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graphicEl>
                                              <a:dgm id="{FCE2483C-9089-4002-966A-01ACEA07E997}"/>
                                            </p:graphicEl>
                                          </p:spTgt>
                                        </p:tgtEl>
                                        <p:attrNameLst>
                                          <p:attrName>style.visibility</p:attrName>
                                        </p:attrNameLst>
                                      </p:cBhvr>
                                      <p:to>
                                        <p:strVal val="visible"/>
                                      </p:to>
                                    </p:set>
                                    <p:animEffect transition="in" filter="fade">
                                      <p:cBhvr>
                                        <p:cTn id="60" dur="500"/>
                                        <p:tgtEl>
                                          <p:spTgt spid="5">
                                            <p:graphicEl>
                                              <a:dgm id="{FCE2483C-9089-4002-966A-01ACEA07E997}"/>
                                            </p:graphic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
                                            <p:graphicEl>
                                              <a:dgm id="{29159CE8-D2A6-4413-BD08-5A4C770EE019}"/>
                                            </p:graphicEl>
                                          </p:spTgt>
                                        </p:tgtEl>
                                        <p:attrNameLst>
                                          <p:attrName>style.visibility</p:attrName>
                                        </p:attrNameLst>
                                      </p:cBhvr>
                                      <p:to>
                                        <p:strVal val="visible"/>
                                      </p:to>
                                    </p:set>
                                    <p:animEffect transition="in" filter="fade">
                                      <p:cBhvr>
                                        <p:cTn id="65" dur="500"/>
                                        <p:tgtEl>
                                          <p:spTgt spid="6">
                                            <p:graphicEl>
                                              <a:dgm id="{29159CE8-D2A6-4413-BD08-5A4C770EE019}"/>
                                            </p:graphic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
                                            <p:graphicEl>
                                              <a:dgm id="{4D5CA294-C2E5-485D-9A4F-E10545EB07BD}"/>
                                            </p:graphicEl>
                                          </p:spTgt>
                                        </p:tgtEl>
                                        <p:attrNameLst>
                                          <p:attrName>style.visibility</p:attrName>
                                        </p:attrNameLst>
                                      </p:cBhvr>
                                      <p:to>
                                        <p:strVal val="visible"/>
                                      </p:to>
                                    </p:set>
                                    <p:animEffect transition="in" filter="fade">
                                      <p:cBhvr>
                                        <p:cTn id="70" dur="500"/>
                                        <p:tgtEl>
                                          <p:spTgt spid="6">
                                            <p:graphicEl>
                                              <a:dgm id="{4D5CA294-C2E5-485D-9A4F-E10545EB07BD}"/>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
                                            <p:graphicEl>
                                              <a:dgm id="{C04F00AF-BC7C-4D01-A4DD-F183E2BC6B44}"/>
                                            </p:graphicEl>
                                          </p:spTgt>
                                        </p:tgtEl>
                                        <p:attrNameLst>
                                          <p:attrName>style.visibility</p:attrName>
                                        </p:attrNameLst>
                                      </p:cBhvr>
                                      <p:to>
                                        <p:strVal val="visible"/>
                                      </p:to>
                                    </p:set>
                                    <p:animEffect transition="in" filter="fade">
                                      <p:cBhvr>
                                        <p:cTn id="73" dur="500"/>
                                        <p:tgtEl>
                                          <p:spTgt spid="6">
                                            <p:graphicEl>
                                              <a:dgm id="{C04F00AF-BC7C-4D01-A4DD-F183E2BC6B44}"/>
                                            </p:graphic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6">
                                            <p:graphicEl>
                                              <a:dgm id="{8DB55ED6-167C-43CC-9842-A53502FBDDD7}"/>
                                            </p:graphicEl>
                                          </p:spTgt>
                                        </p:tgtEl>
                                        <p:attrNameLst>
                                          <p:attrName>style.visibility</p:attrName>
                                        </p:attrNameLst>
                                      </p:cBhvr>
                                      <p:to>
                                        <p:strVal val="visible"/>
                                      </p:to>
                                    </p:set>
                                    <p:animEffect transition="in" filter="fade">
                                      <p:cBhvr>
                                        <p:cTn id="78" dur="500"/>
                                        <p:tgtEl>
                                          <p:spTgt spid="6">
                                            <p:graphicEl>
                                              <a:dgm id="{8DB55ED6-167C-43CC-9842-A53502FBDDD7}"/>
                                            </p:graphic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
                                            <p:graphicEl>
                                              <a:dgm id="{F6E2031C-9295-4CCB-8A2B-0340EEBFA9D1}"/>
                                            </p:graphicEl>
                                          </p:spTgt>
                                        </p:tgtEl>
                                        <p:attrNameLst>
                                          <p:attrName>style.visibility</p:attrName>
                                        </p:attrNameLst>
                                      </p:cBhvr>
                                      <p:to>
                                        <p:strVal val="visible"/>
                                      </p:to>
                                    </p:set>
                                    <p:animEffect transition="in" filter="fade">
                                      <p:cBhvr>
                                        <p:cTn id="81" dur="500"/>
                                        <p:tgtEl>
                                          <p:spTgt spid="6">
                                            <p:graphicEl>
                                              <a:dgm id="{F6E2031C-9295-4CCB-8A2B-0340EEBFA9D1}"/>
                                            </p:graphic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
                                            <p:graphicEl>
                                              <a:dgm id="{513ADF1D-7AF6-4EF6-9F5A-9923657FFDA6}"/>
                                            </p:graphicEl>
                                          </p:spTgt>
                                        </p:tgtEl>
                                        <p:attrNameLst>
                                          <p:attrName>style.visibility</p:attrName>
                                        </p:attrNameLst>
                                      </p:cBhvr>
                                      <p:to>
                                        <p:strVal val="visible"/>
                                      </p:to>
                                    </p:set>
                                    <p:animEffect transition="in" filter="fade">
                                      <p:cBhvr>
                                        <p:cTn id="86" dur="500"/>
                                        <p:tgtEl>
                                          <p:spTgt spid="6">
                                            <p:graphicEl>
                                              <a:dgm id="{513ADF1D-7AF6-4EF6-9F5A-9923657FFDA6}"/>
                                            </p:graphic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
                                            <p:graphicEl>
                                              <a:dgm id="{FCE2483C-9089-4002-966A-01ACEA07E997}"/>
                                            </p:graphicEl>
                                          </p:spTgt>
                                        </p:tgtEl>
                                        <p:attrNameLst>
                                          <p:attrName>style.visibility</p:attrName>
                                        </p:attrNameLst>
                                      </p:cBhvr>
                                      <p:to>
                                        <p:strVal val="visible"/>
                                      </p:to>
                                    </p:set>
                                    <p:animEffect transition="in" filter="fade">
                                      <p:cBhvr>
                                        <p:cTn id="89" dur="500"/>
                                        <p:tgtEl>
                                          <p:spTgt spid="6">
                                            <p:graphicEl>
                                              <a:dgm id="{FCE2483C-9089-4002-966A-01ACEA07E997}"/>
                                            </p:graphic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fade">
                                      <p:cBhvr>
                                        <p:cTn id="9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Graphic spid="4" grpId="0">
        <p:bldSub>
          <a:bldDgm bld="one"/>
        </p:bldSub>
      </p:bldGraphic>
      <p:bldGraphic spid="5" grpId="0">
        <p:bldSub>
          <a:bldDgm bld="one"/>
        </p:bldSub>
      </p:bldGraphic>
      <p:bldGraphic spid="6"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Paper, Scanner</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55803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Template, Data</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7492508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Save, Share</a:t>
            </a:r>
            <a:endParaRPr lang="en-AU" dirty="0"/>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402314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James Solomons - Video</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366079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 Other Pieces</a:t>
            </a:r>
            <a:endParaRPr lang="en-AU" dirty="0"/>
          </a:p>
        </p:txBody>
      </p:sp>
      <p:sp>
        <p:nvSpPr>
          <p:cNvPr id="3" name="Subtitle 2"/>
          <p:cNvSpPr>
            <a:spLocks noGrp="1"/>
          </p:cNvSpPr>
          <p:nvPr>
            <p:ph type="subTitle" idx="1"/>
          </p:nvPr>
        </p:nvSpPr>
        <p:spPr/>
        <p:txBody>
          <a:bodyPr/>
          <a:lstStyle/>
          <a:p>
            <a:r>
              <a:rPr lang="en-AU" dirty="0" smtClean="0"/>
              <a:t>Tax, SMSF and More</a:t>
            </a:r>
            <a:endParaRPr lang="en-AU" dirty="0"/>
          </a:p>
        </p:txBody>
      </p:sp>
    </p:spTree>
    <p:extLst>
      <p:ext uri="{BB962C8B-B14F-4D97-AF65-F5344CB8AC3E}">
        <p14:creationId xmlns:p14="http://schemas.microsoft.com/office/powerpoint/2010/main" val="39588775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The Other Pieces</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155093103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3155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Infrastructure as a Service</a:t>
            </a:r>
            <a:endParaRPr lang="en-A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600" y="2324053"/>
            <a:ext cx="3524250" cy="12954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931" y="3928484"/>
            <a:ext cx="3301587" cy="12063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138" y="2324053"/>
            <a:ext cx="2235394" cy="2235394"/>
          </a:xfrm>
          <a:prstGeom prst="rect">
            <a:avLst/>
          </a:prstGeom>
        </p:spPr>
      </p:pic>
      <p:sp>
        <p:nvSpPr>
          <p:cNvPr id="7" name="Right Arrow 6"/>
          <p:cNvSpPr/>
          <p:nvPr/>
        </p:nvSpPr>
        <p:spPr>
          <a:xfrm rot="10800000">
            <a:off x="5262282" y="2823882"/>
            <a:ext cx="1739153" cy="878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175480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Microsoft Data Centres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204319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Demo – BGL Software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91247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A word on Implementation</a:t>
            </a:r>
            <a:endParaRPr lang="en-AU" dirty="0"/>
          </a:p>
        </p:txBody>
      </p:sp>
      <p:sp>
        <p:nvSpPr>
          <p:cNvPr id="5" name="Subtitle 4"/>
          <p:cNvSpPr>
            <a:spLocks noGrp="1"/>
          </p:cNvSpPr>
          <p:nvPr>
            <p:ph type="subTitle" idx="1"/>
          </p:nvPr>
        </p:nvSpPr>
        <p:spPr/>
        <p:txBody>
          <a:bodyPr/>
          <a:lstStyle/>
          <a:p>
            <a:r>
              <a:rPr lang="en-AU" dirty="0" smtClean="0"/>
              <a:t>Hassle free deployment</a:t>
            </a:r>
            <a:endParaRPr lang="en-AU" dirty="0"/>
          </a:p>
        </p:txBody>
      </p:sp>
    </p:spTree>
    <p:extLst>
      <p:ext uri="{BB962C8B-B14F-4D97-AF65-F5344CB8AC3E}">
        <p14:creationId xmlns:p14="http://schemas.microsoft.com/office/powerpoint/2010/main" val="28203797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Multiple Projects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918248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30747" y="1270001"/>
            <a:ext cx="1286508" cy="1286508"/>
          </a:xfrm>
          <a:prstGeom prst="rect">
            <a:avLst/>
          </a:prstGeom>
        </p:spPr>
      </p:pic>
      <p:pic>
        <p:nvPicPr>
          <p:cNvPr id="10"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1366" y="2295542"/>
            <a:ext cx="449706" cy="449706"/>
          </a:xfrm>
          <a:prstGeom prst="rect">
            <a:avLst/>
          </a:prstGeom>
        </p:spPr>
      </p:pic>
      <p:pic>
        <p:nvPicPr>
          <p:cNvPr id="11"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2254283"/>
            <a:ext cx="454626" cy="454626"/>
          </a:xfrm>
          <a:prstGeom prst="rect">
            <a:avLst/>
          </a:prstGeom>
        </p:spPr>
      </p:pic>
      <p:pic>
        <p:nvPicPr>
          <p:cNvPr id="12"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93597" y="2295542"/>
            <a:ext cx="454626" cy="454626"/>
          </a:xfrm>
          <a:prstGeom prst="rect">
            <a:avLst/>
          </a:prstGeom>
        </p:spPr>
      </p:pic>
      <p:pic>
        <p:nvPicPr>
          <p:cNvPr id="13"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3057869"/>
            <a:ext cx="454626" cy="454626"/>
          </a:xfrm>
          <a:prstGeom prst="rect">
            <a:avLst/>
          </a:prstGeom>
        </p:spPr>
      </p:pic>
      <p:pic>
        <p:nvPicPr>
          <p:cNvPr id="14"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6446" y="3063342"/>
            <a:ext cx="454626" cy="454626"/>
          </a:xfrm>
          <a:prstGeom prst="rect">
            <a:avLst/>
          </a:prstGeom>
        </p:spPr>
      </p:pic>
      <p:pic>
        <p:nvPicPr>
          <p:cNvPr id="15"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52281" y="3057869"/>
            <a:ext cx="454626" cy="454626"/>
          </a:xfrm>
          <a:prstGeom prst="rect">
            <a:avLst/>
          </a:prstGeom>
        </p:spPr>
      </p:pic>
      <p:pic>
        <p:nvPicPr>
          <p:cNvPr id="16"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9601" y="3142847"/>
            <a:ext cx="449706" cy="449706"/>
          </a:xfrm>
          <a:prstGeom prst="rect">
            <a:avLst/>
          </a:prstGeom>
        </p:spPr>
      </p:pic>
      <p:pic>
        <p:nvPicPr>
          <p:cNvPr id="17"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3861455"/>
            <a:ext cx="454626" cy="454626"/>
          </a:xfrm>
          <a:prstGeom prst="rect">
            <a:avLst/>
          </a:prstGeom>
        </p:spPr>
      </p:pic>
      <p:pic>
        <p:nvPicPr>
          <p:cNvPr id="18"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6446" y="3861455"/>
            <a:ext cx="454626" cy="454626"/>
          </a:xfrm>
          <a:prstGeom prst="rect">
            <a:avLst/>
          </a:prstGeom>
        </p:spPr>
      </p:pic>
      <p:pic>
        <p:nvPicPr>
          <p:cNvPr id="19"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82288" y="3861455"/>
            <a:ext cx="454626" cy="454626"/>
          </a:xfrm>
          <a:prstGeom prst="rect">
            <a:avLst/>
          </a:prstGeom>
        </p:spPr>
      </p:pic>
      <p:pic>
        <p:nvPicPr>
          <p:cNvPr id="20"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878507" y="3861455"/>
            <a:ext cx="454626" cy="454626"/>
          </a:xfrm>
          <a:prstGeom prst="rect">
            <a:avLst/>
          </a:prstGeom>
        </p:spPr>
      </p:pic>
      <p:pic>
        <p:nvPicPr>
          <p:cNvPr id="21"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92148" y="3893925"/>
            <a:ext cx="449706" cy="449706"/>
          </a:xfrm>
          <a:prstGeom prst="rect">
            <a:avLst/>
          </a:prstGeom>
        </p:spPr>
      </p:pic>
      <p:pic>
        <p:nvPicPr>
          <p:cNvPr id="22"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6621" y="3905174"/>
            <a:ext cx="449706" cy="449706"/>
          </a:xfrm>
          <a:prstGeom prst="rect">
            <a:avLst/>
          </a:prstGeom>
        </p:spPr>
      </p:pic>
      <p:pic>
        <p:nvPicPr>
          <p:cNvPr id="23"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78510" y="3908616"/>
            <a:ext cx="449706" cy="449706"/>
          </a:xfrm>
          <a:prstGeom prst="rect">
            <a:avLst/>
          </a:prstGeom>
        </p:spPr>
      </p:pic>
      <p:pic>
        <p:nvPicPr>
          <p:cNvPr id="24"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64215" y="4665041"/>
            <a:ext cx="454626" cy="454626"/>
          </a:xfrm>
          <a:prstGeom prst="rect">
            <a:avLst/>
          </a:prstGeom>
        </p:spPr>
      </p:pic>
      <p:pic>
        <p:nvPicPr>
          <p:cNvPr id="25"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76446" y="4645656"/>
            <a:ext cx="454626" cy="454626"/>
          </a:xfrm>
          <a:prstGeom prst="rect">
            <a:avLst/>
          </a:prstGeom>
        </p:spPr>
      </p:pic>
      <p:pic>
        <p:nvPicPr>
          <p:cNvPr id="26"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56451" y="4690340"/>
            <a:ext cx="454626" cy="454626"/>
          </a:xfrm>
          <a:prstGeom prst="rect">
            <a:avLst/>
          </a:prstGeom>
        </p:spPr>
      </p:pic>
      <p:pic>
        <p:nvPicPr>
          <p:cNvPr id="27"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249383" y="5468627"/>
            <a:ext cx="454626" cy="454626"/>
          </a:xfrm>
          <a:prstGeom prst="rect">
            <a:avLst/>
          </a:prstGeom>
        </p:spPr>
      </p:pic>
      <p:pic>
        <p:nvPicPr>
          <p:cNvPr id="28"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73590" y="5472391"/>
            <a:ext cx="454626" cy="454626"/>
          </a:xfrm>
          <a:prstGeom prst="rect">
            <a:avLst/>
          </a:prstGeom>
        </p:spPr>
      </p:pic>
      <p:pic>
        <p:nvPicPr>
          <p:cNvPr id="29"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708994" y="5480426"/>
            <a:ext cx="454626" cy="454626"/>
          </a:xfrm>
          <a:prstGeom prst="rect">
            <a:avLst/>
          </a:prstGeom>
        </p:spPr>
      </p:pic>
      <p:pic>
        <p:nvPicPr>
          <p:cNvPr id="30" name="Content Placeholder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9601" y="5488471"/>
            <a:ext cx="449706" cy="449706"/>
          </a:xfrm>
          <a:prstGeom prst="rect">
            <a:avLst/>
          </a:prstGeom>
        </p:spPr>
      </p:pic>
      <p:pic>
        <p:nvPicPr>
          <p:cNvPr id="31" name="Content Placeholder 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684420" y="2641928"/>
            <a:ext cx="1286508" cy="1286508"/>
          </a:xfrm>
          <a:prstGeom prst="rect">
            <a:avLst/>
          </a:prstGeom>
        </p:spPr>
      </p:pic>
      <p:sp>
        <p:nvSpPr>
          <p:cNvPr id="3" name="TextBox 2"/>
          <p:cNvSpPr txBox="1"/>
          <p:nvPr/>
        </p:nvSpPr>
        <p:spPr>
          <a:xfrm>
            <a:off x="9917255" y="1527858"/>
            <a:ext cx="1842623" cy="369332"/>
          </a:xfrm>
          <a:prstGeom prst="rect">
            <a:avLst/>
          </a:prstGeom>
          <a:noFill/>
        </p:spPr>
        <p:txBody>
          <a:bodyPr wrap="square" rtlCol="0">
            <a:spAutoFit/>
          </a:bodyPr>
          <a:lstStyle/>
          <a:p>
            <a:r>
              <a:rPr lang="en-AU" dirty="0" smtClean="0"/>
              <a:t>Champion</a:t>
            </a:r>
            <a:endParaRPr lang="en-AU" dirty="0"/>
          </a:p>
        </p:txBody>
      </p:sp>
      <p:sp>
        <p:nvSpPr>
          <p:cNvPr id="32" name="TextBox 31"/>
          <p:cNvSpPr txBox="1"/>
          <p:nvPr/>
        </p:nvSpPr>
        <p:spPr>
          <a:xfrm>
            <a:off x="9840630" y="3183034"/>
            <a:ext cx="1842623" cy="369332"/>
          </a:xfrm>
          <a:prstGeom prst="rect">
            <a:avLst/>
          </a:prstGeom>
          <a:noFill/>
        </p:spPr>
        <p:txBody>
          <a:bodyPr wrap="square" rtlCol="0">
            <a:spAutoFit/>
          </a:bodyPr>
          <a:lstStyle/>
          <a:p>
            <a:r>
              <a:rPr lang="en-AU" dirty="0" smtClean="0"/>
              <a:t>HubOne</a:t>
            </a:r>
            <a:endParaRPr lang="en-AU" dirty="0"/>
          </a:p>
        </p:txBody>
      </p:sp>
    </p:spTree>
    <p:extLst>
      <p:ext uri="{BB962C8B-B14F-4D97-AF65-F5344CB8AC3E}">
        <p14:creationId xmlns:p14="http://schemas.microsoft.com/office/powerpoint/2010/main" val="53234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3D3FD368-1D68-403D-A776-A7DE019A1687}"/>
                                            </p:graphicEl>
                                          </p:spTgt>
                                        </p:tgtEl>
                                        <p:attrNameLst>
                                          <p:attrName>style.visibility</p:attrName>
                                        </p:attrNameLst>
                                      </p:cBhvr>
                                      <p:to>
                                        <p:strVal val="visible"/>
                                      </p:to>
                                    </p:set>
                                    <p:animEffect transition="in" filter="fade">
                                      <p:cBhvr>
                                        <p:cTn id="23" dur="500"/>
                                        <p:tgtEl>
                                          <p:spTgt spid="4">
                                            <p:graphicEl>
                                              <a:dgm id="{3D3FD368-1D68-403D-A776-A7DE019A168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E60E4E2-A5C1-43B7-84DF-CAC96E640ABC}"/>
                                            </p:graphicEl>
                                          </p:spTgt>
                                        </p:tgtEl>
                                        <p:attrNameLst>
                                          <p:attrName>style.visibility</p:attrName>
                                        </p:attrNameLst>
                                      </p:cBhvr>
                                      <p:to>
                                        <p:strVal val="visible"/>
                                      </p:to>
                                    </p:set>
                                    <p:animEffect transition="in" filter="fade">
                                      <p:cBhvr>
                                        <p:cTn id="28" dur="500"/>
                                        <p:tgtEl>
                                          <p:spTgt spid="4">
                                            <p:graphicEl>
                                              <a:dgm id="{6E60E4E2-A5C1-43B7-84DF-CAC96E640ABC}"/>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graphicEl>
                                              <a:dgm id="{B2579B83-ABEA-4161-A0D6-3DE05128F8B7}"/>
                                            </p:graphicEl>
                                          </p:spTgt>
                                        </p:tgtEl>
                                        <p:attrNameLst>
                                          <p:attrName>style.visibility</p:attrName>
                                        </p:attrNameLst>
                                      </p:cBhvr>
                                      <p:to>
                                        <p:strVal val="visible"/>
                                      </p:to>
                                    </p:set>
                                    <p:animEffect transition="in" filter="fade">
                                      <p:cBhvr>
                                        <p:cTn id="33" dur="500"/>
                                        <p:tgtEl>
                                          <p:spTgt spid="4">
                                            <p:graphicEl>
                                              <a:dgm id="{B2579B83-ABEA-4161-A0D6-3DE05128F8B7}"/>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graphicEl>
                                              <a:dgm id="{FAC4F38F-4419-4318-8A94-3A65F6976DD3}"/>
                                            </p:graphicEl>
                                          </p:spTgt>
                                        </p:tgtEl>
                                        <p:attrNameLst>
                                          <p:attrName>style.visibility</p:attrName>
                                        </p:attrNameLst>
                                      </p:cBhvr>
                                      <p:to>
                                        <p:strVal val="visible"/>
                                      </p:to>
                                    </p:set>
                                    <p:animEffect transition="in" filter="fade">
                                      <p:cBhvr>
                                        <p:cTn id="38" dur="500"/>
                                        <p:tgtEl>
                                          <p:spTgt spid="4">
                                            <p:graphicEl>
                                              <a:dgm id="{FAC4F38F-4419-4318-8A94-3A65F6976DD3}"/>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C839843F-EB2A-4CE8-BCED-98C3C9DBC723}"/>
                                            </p:graphicEl>
                                          </p:spTgt>
                                        </p:tgtEl>
                                        <p:attrNameLst>
                                          <p:attrName>style.visibility</p:attrName>
                                        </p:attrNameLst>
                                      </p:cBhvr>
                                      <p:to>
                                        <p:strVal val="visible"/>
                                      </p:to>
                                    </p:set>
                                    <p:animEffect transition="in" filter="fade">
                                      <p:cBhvr>
                                        <p:cTn id="43" dur="500"/>
                                        <p:tgtEl>
                                          <p:spTgt spid="4">
                                            <p:graphicEl>
                                              <a:dgm id="{C839843F-EB2A-4CE8-BCED-98C3C9DBC723}"/>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graphicEl>
                                              <a:dgm id="{136546CA-64F2-4AED-A75F-D35B888F25E2}"/>
                                            </p:graphicEl>
                                          </p:spTgt>
                                        </p:tgtEl>
                                        <p:attrNameLst>
                                          <p:attrName>style.visibility</p:attrName>
                                        </p:attrNameLst>
                                      </p:cBhvr>
                                      <p:to>
                                        <p:strVal val="visible"/>
                                      </p:to>
                                    </p:set>
                                    <p:animEffect transition="in" filter="fade">
                                      <p:cBhvr>
                                        <p:cTn id="48" dur="500"/>
                                        <p:tgtEl>
                                          <p:spTgt spid="4">
                                            <p:graphicEl>
                                              <a:dgm id="{136546CA-64F2-4AED-A75F-D35B888F25E2}"/>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graphicEl>
                                              <a:dgm id="{AC66B5E6-AA30-4862-BC21-93301FCECA9C}"/>
                                            </p:graphicEl>
                                          </p:spTgt>
                                        </p:tgtEl>
                                        <p:attrNameLst>
                                          <p:attrName>style.visibility</p:attrName>
                                        </p:attrNameLst>
                                      </p:cBhvr>
                                      <p:to>
                                        <p:strVal val="visible"/>
                                      </p:to>
                                    </p:set>
                                    <p:animEffect transition="in" filter="fade">
                                      <p:cBhvr>
                                        <p:cTn id="53" dur="500"/>
                                        <p:tgtEl>
                                          <p:spTgt spid="4">
                                            <p:graphicEl>
                                              <a:dgm id="{AC66B5E6-AA30-4862-BC21-93301FCECA9C}"/>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graphicEl>
                                              <a:dgm id="{859686C3-31E8-4484-A1ED-21D98CCF6436}"/>
                                            </p:graphicEl>
                                          </p:spTgt>
                                        </p:tgtEl>
                                        <p:attrNameLst>
                                          <p:attrName>style.visibility</p:attrName>
                                        </p:attrNameLst>
                                      </p:cBhvr>
                                      <p:to>
                                        <p:strVal val="visible"/>
                                      </p:to>
                                    </p:set>
                                    <p:animEffect transition="in" filter="fade">
                                      <p:cBhvr>
                                        <p:cTn id="58" dur="500"/>
                                        <p:tgtEl>
                                          <p:spTgt spid="4">
                                            <p:graphicEl>
                                              <a:dgm id="{859686C3-31E8-4484-A1ED-21D98CCF643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graphicEl>
                                              <a:dgm id="{4D05EE2D-1B2A-49F1-B5A4-C800CBDAC3FF}"/>
                                            </p:graphicEl>
                                          </p:spTgt>
                                        </p:tgtEl>
                                        <p:attrNameLst>
                                          <p:attrName>style.visibility</p:attrName>
                                        </p:attrNameLst>
                                      </p:cBhvr>
                                      <p:to>
                                        <p:strVal val="visible"/>
                                      </p:to>
                                    </p:set>
                                    <p:animEffect transition="in" filter="fade">
                                      <p:cBhvr>
                                        <p:cTn id="63" dur="500"/>
                                        <p:tgtEl>
                                          <p:spTgt spid="4">
                                            <p:graphicEl>
                                              <a:dgm id="{4D05EE2D-1B2A-49F1-B5A4-C800CBDAC3FF}"/>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graphicEl>
                                              <a:dgm id="{54046D3B-4FD5-451C-8C7A-174D79A2DF00}"/>
                                            </p:graphicEl>
                                          </p:spTgt>
                                        </p:tgtEl>
                                        <p:attrNameLst>
                                          <p:attrName>style.visibility</p:attrName>
                                        </p:attrNameLst>
                                      </p:cBhvr>
                                      <p:to>
                                        <p:strVal val="visible"/>
                                      </p:to>
                                    </p:set>
                                    <p:animEffect transition="in" filter="fade">
                                      <p:cBhvr>
                                        <p:cTn id="68" dur="500"/>
                                        <p:tgtEl>
                                          <p:spTgt spid="4">
                                            <p:graphicEl>
                                              <a:dgm id="{54046D3B-4FD5-451C-8C7A-174D79A2DF00}"/>
                                            </p:graphic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
                                            <p:graphicEl>
                                              <a:dgm id="{C9EF6CC0-0377-45FA-84B4-5F0D1987A2FE}"/>
                                            </p:graphicEl>
                                          </p:spTgt>
                                        </p:tgtEl>
                                        <p:attrNameLst>
                                          <p:attrName>style.visibility</p:attrName>
                                        </p:attrNameLst>
                                      </p:cBhvr>
                                      <p:to>
                                        <p:strVal val="visible"/>
                                      </p:to>
                                    </p:set>
                                    <p:animEffect transition="in" filter="fade">
                                      <p:cBhvr>
                                        <p:cTn id="73" dur="500"/>
                                        <p:tgtEl>
                                          <p:spTgt spid="4">
                                            <p:graphicEl>
                                              <a:dgm id="{C9EF6CC0-0377-45FA-84B4-5F0D1987A2FE}"/>
                                            </p:graphic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
                                            <p:graphicEl>
                                              <a:dgm id="{B93B7D2A-88CF-4956-81F1-F330F0B14F95}"/>
                                            </p:graphicEl>
                                          </p:spTgt>
                                        </p:tgtEl>
                                        <p:attrNameLst>
                                          <p:attrName>style.visibility</p:attrName>
                                        </p:attrNameLst>
                                      </p:cBhvr>
                                      <p:to>
                                        <p:strVal val="visible"/>
                                      </p:to>
                                    </p:set>
                                    <p:animEffect transition="in" filter="fade">
                                      <p:cBhvr>
                                        <p:cTn id="78" dur="500"/>
                                        <p:tgtEl>
                                          <p:spTgt spid="4">
                                            <p:graphicEl>
                                              <a:dgm id="{B93B7D2A-88CF-4956-81F1-F330F0B14F95}"/>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graphicEl>
                                              <a:dgm id="{C9DD765D-A844-46E1-B0FE-74AACFB2D645}"/>
                                            </p:graphicEl>
                                          </p:spTgt>
                                        </p:tgtEl>
                                        <p:attrNameLst>
                                          <p:attrName>style.visibility</p:attrName>
                                        </p:attrNameLst>
                                      </p:cBhvr>
                                      <p:to>
                                        <p:strVal val="visible"/>
                                      </p:to>
                                    </p:set>
                                    <p:animEffect transition="in" filter="fade">
                                      <p:cBhvr>
                                        <p:cTn id="83" dur="500"/>
                                        <p:tgtEl>
                                          <p:spTgt spid="4">
                                            <p:graphicEl>
                                              <a:dgm id="{C9DD765D-A844-46E1-B0FE-74AACFB2D645}"/>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4">
                                            <p:graphicEl>
                                              <a:dgm id="{71C6428C-241A-4893-A0CD-25218C56B894}"/>
                                            </p:graphicEl>
                                          </p:spTgt>
                                        </p:tgtEl>
                                        <p:attrNameLst>
                                          <p:attrName>style.visibility</p:attrName>
                                        </p:attrNameLst>
                                      </p:cBhvr>
                                      <p:to>
                                        <p:strVal val="visible"/>
                                      </p:to>
                                    </p:set>
                                    <p:animEffect transition="in" filter="fade">
                                      <p:cBhvr>
                                        <p:cTn id="88" dur="500"/>
                                        <p:tgtEl>
                                          <p:spTgt spid="4">
                                            <p:graphicEl>
                                              <a:dgm id="{71C6428C-241A-4893-A0CD-25218C56B894}"/>
                                            </p:graphic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
                                            <p:graphicEl>
                                              <a:dgm id="{E2DCB4EF-B2C7-4741-A6F1-A2FA3E329B60}"/>
                                            </p:graphicEl>
                                          </p:spTgt>
                                        </p:tgtEl>
                                        <p:attrNameLst>
                                          <p:attrName>style.visibility</p:attrName>
                                        </p:attrNameLst>
                                      </p:cBhvr>
                                      <p:to>
                                        <p:strVal val="visible"/>
                                      </p:to>
                                    </p:set>
                                    <p:animEffect transition="in" filter="fade">
                                      <p:cBhvr>
                                        <p:cTn id="93" dur="500"/>
                                        <p:tgtEl>
                                          <p:spTgt spid="4">
                                            <p:graphicEl>
                                              <a:dgm id="{E2DCB4EF-B2C7-4741-A6F1-A2FA3E329B60}"/>
                                            </p:graphic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
                                            <p:graphicEl>
                                              <a:dgm id="{14F1550F-39B8-4E97-A142-D7B7A7B1FFA8}"/>
                                            </p:graphicEl>
                                          </p:spTgt>
                                        </p:tgtEl>
                                        <p:attrNameLst>
                                          <p:attrName>style.visibility</p:attrName>
                                        </p:attrNameLst>
                                      </p:cBhvr>
                                      <p:to>
                                        <p:strVal val="visible"/>
                                      </p:to>
                                    </p:set>
                                    <p:animEffect transition="in" filter="fade">
                                      <p:cBhvr>
                                        <p:cTn id="98" dur="500"/>
                                        <p:tgtEl>
                                          <p:spTgt spid="4">
                                            <p:graphicEl>
                                              <a:dgm id="{14F1550F-39B8-4E97-A142-D7B7A7B1FFA8}"/>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
                                            <p:graphicEl>
                                              <a:dgm id="{3860BDE6-1E45-430E-969C-5EBD5F64D10F}"/>
                                            </p:graphicEl>
                                          </p:spTgt>
                                        </p:tgtEl>
                                        <p:attrNameLst>
                                          <p:attrName>style.visibility</p:attrName>
                                        </p:attrNameLst>
                                      </p:cBhvr>
                                      <p:to>
                                        <p:strVal val="visible"/>
                                      </p:to>
                                    </p:set>
                                    <p:animEffect transition="in" filter="fade">
                                      <p:cBhvr>
                                        <p:cTn id="103" dur="500"/>
                                        <p:tgtEl>
                                          <p:spTgt spid="4">
                                            <p:graphicEl>
                                              <a:dgm id="{3860BDE6-1E45-430E-969C-5EBD5F64D10F}"/>
                                            </p:graphic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
                                            <p:graphicEl>
                                              <a:dgm id="{3DB31B9F-8CC1-40F1-BAA0-134B8C8069C8}"/>
                                            </p:graphicEl>
                                          </p:spTgt>
                                        </p:tgtEl>
                                        <p:attrNameLst>
                                          <p:attrName>style.visibility</p:attrName>
                                        </p:attrNameLst>
                                      </p:cBhvr>
                                      <p:to>
                                        <p:strVal val="visible"/>
                                      </p:to>
                                    </p:set>
                                    <p:animEffect transition="in" filter="fade">
                                      <p:cBhvr>
                                        <p:cTn id="108" dur="500"/>
                                        <p:tgtEl>
                                          <p:spTgt spid="4">
                                            <p:graphicEl>
                                              <a:dgm id="{3DB31B9F-8CC1-40F1-BAA0-134B8C8069C8}"/>
                                            </p:graphic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
                                            <p:graphicEl>
                                              <a:dgm id="{CC981C6C-F40F-46E9-9CBF-8DA0E58D0FE1}"/>
                                            </p:graphicEl>
                                          </p:spTgt>
                                        </p:tgtEl>
                                        <p:attrNameLst>
                                          <p:attrName>style.visibility</p:attrName>
                                        </p:attrNameLst>
                                      </p:cBhvr>
                                      <p:to>
                                        <p:strVal val="visible"/>
                                      </p:to>
                                    </p:set>
                                    <p:animEffect transition="in" filter="fade">
                                      <p:cBhvr>
                                        <p:cTn id="113" dur="500"/>
                                        <p:tgtEl>
                                          <p:spTgt spid="4">
                                            <p:graphicEl>
                                              <a:dgm id="{CC981C6C-F40F-46E9-9CBF-8DA0E58D0FE1}"/>
                                            </p:graphic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
                                            <p:graphicEl>
                                              <a:dgm id="{A229D6CA-827B-43FC-97C7-A9F8738541E6}"/>
                                            </p:graphicEl>
                                          </p:spTgt>
                                        </p:tgtEl>
                                        <p:attrNameLst>
                                          <p:attrName>style.visibility</p:attrName>
                                        </p:attrNameLst>
                                      </p:cBhvr>
                                      <p:to>
                                        <p:strVal val="visible"/>
                                      </p:to>
                                    </p:set>
                                    <p:animEffect transition="in" filter="fade">
                                      <p:cBhvr>
                                        <p:cTn id="118" dur="500"/>
                                        <p:tgtEl>
                                          <p:spTgt spid="4">
                                            <p:graphicEl>
                                              <a:dgm id="{A229D6CA-827B-43FC-97C7-A9F8738541E6}"/>
                                            </p:graphic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
                                            <p:graphicEl>
                                              <a:dgm id="{01482E7C-7F7D-4790-8E06-393B7E07DEB0}"/>
                                            </p:graphicEl>
                                          </p:spTgt>
                                        </p:tgtEl>
                                        <p:attrNameLst>
                                          <p:attrName>style.visibility</p:attrName>
                                        </p:attrNameLst>
                                      </p:cBhvr>
                                      <p:to>
                                        <p:strVal val="visible"/>
                                      </p:to>
                                    </p:set>
                                    <p:animEffect transition="in" filter="fade">
                                      <p:cBhvr>
                                        <p:cTn id="123" dur="500"/>
                                        <p:tgtEl>
                                          <p:spTgt spid="4">
                                            <p:graphicEl>
                                              <a:dgm id="{01482E7C-7F7D-4790-8E06-393B7E07DEB0}"/>
                                            </p:graphic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1"/>
                                        </p:tgtEl>
                                        <p:attrNameLst>
                                          <p:attrName>style.visibility</p:attrName>
                                        </p:attrNameLst>
                                      </p:cBhvr>
                                      <p:to>
                                        <p:strVal val="visible"/>
                                      </p:to>
                                    </p:set>
                                    <p:animEffect transition="in" filter="fade">
                                      <p:cBhvr>
                                        <p:cTn id="128" dur="500"/>
                                        <p:tgtEl>
                                          <p:spTgt spid="11"/>
                                        </p:tgtEl>
                                      </p:cBhvr>
                                    </p:animEffect>
                                  </p:childTnLst>
                                </p:cTn>
                              </p:par>
                              <p:par>
                                <p:cTn id="129" presetID="10" presetClass="entr" presetSubtype="0" fill="hold" nodeType="with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fade">
                                      <p:cBhvr>
                                        <p:cTn id="131" dur="500"/>
                                        <p:tgtEl>
                                          <p:spTgt spid="12"/>
                                        </p:tgtEl>
                                      </p:cBhvr>
                                    </p:animEffect>
                                  </p:childTnLst>
                                </p:cTn>
                              </p:par>
                              <p:par>
                                <p:cTn id="132" presetID="10" presetClass="entr" presetSubtype="0" fill="hold" nodeType="with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500"/>
                                        <p:tgtEl>
                                          <p:spTgt spid="13"/>
                                        </p:tgtEl>
                                      </p:cBhvr>
                                    </p:animEffect>
                                  </p:childTnLst>
                                </p:cTn>
                              </p:par>
                              <p:par>
                                <p:cTn id="135" presetID="10" presetClass="entr" presetSubtype="0" fill="hold" nodeType="with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fade">
                                      <p:cBhvr>
                                        <p:cTn id="137" dur="500"/>
                                        <p:tgtEl>
                                          <p:spTgt spid="14"/>
                                        </p:tgtEl>
                                      </p:cBhvr>
                                    </p:animEffect>
                                  </p:childTnLst>
                                </p:cTn>
                              </p:par>
                              <p:par>
                                <p:cTn id="138" presetID="10" presetClass="entr" presetSubtype="0" fill="hold" nodeType="with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fade">
                                      <p:cBhvr>
                                        <p:cTn id="140" dur="500"/>
                                        <p:tgtEl>
                                          <p:spTgt spid="15"/>
                                        </p:tgtEl>
                                      </p:cBhvr>
                                    </p:animEffect>
                                  </p:childTnLst>
                                </p:cTn>
                              </p:par>
                              <p:par>
                                <p:cTn id="141" presetID="10" presetClass="entr" presetSubtype="0" fill="hold" nodeType="with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fade">
                                      <p:cBhvr>
                                        <p:cTn id="143" dur="500"/>
                                        <p:tgtEl>
                                          <p:spTgt spid="17"/>
                                        </p:tgtEl>
                                      </p:cBhvr>
                                    </p:animEffect>
                                  </p:childTnLst>
                                </p:cTn>
                              </p:par>
                              <p:par>
                                <p:cTn id="144" presetID="10" presetClass="entr" presetSubtype="0" fill="hold" nodeType="withEffect">
                                  <p:stCondLst>
                                    <p:cond delay="0"/>
                                  </p:stCondLst>
                                  <p:childTnLst>
                                    <p:set>
                                      <p:cBhvr>
                                        <p:cTn id="145" dur="1" fill="hold">
                                          <p:stCondLst>
                                            <p:cond delay="0"/>
                                          </p:stCondLst>
                                        </p:cTn>
                                        <p:tgtEl>
                                          <p:spTgt spid="18"/>
                                        </p:tgtEl>
                                        <p:attrNameLst>
                                          <p:attrName>style.visibility</p:attrName>
                                        </p:attrNameLst>
                                      </p:cBhvr>
                                      <p:to>
                                        <p:strVal val="visible"/>
                                      </p:to>
                                    </p:set>
                                    <p:animEffect transition="in" filter="fade">
                                      <p:cBhvr>
                                        <p:cTn id="146" dur="500"/>
                                        <p:tgtEl>
                                          <p:spTgt spid="18"/>
                                        </p:tgtEl>
                                      </p:cBhvr>
                                    </p:animEffect>
                                  </p:childTnLst>
                                </p:cTn>
                              </p:par>
                              <p:par>
                                <p:cTn id="147" presetID="10" presetClass="entr" presetSubtype="0" fill="hold" nodeType="withEffect">
                                  <p:stCondLst>
                                    <p:cond delay="0"/>
                                  </p:stCondLst>
                                  <p:childTnLst>
                                    <p:set>
                                      <p:cBhvr>
                                        <p:cTn id="148" dur="1" fill="hold">
                                          <p:stCondLst>
                                            <p:cond delay="0"/>
                                          </p:stCondLst>
                                        </p:cTn>
                                        <p:tgtEl>
                                          <p:spTgt spid="19"/>
                                        </p:tgtEl>
                                        <p:attrNameLst>
                                          <p:attrName>style.visibility</p:attrName>
                                        </p:attrNameLst>
                                      </p:cBhvr>
                                      <p:to>
                                        <p:strVal val="visible"/>
                                      </p:to>
                                    </p:set>
                                    <p:animEffect transition="in" filter="fade">
                                      <p:cBhvr>
                                        <p:cTn id="149" dur="500"/>
                                        <p:tgtEl>
                                          <p:spTgt spid="19"/>
                                        </p:tgtEl>
                                      </p:cBhvr>
                                    </p:animEffect>
                                  </p:childTnLst>
                                </p:cTn>
                              </p:par>
                              <p:par>
                                <p:cTn id="150" presetID="10" presetClass="entr" presetSubtype="0" fill="hold" nodeType="with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fade">
                                      <p:cBhvr>
                                        <p:cTn id="152" dur="500"/>
                                        <p:tgtEl>
                                          <p:spTgt spid="20"/>
                                        </p:tgtEl>
                                      </p:cBhvr>
                                    </p:animEffect>
                                  </p:childTnLst>
                                </p:cTn>
                              </p:par>
                              <p:par>
                                <p:cTn id="153" presetID="10" presetClass="entr" presetSubtype="0" fill="hold" nodeType="withEffect">
                                  <p:stCondLst>
                                    <p:cond delay="0"/>
                                  </p:stCondLst>
                                  <p:childTnLst>
                                    <p:set>
                                      <p:cBhvr>
                                        <p:cTn id="154" dur="1" fill="hold">
                                          <p:stCondLst>
                                            <p:cond delay="0"/>
                                          </p:stCondLst>
                                        </p:cTn>
                                        <p:tgtEl>
                                          <p:spTgt spid="24"/>
                                        </p:tgtEl>
                                        <p:attrNameLst>
                                          <p:attrName>style.visibility</p:attrName>
                                        </p:attrNameLst>
                                      </p:cBhvr>
                                      <p:to>
                                        <p:strVal val="visible"/>
                                      </p:to>
                                    </p:set>
                                    <p:animEffect transition="in" filter="fade">
                                      <p:cBhvr>
                                        <p:cTn id="155" dur="500"/>
                                        <p:tgtEl>
                                          <p:spTgt spid="24"/>
                                        </p:tgtEl>
                                      </p:cBhvr>
                                    </p:animEffect>
                                  </p:childTnLst>
                                </p:cTn>
                              </p:par>
                              <p:par>
                                <p:cTn id="156" presetID="10" presetClass="entr" presetSubtype="0" fill="hold" nodeType="with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fade">
                                      <p:cBhvr>
                                        <p:cTn id="158" dur="500"/>
                                        <p:tgtEl>
                                          <p:spTgt spid="25"/>
                                        </p:tgtEl>
                                      </p:cBhvr>
                                    </p:animEffect>
                                  </p:childTnLst>
                                </p:cTn>
                              </p:par>
                              <p:par>
                                <p:cTn id="159" presetID="10" presetClass="entr" presetSubtype="0" fill="hold" nodeType="withEffect">
                                  <p:stCondLst>
                                    <p:cond delay="0"/>
                                  </p:stCondLst>
                                  <p:childTnLst>
                                    <p:set>
                                      <p:cBhvr>
                                        <p:cTn id="160" dur="1" fill="hold">
                                          <p:stCondLst>
                                            <p:cond delay="0"/>
                                          </p:stCondLst>
                                        </p:cTn>
                                        <p:tgtEl>
                                          <p:spTgt spid="26"/>
                                        </p:tgtEl>
                                        <p:attrNameLst>
                                          <p:attrName>style.visibility</p:attrName>
                                        </p:attrNameLst>
                                      </p:cBhvr>
                                      <p:to>
                                        <p:strVal val="visible"/>
                                      </p:to>
                                    </p:set>
                                    <p:animEffect transition="in" filter="fade">
                                      <p:cBhvr>
                                        <p:cTn id="161" dur="500"/>
                                        <p:tgtEl>
                                          <p:spTgt spid="26"/>
                                        </p:tgtEl>
                                      </p:cBhvr>
                                    </p:animEffect>
                                  </p:childTnLst>
                                </p:cTn>
                              </p:par>
                              <p:par>
                                <p:cTn id="162" presetID="10" presetClass="entr" presetSubtype="0" fill="hold" nodeType="withEffect">
                                  <p:stCondLst>
                                    <p:cond delay="0"/>
                                  </p:stCondLst>
                                  <p:childTnLst>
                                    <p:set>
                                      <p:cBhvr>
                                        <p:cTn id="163" dur="1" fill="hold">
                                          <p:stCondLst>
                                            <p:cond delay="0"/>
                                          </p:stCondLst>
                                        </p:cTn>
                                        <p:tgtEl>
                                          <p:spTgt spid="29"/>
                                        </p:tgtEl>
                                        <p:attrNameLst>
                                          <p:attrName>style.visibility</p:attrName>
                                        </p:attrNameLst>
                                      </p:cBhvr>
                                      <p:to>
                                        <p:strVal val="visible"/>
                                      </p:to>
                                    </p:set>
                                    <p:animEffect transition="in" filter="fade">
                                      <p:cBhvr>
                                        <p:cTn id="164" dur="500"/>
                                        <p:tgtEl>
                                          <p:spTgt spid="29"/>
                                        </p:tgtEl>
                                      </p:cBhvr>
                                    </p:animEffect>
                                  </p:childTnLst>
                                </p:cTn>
                              </p:par>
                              <p:par>
                                <p:cTn id="165" presetID="10" presetClass="entr" presetSubtype="0" fill="hold" nodeType="withEffect">
                                  <p:stCondLst>
                                    <p:cond delay="0"/>
                                  </p:stCondLst>
                                  <p:childTnLst>
                                    <p:set>
                                      <p:cBhvr>
                                        <p:cTn id="166" dur="1" fill="hold">
                                          <p:stCondLst>
                                            <p:cond delay="0"/>
                                          </p:stCondLst>
                                        </p:cTn>
                                        <p:tgtEl>
                                          <p:spTgt spid="28"/>
                                        </p:tgtEl>
                                        <p:attrNameLst>
                                          <p:attrName>style.visibility</p:attrName>
                                        </p:attrNameLst>
                                      </p:cBhvr>
                                      <p:to>
                                        <p:strVal val="visible"/>
                                      </p:to>
                                    </p:set>
                                    <p:animEffect transition="in" filter="fade">
                                      <p:cBhvr>
                                        <p:cTn id="167" dur="500"/>
                                        <p:tgtEl>
                                          <p:spTgt spid="28"/>
                                        </p:tgtEl>
                                      </p:cBhvr>
                                    </p:animEffect>
                                  </p:childTnLst>
                                </p:cTn>
                              </p:par>
                              <p:par>
                                <p:cTn id="168" presetID="10" presetClass="entr" presetSubtype="0" fill="hold" nodeType="withEffect">
                                  <p:stCondLst>
                                    <p:cond delay="0"/>
                                  </p:stCondLst>
                                  <p:childTnLst>
                                    <p:set>
                                      <p:cBhvr>
                                        <p:cTn id="169" dur="1" fill="hold">
                                          <p:stCondLst>
                                            <p:cond delay="0"/>
                                          </p:stCondLst>
                                        </p:cTn>
                                        <p:tgtEl>
                                          <p:spTgt spid="27"/>
                                        </p:tgtEl>
                                        <p:attrNameLst>
                                          <p:attrName>style.visibility</p:attrName>
                                        </p:attrNameLst>
                                      </p:cBhvr>
                                      <p:to>
                                        <p:strVal val="visible"/>
                                      </p:to>
                                    </p:set>
                                    <p:animEffect transition="in" filter="fade">
                                      <p:cBhvr>
                                        <p:cTn id="170" dur="500"/>
                                        <p:tgtEl>
                                          <p:spTgt spid="27"/>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0"/>
                                        </p:tgtEl>
                                        <p:attrNameLst>
                                          <p:attrName>style.visibility</p:attrName>
                                        </p:attrNameLst>
                                      </p:cBhvr>
                                      <p:to>
                                        <p:strVal val="visible"/>
                                      </p:to>
                                    </p:set>
                                    <p:animEffect transition="in" filter="fade">
                                      <p:cBhvr>
                                        <p:cTn id="175" dur="500"/>
                                        <p:tgtEl>
                                          <p:spTgt spid="10"/>
                                        </p:tgtEl>
                                      </p:cBhvr>
                                    </p:animEffect>
                                  </p:childTnLst>
                                </p:cTn>
                              </p:par>
                              <p:par>
                                <p:cTn id="176" presetID="10" presetClass="entr" presetSubtype="0" fill="hold" nodeType="withEffect">
                                  <p:stCondLst>
                                    <p:cond delay="0"/>
                                  </p:stCondLst>
                                  <p:childTnLst>
                                    <p:set>
                                      <p:cBhvr>
                                        <p:cTn id="177" dur="1" fill="hold">
                                          <p:stCondLst>
                                            <p:cond delay="0"/>
                                          </p:stCondLst>
                                        </p:cTn>
                                        <p:tgtEl>
                                          <p:spTgt spid="16"/>
                                        </p:tgtEl>
                                        <p:attrNameLst>
                                          <p:attrName>style.visibility</p:attrName>
                                        </p:attrNameLst>
                                      </p:cBhvr>
                                      <p:to>
                                        <p:strVal val="visible"/>
                                      </p:to>
                                    </p:set>
                                    <p:animEffect transition="in" filter="fade">
                                      <p:cBhvr>
                                        <p:cTn id="178" dur="500"/>
                                        <p:tgtEl>
                                          <p:spTgt spid="16"/>
                                        </p:tgtEl>
                                      </p:cBhvr>
                                    </p:animEffect>
                                  </p:childTnLst>
                                </p:cTn>
                              </p:par>
                              <p:par>
                                <p:cTn id="179" presetID="10" presetClass="entr" presetSubtype="0" fill="hold" nodeType="withEffect">
                                  <p:stCondLst>
                                    <p:cond delay="0"/>
                                  </p:stCondLst>
                                  <p:childTnLst>
                                    <p:set>
                                      <p:cBhvr>
                                        <p:cTn id="180" dur="1" fill="hold">
                                          <p:stCondLst>
                                            <p:cond delay="0"/>
                                          </p:stCondLst>
                                        </p:cTn>
                                        <p:tgtEl>
                                          <p:spTgt spid="23"/>
                                        </p:tgtEl>
                                        <p:attrNameLst>
                                          <p:attrName>style.visibility</p:attrName>
                                        </p:attrNameLst>
                                      </p:cBhvr>
                                      <p:to>
                                        <p:strVal val="visible"/>
                                      </p:to>
                                    </p:set>
                                    <p:animEffect transition="in" filter="fade">
                                      <p:cBhvr>
                                        <p:cTn id="181" dur="500"/>
                                        <p:tgtEl>
                                          <p:spTgt spid="23"/>
                                        </p:tgtEl>
                                      </p:cBhvr>
                                    </p:animEffect>
                                  </p:childTnLst>
                                </p:cTn>
                              </p:par>
                              <p:par>
                                <p:cTn id="182" presetID="10" presetClass="entr" presetSubtype="0" fill="hold" nodeType="withEffect">
                                  <p:stCondLst>
                                    <p:cond delay="0"/>
                                  </p:stCondLst>
                                  <p:childTnLst>
                                    <p:set>
                                      <p:cBhvr>
                                        <p:cTn id="183" dur="1" fill="hold">
                                          <p:stCondLst>
                                            <p:cond delay="0"/>
                                          </p:stCondLst>
                                        </p:cTn>
                                        <p:tgtEl>
                                          <p:spTgt spid="22"/>
                                        </p:tgtEl>
                                        <p:attrNameLst>
                                          <p:attrName>style.visibility</p:attrName>
                                        </p:attrNameLst>
                                      </p:cBhvr>
                                      <p:to>
                                        <p:strVal val="visible"/>
                                      </p:to>
                                    </p:set>
                                    <p:animEffect transition="in" filter="fade">
                                      <p:cBhvr>
                                        <p:cTn id="184" dur="500"/>
                                        <p:tgtEl>
                                          <p:spTgt spid="22"/>
                                        </p:tgtEl>
                                      </p:cBhvr>
                                    </p:animEffect>
                                  </p:childTnLst>
                                </p:cTn>
                              </p:par>
                              <p:par>
                                <p:cTn id="185" presetID="10" presetClass="entr" presetSubtype="0" fill="hold" nodeType="withEffect">
                                  <p:stCondLst>
                                    <p:cond delay="0"/>
                                  </p:stCondLst>
                                  <p:childTnLst>
                                    <p:set>
                                      <p:cBhvr>
                                        <p:cTn id="186" dur="1" fill="hold">
                                          <p:stCondLst>
                                            <p:cond delay="0"/>
                                          </p:stCondLst>
                                        </p:cTn>
                                        <p:tgtEl>
                                          <p:spTgt spid="21"/>
                                        </p:tgtEl>
                                        <p:attrNameLst>
                                          <p:attrName>style.visibility</p:attrName>
                                        </p:attrNameLst>
                                      </p:cBhvr>
                                      <p:to>
                                        <p:strVal val="visible"/>
                                      </p:to>
                                    </p:set>
                                    <p:animEffect transition="in" filter="fade">
                                      <p:cBhvr>
                                        <p:cTn id="187" dur="500"/>
                                        <p:tgtEl>
                                          <p:spTgt spid="21"/>
                                        </p:tgtEl>
                                      </p:cBhvr>
                                    </p:animEffect>
                                  </p:childTnLst>
                                </p:cTn>
                              </p:par>
                              <p:par>
                                <p:cTn id="188" presetID="10" presetClass="entr" presetSubtype="0" fill="hold" nodeType="withEffect">
                                  <p:stCondLst>
                                    <p:cond delay="0"/>
                                  </p:stCondLst>
                                  <p:childTnLst>
                                    <p:set>
                                      <p:cBhvr>
                                        <p:cTn id="189" dur="1" fill="hold">
                                          <p:stCondLst>
                                            <p:cond delay="0"/>
                                          </p:stCondLst>
                                        </p:cTn>
                                        <p:tgtEl>
                                          <p:spTgt spid="30"/>
                                        </p:tgtEl>
                                        <p:attrNameLst>
                                          <p:attrName>style.visibility</p:attrName>
                                        </p:attrNameLst>
                                      </p:cBhvr>
                                      <p:to>
                                        <p:strVal val="visible"/>
                                      </p:to>
                                    </p:set>
                                    <p:animEffect transition="in" filter="fade">
                                      <p:cBhvr>
                                        <p:cTn id="19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P spid="3" grpId="0"/>
      <p:bldP spid="3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smtClean="0"/>
              <a:t>Questions?</a:t>
            </a:r>
            <a:endParaRPr lang="en-AU" dirty="0"/>
          </a:p>
        </p:txBody>
      </p:sp>
      <p:sp>
        <p:nvSpPr>
          <p:cNvPr id="5" name="Subtitle 4"/>
          <p:cNvSpPr>
            <a:spLocks noGrp="1"/>
          </p:cNvSpPr>
          <p:nvPr>
            <p:ph type="subTitle" idx="1"/>
          </p:nvPr>
        </p:nvSpPr>
        <p:spPr/>
        <p:txBody>
          <a:bodyPr/>
          <a:lstStyle/>
          <a:p>
            <a:r>
              <a:rPr lang="en-AU" dirty="0" smtClean="0"/>
              <a:t>Thanks for your time</a:t>
            </a:r>
            <a:endParaRPr lang="en-AU" dirty="0"/>
          </a:p>
        </p:txBody>
      </p:sp>
    </p:spTree>
    <p:extLst>
      <p:ext uri="{BB962C8B-B14F-4D97-AF65-F5344CB8AC3E}">
        <p14:creationId xmlns:p14="http://schemas.microsoft.com/office/powerpoint/2010/main" val="367536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Modern Practice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6313157"/>
              </p:ext>
            </p:extLst>
          </p:nvPr>
        </p:nvGraphicFramePr>
        <p:xfrm>
          <a:off x="677863" y="2160589"/>
          <a:ext cx="3979862" cy="1792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p:cNvSpPr/>
          <p:nvPr/>
        </p:nvSpPr>
        <p:spPr>
          <a:xfrm>
            <a:off x="5165034" y="1988815"/>
            <a:ext cx="2581275" cy="81915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Microsoft Office 365</a:t>
            </a:r>
            <a:endParaRPr lang="en-AU" dirty="0"/>
          </a:p>
        </p:txBody>
      </p:sp>
      <p:sp>
        <p:nvSpPr>
          <p:cNvPr id="5" name="Rounded Rectangle 4"/>
          <p:cNvSpPr/>
          <p:nvPr/>
        </p:nvSpPr>
        <p:spPr>
          <a:xfrm>
            <a:off x="5165034" y="2993381"/>
            <a:ext cx="2581275" cy="81915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MyNetFone</a:t>
            </a:r>
            <a:endParaRPr lang="en-AU" dirty="0"/>
          </a:p>
        </p:txBody>
      </p:sp>
      <p:sp>
        <p:nvSpPr>
          <p:cNvPr id="6" name="Rounded Rectangle 5"/>
          <p:cNvSpPr/>
          <p:nvPr/>
        </p:nvSpPr>
        <p:spPr>
          <a:xfrm>
            <a:off x="5165034" y="3997947"/>
            <a:ext cx="2581275" cy="8191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err="1" smtClean="0"/>
              <a:t>MailChimp</a:t>
            </a:r>
            <a:endParaRPr lang="en-AU" dirty="0"/>
          </a:p>
        </p:txBody>
      </p:sp>
      <p:sp>
        <p:nvSpPr>
          <p:cNvPr id="7" name="Rounded Rectangle 6"/>
          <p:cNvSpPr/>
          <p:nvPr/>
        </p:nvSpPr>
        <p:spPr>
          <a:xfrm>
            <a:off x="5165034" y="5002513"/>
            <a:ext cx="2581275" cy="81915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Windows Intune</a:t>
            </a:r>
            <a:endParaRPr lang="en-AU" dirty="0"/>
          </a:p>
        </p:txBody>
      </p:sp>
      <p:sp>
        <p:nvSpPr>
          <p:cNvPr id="8" name="Rounded Rectangle 7"/>
          <p:cNvSpPr/>
          <p:nvPr/>
        </p:nvSpPr>
        <p:spPr>
          <a:xfrm>
            <a:off x="8223386" y="5029200"/>
            <a:ext cx="2581275" cy="8191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HubOne Modern Practice Portal</a:t>
            </a:r>
            <a:endParaRPr lang="en-AU" dirty="0"/>
          </a:p>
        </p:txBody>
      </p:sp>
      <p:sp>
        <p:nvSpPr>
          <p:cNvPr id="9" name="Rounded Rectangle 8"/>
          <p:cNvSpPr/>
          <p:nvPr/>
        </p:nvSpPr>
        <p:spPr>
          <a:xfrm>
            <a:off x="8223385" y="2993381"/>
            <a:ext cx="2581275" cy="81915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Xero Practice Manager</a:t>
            </a:r>
            <a:endParaRPr lang="en-AU" dirty="0"/>
          </a:p>
        </p:txBody>
      </p:sp>
      <p:sp>
        <p:nvSpPr>
          <p:cNvPr id="10" name="Rounded Rectangle 9"/>
          <p:cNvSpPr/>
          <p:nvPr/>
        </p:nvSpPr>
        <p:spPr>
          <a:xfrm>
            <a:off x="8223385" y="1988815"/>
            <a:ext cx="2581275" cy="81915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Xero &amp; Accountant Tools</a:t>
            </a:r>
            <a:endParaRPr lang="en-AU" dirty="0"/>
          </a:p>
        </p:txBody>
      </p:sp>
      <p:sp>
        <p:nvSpPr>
          <p:cNvPr id="11" name="Rounded Rectangle 10"/>
          <p:cNvSpPr/>
          <p:nvPr/>
        </p:nvSpPr>
        <p:spPr>
          <a:xfrm>
            <a:off x="8223384" y="3997947"/>
            <a:ext cx="2581275" cy="81915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Legacy Systems Cloud Hosted</a:t>
            </a:r>
            <a:endParaRPr lang="en-AU" dirty="0"/>
          </a:p>
        </p:txBody>
      </p:sp>
    </p:spTree>
    <p:extLst>
      <p:ext uri="{BB962C8B-B14F-4D97-AF65-F5344CB8AC3E}">
        <p14:creationId xmlns:p14="http://schemas.microsoft.com/office/powerpoint/2010/main" val="1845309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The Core of your Business</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11054095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427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Internet, Voice and Fax</a:t>
            </a:r>
            <a:endParaRPr lang="en-AU" dirty="0"/>
          </a:p>
        </p:txBody>
      </p:sp>
      <p:sp>
        <p:nvSpPr>
          <p:cNvPr id="3" name="Content Placeholder 2"/>
          <p:cNvSpPr>
            <a:spLocks noGrp="1"/>
          </p:cNvSpPr>
          <p:nvPr>
            <p:ph idx="1"/>
          </p:nvPr>
        </p:nvSpPr>
        <p:spPr/>
        <p:txBody>
          <a:bodyPr/>
          <a:lstStyle/>
          <a:p>
            <a:endParaRPr lang="en-AU"/>
          </a:p>
        </p:txBody>
      </p:sp>
      <p:graphicFrame>
        <p:nvGraphicFramePr>
          <p:cNvPr id="4" name="Content Placeholder 3"/>
          <p:cNvGraphicFramePr>
            <a:graphicFrameLocks/>
          </p:cNvGraphicFramePr>
          <p:nvPr>
            <p:extLst>
              <p:ext uri="{D42A27DB-BD31-4B8C-83A1-F6EECF244321}">
                <p14:modId xmlns:p14="http://schemas.microsoft.com/office/powerpoint/2010/main" val="205649831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590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AU" dirty="0" smtClean="0"/>
              <a:t>The Network</a:t>
            </a:r>
            <a:endParaRPr lang="en-A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470" y="1999970"/>
            <a:ext cx="2425675" cy="34155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72" y="2348754"/>
            <a:ext cx="2971528" cy="3066769"/>
          </a:xfrm>
          <a:prstGeom prst="rect">
            <a:avLst/>
          </a:prstGeom>
        </p:spPr>
      </p:pic>
      <p:pic>
        <p:nvPicPr>
          <p:cNvPr id="4" name="Content Placeholder 3"/>
          <p:cNvPicPr>
            <a:picLocks noGrp="1" noChangeAspect="1"/>
          </p:cNvPicPr>
          <p:nvPr>
            <p:ph idx="1"/>
          </p:nvPr>
        </p:nvPicPr>
        <p:blipFill>
          <a:blip r:embed="rId5">
            <a:extLst>
              <a:ext uri="{BEBA8EAE-BF5A-486C-A8C5-ECC9F3942E4B}">
                <a14:imgProps xmlns:a14="http://schemas.microsoft.com/office/drawing/2010/main">
                  <a14:imgLayer r:embed="rId6">
                    <a14:imgEffect>
                      <a14:backgroundRemoval t="9987" b="89885" l="7587" r="89940">
                        <a14:foregroundMark x1="56948" y1="47759" x2="56948" y2="47759"/>
                        <a14:backgroundMark x1="70247" y1="30474" x2="70247" y2="30474"/>
                      </a14:backgroundRemoval>
                    </a14:imgEffect>
                  </a14:imgLayer>
                </a14:imgProps>
              </a:ext>
              <a:ext uri="{28A0092B-C50C-407E-A947-70E740481C1C}">
                <a14:useLocalDpi xmlns:a14="http://schemas.microsoft.com/office/drawing/2010/main" val="0"/>
              </a:ext>
            </a:extLst>
          </a:blip>
          <a:stretch>
            <a:fillRect/>
          </a:stretch>
        </p:blipFill>
        <p:spPr>
          <a:xfrm>
            <a:off x="2061214" y="2160588"/>
            <a:ext cx="5829610" cy="3881437"/>
          </a:xfrm>
        </p:spPr>
      </p:pic>
    </p:spTree>
    <p:extLst>
      <p:ext uri="{BB962C8B-B14F-4D97-AF65-F5344CB8AC3E}">
        <p14:creationId xmlns:p14="http://schemas.microsoft.com/office/powerpoint/2010/main" val="42332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ubOne Deep Dive" id="{81C4C990-281A-47AA-869E-20ED12DB1A6C}" vid="{2A846243-7F2B-4577-B0B0-0E34BF2A2F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4E2E04368E8A1746A17B60EFCAA76075" ma:contentTypeVersion="0" ma:contentTypeDescription="Create a new document." ma:contentTypeScope="" ma:versionID="6c4e8626dd114f985caea92219c32ab1">
  <xsd:schema xmlns:xsd="http://www.w3.org/2001/XMLSchema" xmlns:xs="http://www.w3.org/2001/XMLSchema" xmlns:p="http://schemas.microsoft.com/office/2006/metadata/properties" xmlns:ns2="420c3f68-72c2-407c-9f75-f88737ab1ccd" targetNamespace="http://schemas.microsoft.com/office/2006/metadata/properties" ma:root="true" ma:fieldsID="41ffd9bae1a29a2e187f7d939820254b" ns2:_="">
    <xsd:import namespace="420c3f68-72c2-407c-9f75-f88737ab1cc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c3f68-72c2-407c-9f75-f88737ab1cc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420c3f68-72c2-407c-9f75-f88737ab1ccd">HUBONE-38-4</_dlc_DocId>
    <_dlc_DocIdUrl xmlns="420c3f68-72c2-407c-9f75-f88737ab1ccd">
      <Url>https://hubone.sharepoint.com/sites/Intranet/Document%20Center/_layouts/DocIdRedir.aspx?ID=HUBONE-38-4</Url>
      <Description>HUBONE-38-4</Description>
    </_dlc_DocIdUrl>
  </documentManagement>
</p:properties>
</file>

<file path=customXml/itemProps1.xml><?xml version="1.0" encoding="utf-8"?>
<ds:datastoreItem xmlns:ds="http://schemas.openxmlformats.org/officeDocument/2006/customXml" ds:itemID="{46D8139B-ECF1-4F02-98F5-EC35E15EE27F}">
  <ds:schemaRefs>
    <ds:schemaRef ds:uri="http://schemas.microsoft.com/sharepoint/v3/contenttype/forms"/>
  </ds:schemaRefs>
</ds:datastoreItem>
</file>

<file path=customXml/itemProps2.xml><?xml version="1.0" encoding="utf-8"?>
<ds:datastoreItem xmlns:ds="http://schemas.openxmlformats.org/officeDocument/2006/customXml" ds:itemID="{037012F1-D4FB-45CC-8D2A-5A7ABC217101}">
  <ds:schemaRefs>
    <ds:schemaRef ds:uri="http://schemas.microsoft.com/sharepoint/events"/>
  </ds:schemaRefs>
</ds:datastoreItem>
</file>

<file path=customXml/itemProps3.xml><?xml version="1.0" encoding="utf-8"?>
<ds:datastoreItem xmlns:ds="http://schemas.openxmlformats.org/officeDocument/2006/customXml" ds:itemID="{B80EFED8-B219-4402-9828-86B106F0C4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c3f68-72c2-407c-9f75-f88737ab1c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B655CC4-13E3-4754-ABBF-0EA508C113B4}">
  <ds:schemaRefs>
    <ds:schemaRef ds:uri="http://purl.org/dc/terms/"/>
    <ds:schemaRef ds:uri="420c3f68-72c2-407c-9f75-f88737ab1ccd"/>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HubOne Deep Dive</Template>
  <TotalTime>6613</TotalTime>
  <Words>11709</Words>
  <Application>Microsoft Office PowerPoint</Application>
  <PresentationFormat>Widescreen</PresentationFormat>
  <Paragraphs>1127</Paragraphs>
  <Slides>57</Slides>
  <Notes>51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Trebuchet MS</vt:lpstr>
      <vt:lpstr>Wingdings</vt:lpstr>
      <vt:lpstr>Wingdings 3</vt:lpstr>
      <vt:lpstr>Facet</vt:lpstr>
      <vt:lpstr>Deep Dive</vt:lpstr>
      <vt:lpstr>Your Presenter</vt:lpstr>
      <vt:lpstr>Agenda</vt:lpstr>
      <vt:lpstr>The Modern Practice</vt:lpstr>
      <vt:lpstr>James Solomons - Video</vt:lpstr>
      <vt:lpstr>The Modern Practice</vt:lpstr>
      <vt:lpstr>The Core of your Business</vt:lpstr>
      <vt:lpstr>Internet, Voice and Fax</vt:lpstr>
      <vt:lpstr>The Network</vt:lpstr>
      <vt:lpstr>Problems with Current Setup</vt:lpstr>
      <vt:lpstr>The Solution - Convergence</vt:lpstr>
      <vt:lpstr>Email &amp; Collaboration</vt:lpstr>
      <vt:lpstr>Email and Collaboration</vt:lpstr>
      <vt:lpstr>The Office 365 Difference</vt:lpstr>
      <vt:lpstr>Demonstration</vt:lpstr>
      <vt:lpstr>Website &amp; Marketing</vt:lpstr>
      <vt:lpstr>Website and Marketing</vt:lpstr>
      <vt:lpstr>Demonstration - WebSite</vt:lpstr>
      <vt:lpstr>Demonstration</vt:lpstr>
      <vt:lpstr>Desktop Computing</vt:lpstr>
      <vt:lpstr>7 Steps for Desktop Management</vt:lpstr>
      <vt:lpstr>Demonstration</vt:lpstr>
      <vt:lpstr>Email &amp; Collaboration</vt:lpstr>
      <vt:lpstr>Real Time Comms Benefits</vt:lpstr>
      <vt:lpstr>Demonstration</vt:lpstr>
      <vt:lpstr>Your Key “Making Money” Platform</vt:lpstr>
      <vt:lpstr>Making the Business Run</vt:lpstr>
      <vt:lpstr>Practice Management</vt:lpstr>
      <vt:lpstr>Demonstrations</vt:lpstr>
      <vt:lpstr>My Max</vt:lpstr>
      <vt:lpstr>Demonstration</vt:lpstr>
      <vt:lpstr>Clients</vt:lpstr>
      <vt:lpstr>Demonstration</vt:lpstr>
      <vt:lpstr>Job Manager</vt:lpstr>
      <vt:lpstr>Demonstration</vt:lpstr>
      <vt:lpstr>Financial</vt:lpstr>
      <vt:lpstr>Demonstration</vt:lpstr>
      <vt:lpstr>Admin</vt:lpstr>
      <vt:lpstr>Demonstration</vt:lpstr>
      <vt:lpstr>Ledgers</vt:lpstr>
      <vt:lpstr>Demonstration</vt:lpstr>
      <vt:lpstr>Workpapers</vt:lpstr>
      <vt:lpstr>Demonstration</vt:lpstr>
      <vt:lpstr>Managing Documents</vt:lpstr>
      <vt:lpstr>Document Management</vt:lpstr>
      <vt:lpstr>Three Key Scenarios</vt:lpstr>
      <vt:lpstr>Paper, Scanner</vt:lpstr>
      <vt:lpstr>Template, Data</vt:lpstr>
      <vt:lpstr>Save, Share</vt:lpstr>
      <vt:lpstr>The Other Pieces</vt:lpstr>
      <vt:lpstr>The Other Pieces</vt:lpstr>
      <vt:lpstr>Infrastructure as a Service</vt:lpstr>
      <vt:lpstr>Microsoft Data Centres</vt:lpstr>
      <vt:lpstr>Demo – BGL Software</vt:lpstr>
      <vt:lpstr>A word on Implementation</vt:lpstr>
      <vt:lpstr>Multiple Projects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Dive</dc:title>
  <dc:creator>Nick Beaugeard</dc:creator>
  <cp:lastModifiedBy>Nick Beaugeard</cp:lastModifiedBy>
  <cp:revision>93</cp:revision>
  <dcterms:created xsi:type="dcterms:W3CDTF">2014-02-27T23:14:35Z</dcterms:created>
  <dcterms:modified xsi:type="dcterms:W3CDTF">2015-10-15T00:01:08Z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0x0101004E2E04368E8A1746A17B60EFCAA76075</vt:lpwstr>
  </property>
  <property fmtid="{D5CDD505-2E9C-101B-9397-08002B2CF9AE}" pid="3" name="_dlc_DocIdItemGuid">
    <vt:lpwstr>9e590eb5-dd2d-4af8-9676-96633f502ad6</vt:lpwstr>
  </property>
</Properties>
</file>