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asha Ginige" initials="TG" lastIdx="1" clrIdx="0">
    <p:extLst>
      <p:ext uri="{19B8F6BF-5375-455C-9EA6-DF929625EA0E}">
        <p15:presenceInfo xmlns:p15="http://schemas.microsoft.com/office/powerpoint/2012/main" userId="44374a266d461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64765" autoAdjust="0"/>
  </p:normalViewPr>
  <p:slideViewPr>
    <p:cSldViewPr snapToGrid="0">
      <p:cViewPr varScale="1">
        <p:scale>
          <a:sx n="40" d="100"/>
          <a:sy n="40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0898C-12BC-42AB-AFF9-535B0EA1F1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AA0B72E6-B25D-448E-ACF3-F8E343BA196F}">
      <dgm:prSet/>
      <dgm:spPr/>
      <dgm:t>
        <a:bodyPr/>
        <a:lstStyle/>
        <a:p>
          <a:pPr rtl="0"/>
          <a:r>
            <a:rPr lang="en-AU" smtClean="0"/>
            <a:t>Modern Practice – What is it?</a:t>
          </a:r>
          <a:endParaRPr lang="en-AU"/>
        </a:p>
      </dgm:t>
    </dgm:pt>
    <dgm:pt modelId="{80325304-4A44-4510-9A4D-730DA660FD73}" type="parTrans" cxnId="{D9DB19C9-5EE0-4848-AE7E-EB5E955B4251}">
      <dgm:prSet/>
      <dgm:spPr/>
      <dgm:t>
        <a:bodyPr/>
        <a:lstStyle/>
        <a:p>
          <a:endParaRPr lang="en-AU"/>
        </a:p>
      </dgm:t>
    </dgm:pt>
    <dgm:pt modelId="{494EAC30-0292-4DEC-9145-724ACAEE1710}" type="sibTrans" cxnId="{D9DB19C9-5EE0-4848-AE7E-EB5E955B4251}">
      <dgm:prSet/>
      <dgm:spPr/>
      <dgm:t>
        <a:bodyPr/>
        <a:lstStyle/>
        <a:p>
          <a:endParaRPr lang="en-AU"/>
        </a:p>
      </dgm:t>
    </dgm:pt>
    <dgm:pt modelId="{09F48F7A-08CC-4037-9F43-E930D7ACD565}">
      <dgm:prSet/>
      <dgm:spPr/>
      <dgm:t>
        <a:bodyPr/>
        <a:lstStyle/>
        <a:p>
          <a:pPr rtl="0"/>
          <a:r>
            <a:rPr lang="en-AU" smtClean="0"/>
            <a:t>Our Solutions – What are they?</a:t>
          </a:r>
          <a:endParaRPr lang="en-AU"/>
        </a:p>
      </dgm:t>
    </dgm:pt>
    <dgm:pt modelId="{53451B3E-9ADE-40AB-AC74-22F07D23E94E}" type="parTrans" cxnId="{85719C06-84BD-42DC-9F0F-0F96FC651DE0}">
      <dgm:prSet/>
      <dgm:spPr/>
      <dgm:t>
        <a:bodyPr/>
        <a:lstStyle/>
        <a:p>
          <a:endParaRPr lang="en-AU"/>
        </a:p>
      </dgm:t>
    </dgm:pt>
    <dgm:pt modelId="{EC9FD4D5-4488-4459-9970-62FF0C29348A}" type="sibTrans" cxnId="{85719C06-84BD-42DC-9F0F-0F96FC651DE0}">
      <dgm:prSet/>
      <dgm:spPr/>
      <dgm:t>
        <a:bodyPr/>
        <a:lstStyle/>
        <a:p>
          <a:endParaRPr lang="en-AU"/>
        </a:p>
      </dgm:t>
    </dgm:pt>
    <dgm:pt modelId="{160CFA2D-3D6E-48FD-BC40-A86FDFFCAB81}">
      <dgm:prSet/>
      <dgm:spPr/>
      <dgm:t>
        <a:bodyPr/>
        <a:lstStyle/>
        <a:p>
          <a:pPr rtl="0"/>
          <a:r>
            <a:rPr lang="en-AU" smtClean="0"/>
            <a:t>A Focus on Document Management</a:t>
          </a:r>
          <a:endParaRPr lang="en-AU"/>
        </a:p>
      </dgm:t>
    </dgm:pt>
    <dgm:pt modelId="{EB9585BB-EE0A-4F84-95BF-F95253E5463E}" type="parTrans" cxnId="{AFDFC73C-07D7-4FA6-97E2-07B6948662C1}">
      <dgm:prSet/>
      <dgm:spPr/>
      <dgm:t>
        <a:bodyPr/>
        <a:lstStyle/>
        <a:p>
          <a:endParaRPr lang="en-AU"/>
        </a:p>
      </dgm:t>
    </dgm:pt>
    <dgm:pt modelId="{05EB4BA4-306E-4D66-A8AE-83DD26CCB1B9}" type="sibTrans" cxnId="{AFDFC73C-07D7-4FA6-97E2-07B6948662C1}">
      <dgm:prSet/>
      <dgm:spPr/>
      <dgm:t>
        <a:bodyPr/>
        <a:lstStyle/>
        <a:p>
          <a:endParaRPr lang="en-AU"/>
        </a:p>
      </dgm:t>
    </dgm:pt>
    <dgm:pt modelId="{8F559B77-3FAA-4650-8AD9-44C07A613B97}">
      <dgm:prSet/>
      <dgm:spPr/>
      <dgm:t>
        <a:bodyPr/>
        <a:lstStyle/>
        <a:p>
          <a:pPr rtl="0"/>
          <a:r>
            <a:rPr lang="en-AU" smtClean="0"/>
            <a:t>Next Steps</a:t>
          </a:r>
          <a:endParaRPr lang="en-AU"/>
        </a:p>
      </dgm:t>
    </dgm:pt>
    <dgm:pt modelId="{0315E403-8A48-4B0C-B9D2-31DF967B75E9}" type="parTrans" cxnId="{76DF8241-E734-46B5-A36B-32067287F2AD}">
      <dgm:prSet/>
      <dgm:spPr/>
      <dgm:t>
        <a:bodyPr/>
        <a:lstStyle/>
        <a:p>
          <a:endParaRPr lang="en-AU"/>
        </a:p>
      </dgm:t>
    </dgm:pt>
    <dgm:pt modelId="{8E4B8635-AD21-4238-9E6A-B972A104441A}" type="sibTrans" cxnId="{76DF8241-E734-46B5-A36B-32067287F2AD}">
      <dgm:prSet/>
      <dgm:spPr/>
      <dgm:t>
        <a:bodyPr/>
        <a:lstStyle/>
        <a:p>
          <a:endParaRPr lang="en-AU"/>
        </a:p>
      </dgm:t>
    </dgm:pt>
    <dgm:pt modelId="{2D673325-7E7A-4C14-A57C-F2B8775A96E6}" type="pres">
      <dgm:prSet presAssocID="{7370898C-12BC-42AB-AFF9-535B0EA1F10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AC8946D-8ED4-418F-A0B9-DECEE75B1F7F}" type="pres">
      <dgm:prSet presAssocID="{AA0B72E6-B25D-448E-ACF3-F8E343BA196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9CA8519-7015-441C-86D9-D55343AB26EE}" type="pres">
      <dgm:prSet presAssocID="{494EAC30-0292-4DEC-9145-724ACAEE1710}" presName="spacer" presStyleCnt="0"/>
      <dgm:spPr/>
    </dgm:pt>
    <dgm:pt modelId="{40A1FDB8-DF09-4712-B6F8-316EE4E2A5E8}" type="pres">
      <dgm:prSet presAssocID="{09F48F7A-08CC-4037-9F43-E930D7ACD5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E1D0CD2-C5ED-4CB9-B65A-858D72899397}" type="pres">
      <dgm:prSet presAssocID="{EC9FD4D5-4488-4459-9970-62FF0C29348A}" presName="spacer" presStyleCnt="0"/>
      <dgm:spPr/>
    </dgm:pt>
    <dgm:pt modelId="{EA3D055C-DA88-4129-94C1-E1AAF6C96A98}" type="pres">
      <dgm:prSet presAssocID="{160CFA2D-3D6E-48FD-BC40-A86FDFFCAB8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0A7F595-F268-4D97-8267-A54B3E0BB6F3}" type="pres">
      <dgm:prSet presAssocID="{05EB4BA4-306E-4D66-A8AE-83DD26CCB1B9}" presName="spacer" presStyleCnt="0"/>
      <dgm:spPr/>
    </dgm:pt>
    <dgm:pt modelId="{7D6629AE-C54A-4D94-9BDF-6E55227CF66B}" type="pres">
      <dgm:prSet presAssocID="{8F559B77-3FAA-4650-8AD9-44C07A613B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D9DB19C9-5EE0-4848-AE7E-EB5E955B4251}" srcId="{7370898C-12BC-42AB-AFF9-535B0EA1F10C}" destId="{AA0B72E6-B25D-448E-ACF3-F8E343BA196F}" srcOrd="0" destOrd="0" parTransId="{80325304-4A44-4510-9A4D-730DA660FD73}" sibTransId="{494EAC30-0292-4DEC-9145-724ACAEE1710}"/>
    <dgm:cxn modelId="{683B45D6-2A0A-413B-A92C-899F4D90F59E}" type="presOf" srcId="{AA0B72E6-B25D-448E-ACF3-F8E343BA196F}" destId="{1AC8946D-8ED4-418F-A0B9-DECEE75B1F7F}" srcOrd="0" destOrd="0" presId="urn:microsoft.com/office/officeart/2005/8/layout/vList2"/>
    <dgm:cxn modelId="{437B9F7D-4516-463C-9DB7-BC22D6BD6E53}" type="presOf" srcId="{8F559B77-3FAA-4650-8AD9-44C07A613B97}" destId="{7D6629AE-C54A-4D94-9BDF-6E55227CF66B}" srcOrd="0" destOrd="0" presId="urn:microsoft.com/office/officeart/2005/8/layout/vList2"/>
    <dgm:cxn modelId="{A4664EE0-D070-4BED-A8FA-B0EC1E0A2854}" type="presOf" srcId="{09F48F7A-08CC-4037-9F43-E930D7ACD565}" destId="{40A1FDB8-DF09-4712-B6F8-316EE4E2A5E8}" srcOrd="0" destOrd="0" presId="urn:microsoft.com/office/officeart/2005/8/layout/vList2"/>
    <dgm:cxn modelId="{76DF8241-E734-46B5-A36B-32067287F2AD}" srcId="{7370898C-12BC-42AB-AFF9-535B0EA1F10C}" destId="{8F559B77-3FAA-4650-8AD9-44C07A613B97}" srcOrd="3" destOrd="0" parTransId="{0315E403-8A48-4B0C-B9D2-31DF967B75E9}" sibTransId="{8E4B8635-AD21-4238-9E6A-B972A104441A}"/>
    <dgm:cxn modelId="{85719C06-84BD-42DC-9F0F-0F96FC651DE0}" srcId="{7370898C-12BC-42AB-AFF9-535B0EA1F10C}" destId="{09F48F7A-08CC-4037-9F43-E930D7ACD565}" srcOrd="1" destOrd="0" parTransId="{53451B3E-9ADE-40AB-AC74-22F07D23E94E}" sibTransId="{EC9FD4D5-4488-4459-9970-62FF0C29348A}"/>
    <dgm:cxn modelId="{5C15F958-6F3A-42C8-98C1-0A5286AEF5A5}" type="presOf" srcId="{7370898C-12BC-42AB-AFF9-535B0EA1F10C}" destId="{2D673325-7E7A-4C14-A57C-F2B8775A96E6}" srcOrd="0" destOrd="0" presId="urn:microsoft.com/office/officeart/2005/8/layout/vList2"/>
    <dgm:cxn modelId="{AFDFC73C-07D7-4FA6-97E2-07B6948662C1}" srcId="{7370898C-12BC-42AB-AFF9-535B0EA1F10C}" destId="{160CFA2D-3D6E-48FD-BC40-A86FDFFCAB81}" srcOrd="2" destOrd="0" parTransId="{EB9585BB-EE0A-4F84-95BF-F95253E5463E}" sibTransId="{05EB4BA4-306E-4D66-A8AE-83DD26CCB1B9}"/>
    <dgm:cxn modelId="{AB7254B0-8DF2-4BBC-ACDA-521A1F1BC3C0}" type="presOf" srcId="{160CFA2D-3D6E-48FD-BC40-A86FDFFCAB81}" destId="{EA3D055C-DA88-4129-94C1-E1AAF6C96A98}" srcOrd="0" destOrd="0" presId="urn:microsoft.com/office/officeart/2005/8/layout/vList2"/>
    <dgm:cxn modelId="{DFDFC4DD-E2EE-4310-876E-7FA4EFFC18DF}" type="presParOf" srcId="{2D673325-7E7A-4C14-A57C-F2B8775A96E6}" destId="{1AC8946D-8ED4-418F-A0B9-DECEE75B1F7F}" srcOrd="0" destOrd="0" presId="urn:microsoft.com/office/officeart/2005/8/layout/vList2"/>
    <dgm:cxn modelId="{565D8F8C-1924-4E8C-A3C8-D1313E98DFF0}" type="presParOf" srcId="{2D673325-7E7A-4C14-A57C-F2B8775A96E6}" destId="{79CA8519-7015-441C-86D9-D55343AB26EE}" srcOrd="1" destOrd="0" presId="urn:microsoft.com/office/officeart/2005/8/layout/vList2"/>
    <dgm:cxn modelId="{81242EAC-4F63-43BF-9B33-245B22108599}" type="presParOf" srcId="{2D673325-7E7A-4C14-A57C-F2B8775A96E6}" destId="{40A1FDB8-DF09-4712-B6F8-316EE4E2A5E8}" srcOrd="2" destOrd="0" presId="urn:microsoft.com/office/officeart/2005/8/layout/vList2"/>
    <dgm:cxn modelId="{0C399CC9-9264-4F22-9B45-4A359FEE2C02}" type="presParOf" srcId="{2D673325-7E7A-4C14-A57C-F2B8775A96E6}" destId="{3E1D0CD2-C5ED-4CB9-B65A-858D72899397}" srcOrd="3" destOrd="0" presId="urn:microsoft.com/office/officeart/2005/8/layout/vList2"/>
    <dgm:cxn modelId="{9BB2FA62-E8E9-46A6-90FE-686BB12E046D}" type="presParOf" srcId="{2D673325-7E7A-4C14-A57C-F2B8775A96E6}" destId="{EA3D055C-DA88-4129-94C1-E1AAF6C96A98}" srcOrd="4" destOrd="0" presId="urn:microsoft.com/office/officeart/2005/8/layout/vList2"/>
    <dgm:cxn modelId="{5029511F-C886-49B0-BCCA-24345DAEA2DF}" type="presParOf" srcId="{2D673325-7E7A-4C14-A57C-F2B8775A96E6}" destId="{D0A7F595-F268-4D97-8267-A54B3E0BB6F3}" srcOrd="5" destOrd="0" presId="urn:microsoft.com/office/officeart/2005/8/layout/vList2"/>
    <dgm:cxn modelId="{42744410-80EF-42FD-A903-AA6560AB3410}" type="presParOf" srcId="{2D673325-7E7A-4C14-A57C-F2B8775A96E6}" destId="{7D6629AE-C54A-4D94-9BDF-6E55227CF6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CA43D-CDEC-49B9-8EE1-6D4FA1075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8B6466FA-143F-4EAB-8345-76123EBC806A}">
      <dgm:prSet/>
      <dgm:spPr/>
      <dgm:t>
        <a:bodyPr/>
        <a:lstStyle/>
        <a:p>
          <a:pPr rtl="0"/>
          <a:r>
            <a:rPr lang="en-AU" smtClean="0"/>
            <a:t>Development Started in January, 2012</a:t>
          </a:r>
          <a:endParaRPr lang="en-AU"/>
        </a:p>
      </dgm:t>
    </dgm:pt>
    <dgm:pt modelId="{CFF25435-C0D8-4227-927F-6C7BCD3F5BB2}" type="parTrans" cxnId="{EBB440EF-78B6-445C-8AFD-B31610BE11CB}">
      <dgm:prSet/>
      <dgm:spPr/>
      <dgm:t>
        <a:bodyPr/>
        <a:lstStyle/>
        <a:p>
          <a:endParaRPr lang="en-AU"/>
        </a:p>
      </dgm:t>
    </dgm:pt>
    <dgm:pt modelId="{EBB69C84-A384-44F8-A977-C2042553EA1E}" type="sibTrans" cxnId="{EBB440EF-78B6-445C-8AFD-B31610BE11CB}">
      <dgm:prSet/>
      <dgm:spPr/>
      <dgm:t>
        <a:bodyPr/>
        <a:lstStyle/>
        <a:p>
          <a:endParaRPr lang="en-AU"/>
        </a:p>
      </dgm:t>
    </dgm:pt>
    <dgm:pt modelId="{BD36A9BD-8D16-447A-8F20-1E25966F9883}">
      <dgm:prSet/>
      <dgm:spPr/>
      <dgm:t>
        <a:bodyPr/>
        <a:lstStyle/>
        <a:p>
          <a:pPr rtl="0"/>
          <a:r>
            <a:rPr lang="en-AU" smtClean="0"/>
            <a:t>Xero, HubOne, 5 Accounting Practices</a:t>
          </a:r>
          <a:endParaRPr lang="en-AU"/>
        </a:p>
      </dgm:t>
    </dgm:pt>
    <dgm:pt modelId="{19A820E8-C774-4DEA-BABB-B0D84143E78F}" type="parTrans" cxnId="{D3042AEC-3FF2-4020-AA17-DB9983DBB441}">
      <dgm:prSet/>
      <dgm:spPr/>
      <dgm:t>
        <a:bodyPr/>
        <a:lstStyle/>
        <a:p>
          <a:endParaRPr lang="en-AU"/>
        </a:p>
      </dgm:t>
    </dgm:pt>
    <dgm:pt modelId="{66B84487-B1D8-4261-AB7D-A6F8BBB493B7}" type="sibTrans" cxnId="{D3042AEC-3FF2-4020-AA17-DB9983DBB441}">
      <dgm:prSet/>
      <dgm:spPr/>
      <dgm:t>
        <a:bodyPr/>
        <a:lstStyle/>
        <a:p>
          <a:endParaRPr lang="en-AU"/>
        </a:p>
      </dgm:t>
    </dgm:pt>
    <dgm:pt modelId="{26E48CA3-B2B2-4F13-913E-B90A15B6E454}">
      <dgm:prSet/>
      <dgm:spPr/>
      <dgm:t>
        <a:bodyPr/>
        <a:lstStyle/>
        <a:p>
          <a:pPr rtl="0"/>
          <a:r>
            <a:rPr lang="en-AU" smtClean="0"/>
            <a:t>Built a “reference architecture”</a:t>
          </a:r>
          <a:endParaRPr lang="en-AU"/>
        </a:p>
      </dgm:t>
    </dgm:pt>
    <dgm:pt modelId="{AAC76D86-6C06-43E1-8C14-82DF59561D3E}" type="parTrans" cxnId="{15F5EDC0-79DB-4350-812A-7A442045B212}">
      <dgm:prSet/>
      <dgm:spPr/>
      <dgm:t>
        <a:bodyPr/>
        <a:lstStyle/>
        <a:p>
          <a:endParaRPr lang="en-AU"/>
        </a:p>
      </dgm:t>
    </dgm:pt>
    <dgm:pt modelId="{DA926EEB-FC6E-4A03-87D4-12E8CF201167}" type="sibTrans" cxnId="{15F5EDC0-79DB-4350-812A-7A442045B212}">
      <dgm:prSet/>
      <dgm:spPr/>
      <dgm:t>
        <a:bodyPr/>
        <a:lstStyle/>
        <a:p>
          <a:endParaRPr lang="en-AU"/>
        </a:p>
      </dgm:t>
    </dgm:pt>
    <dgm:pt modelId="{68B24D46-B811-47B4-BE85-6CDA1885E72C}">
      <dgm:prSet/>
      <dgm:spPr/>
      <dgm:t>
        <a:bodyPr/>
        <a:lstStyle/>
        <a:p>
          <a:pPr rtl="0"/>
          <a:r>
            <a:rPr lang="en-AU" smtClean="0"/>
            <a:t>Documented everything that is required in a modern practice</a:t>
          </a:r>
          <a:endParaRPr lang="en-AU"/>
        </a:p>
      </dgm:t>
    </dgm:pt>
    <dgm:pt modelId="{E17CB065-870F-4D3E-9EED-BF82D4929C02}" type="parTrans" cxnId="{A282A82D-A8A5-4BA8-BDD6-BE3D7CFBC971}">
      <dgm:prSet/>
      <dgm:spPr/>
      <dgm:t>
        <a:bodyPr/>
        <a:lstStyle/>
        <a:p>
          <a:endParaRPr lang="en-AU"/>
        </a:p>
      </dgm:t>
    </dgm:pt>
    <dgm:pt modelId="{84D24E62-453C-4EAC-9ECE-F120B11ACA8F}" type="sibTrans" cxnId="{A282A82D-A8A5-4BA8-BDD6-BE3D7CFBC971}">
      <dgm:prSet/>
      <dgm:spPr/>
      <dgm:t>
        <a:bodyPr/>
        <a:lstStyle/>
        <a:p>
          <a:endParaRPr lang="en-AU"/>
        </a:p>
      </dgm:t>
    </dgm:pt>
    <dgm:pt modelId="{A7C88BD6-D946-4DDB-9E63-28D64480C27C}">
      <dgm:prSet/>
      <dgm:spPr/>
      <dgm:t>
        <a:bodyPr/>
        <a:lstStyle/>
        <a:p>
          <a:pPr rtl="0"/>
          <a:r>
            <a:rPr lang="en-AU" smtClean="0"/>
            <a:t>Designed a “prescriptive architecture”</a:t>
          </a:r>
          <a:endParaRPr lang="en-AU"/>
        </a:p>
      </dgm:t>
    </dgm:pt>
    <dgm:pt modelId="{35607CD7-A2EF-4ACE-A079-E12EBF20CF3E}" type="parTrans" cxnId="{F765703E-AFF6-4793-8CB7-7D8CDA829C78}">
      <dgm:prSet/>
      <dgm:spPr/>
      <dgm:t>
        <a:bodyPr/>
        <a:lstStyle/>
        <a:p>
          <a:endParaRPr lang="en-AU"/>
        </a:p>
      </dgm:t>
    </dgm:pt>
    <dgm:pt modelId="{36A15B22-138D-485E-A948-94F7035BFD06}" type="sibTrans" cxnId="{F765703E-AFF6-4793-8CB7-7D8CDA829C78}">
      <dgm:prSet/>
      <dgm:spPr/>
      <dgm:t>
        <a:bodyPr/>
        <a:lstStyle/>
        <a:p>
          <a:endParaRPr lang="en-AU"/>
        </a:p>
      </dgm:t>
    </dgm:pt>
    <dgm:pt modelId="{03A96CC8-A865-4471-8FC8-F10F3F3C0730}">
      <dgm:prSet/>
      <dgm:spPr/>
      <dgm:t>
        <a:bodyPr/>
        <a:lstStyle/>
        <a:p>
          <a:pPr rtl="0"/>
          <a:r>
            <a:rPr lang="en-AU" smtClean="0"/>
            <a:t>Designed an implementation of the reference</a:t>
          </a:r>
          <a:endParaRPr lang="en-AU"/>
        </a:p>
      </dgm:t>
    </dgm:pt>
    <dgm:pt modelId="{8CDEC2C5-1B58-4895-ADC4-F5731F023734}" type="parTrans" cxnId="{0D3642E8-A912-4E73-8CDE-C58A3F3D1339}">
      <dgm:prSet/>
      <dgm:spPr/>
      <dgm:t>
        <a:bodyPr/>
        <a:lstStyle/>
        <a:p>
          <a:endParaRPr lang="en-AU"/>
        </a:p>
      </dgm:t>
    </dgm:pt>
    <dgm:pt modelId="{5975249F-6461-4D2D-91E2-44B8C28859A0}" type="sibTrans" cxnId="{0D3642E8-A912-4E73-8CDE-C58A3F3D1339}">
      <dgm:prSet/>
      <dgm:spPr/>
      <dgm:t>
        <a:bodyPr/>
        <a:lstStyle/>
        <a:p>
          <a:endParaRPr lang="en-AU"/>
        </a:p>
      </dgm:t>
    </dgm:pt>
    <dgm:pt modelId="{A6F889A5-ECD4-474A-B415-027785FF8AE6}">
      <dgm:prSet/>
      <dgm:spPr/>
      <dgm:t>
        <a:bodyPr/>
        <a:lstStyle/>
        <a:p>
          <a:pPr rtl="0"/>
          <a:r>
            <a:rPr lang="en-AU" smtClean="0"/>
            <a:t>Deployed it to a growing number of firms</a:t>
          </a:r>
          <a:endParaRPr lang="en-AU"/>
        </a:p>
      </dgm:t>
    </dgm:pt>
    <dgm:pt modelId="{CA18A4C4-8D5D-455A-8DC2-576E12EFACE2}" type="parTrans" cxnId="{2A7D67EC-21D0-4D74-B5F3-F7A16C716C66}">
      <dgm:prSet/>
      <dgm:spPr/>
      <dgm:t>
        <a:bodyPr/>
        <a:lstStyle/>
        <a:p>
          <a:endParaRPr lang="en-AU"/>
        </a:p>
      </dgm:t>
    </dgm:pt>
    <dgm:pt modelId="{BBDF8CEB-E7E9-4690-9E13-C3C39B774B96}" type="sibTrans" cxnId="{2A7D67EC-21D0-4D74-B5F3-F7A16C716C66}">
      <dgm:prSet/>
      <dgm:spPr/>
      <dgm:t>
        <a:bodyPr/>
        <a:lstStyle/>
        <a:p>
          <a:endParaRPr lang="en-AU"/>
        </a:p>
      </dgm:t>
    </dgm:pt>
    <dgm:pt modelId="{CD9493BA-8350-4DF6-8E78-BF82CA8C0FA0}" type="pres">
      <dgm:prSet presAssocID="{1E4CA43D-CDEC-49B9-8EE1-6D4FA1075F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FB58ABB-86A3-4298-A09C-C47228360C99}" type="pres">
      <dgm:prSet presAssocID="{8B6466FA-143F-4EAB-8345-76123EBC80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1561F0F-9E41-4B5D-B78F-DFBD885701F2}" type="pres">
      <dgm:prSet presAssocID="{8B6466FA-143F-4EAB-8345-76123EBC806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37C5C7C-8970-4105-9861-973E565CE40D}" type="pres">
      <dgm:prSet presAssocID="{26E48CA3-B2B2-4F13-913E-B90A15B6E4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A5474E-19DA-4FA8-B2EC-E8E94940C7DD}" type="pres">
      <dgm:prSet presAssocID="{26E48CA3-B2B2-4F13-913E-B90A15B6E45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313D4A-8F62-4FC2-991B-A3C98B5BBD70}" type="pres">
      <dgm:prSet presAssocID="{A7C88BD6-D946-4DDB-9E63-28D64480C2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0670388-EC58-472B-810C-FD913B9B6318}" type="pres">
      <dgm:prSet presAssocID="{A7C88BD6-D946-4DDB-9E63-28D64480C27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1A8284A-A507-43C5-9AEA-42CF6D55CD45}" type="pres">
      <dgm:prSet presAssocID="{A6F889A5-ECD4-474A-B415-027785FF8AE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A48B165-12C2-4F52-A608-74F9E15AFC8C}" type="presOf" srcId="{8B6466FA-143F-4EAB-8345-76123EBC806A}" destId="{8FB58ABB-86A3-4298-A09C-C47228360C99}" srcOrd="0" destOrd="0" presId="urn:microsoft.com/office/officeart/2005/8/layout/vList2"/>
    <dgm:cxn modelId="{A282A82D-A8A5-4BA8-BDD6-BE3D7CFBC971}" srcId="{26E48CA3-B2B2-4F13-913E-B90A15B6E454}" destId="{68B24D46-B811-47B4-BE85-6CDA1885E72C}" srcOrd="0" destOrd="0" parTransId="{E17CB065-870F-4D3E-9EED-BF82D4929C02}" sibTransId="{84D24E62-453C-4EAC-9ECE-F120B11ACA8F}"/>
    <dgm:cxn modelId="{397D5387-A9B3-4885-A249-0728907071CF}" type="presOf" srcId="{1E4CA43D-CDEC-49B9-8EE1-6D4FA1075F86}" destId="{CD9493BA-8350-4DF6-8E78-BF82CA8C0FA0}" srcOrd="0" destOrd="0" presId="urn:microsoft.com/office/officeart/2005/8/layout/vList2"/>
    <dgm:cxn modelId="{15F5EDC0-79DB-4350-812A-7A442045B212}" srcId="{1E4CA43D-CDEC-49B9-8EE1-6D4FA1075F86}" destId="{26E48CA3-B2B2-4F13-913E-B90A15B6E454}" srcOrd="1" destOrd="0" parTransId="{AAC76D86-6C06-43E1-8C14-82DF59561D3E}" sibTransId="{DA926EEB-FC6E-4A03-87D4-12E8CF201167}"/>
    <dgm:cxn modelId="{279E177F-DC94-4844-997C-4F911C699A1E}" type="presOf" srcId="{68B24D46-B811-47B4-BE85-6CDA1885E72C}" destId="{00A5474E-19DA-4FA8-B2EC-E8E94940C7DD}" srcOrd="0" destOrd="0" presId="urn:microsoft.com/office/officeart/2005/8/layout/vList2"/>
    <dgm:cxn modelId="{F2BFD69B-CBF5-4FEC-86DD-46E05BFFF4C2}" type="presOf" srcId="{A6F889A5-ECD4-474A-B415-027785FF8AE6}" destId="{F1A8284A-A507-43C5-9AEA-42CF6D55CD45}" srcOrd="0" destOrd="0" presId="urn:microsoft.com/office/officeart/2005/8/layout/vList2"/>
    <dgm:cxn modelId="{2A7D67EC-21D0-4D74-B5F3-F7A16C716C66}" srcId="{1E4CA43D-CDEC-49B9-8EE1-6D4FA1075F86}" destId="{A6F889A5-ECD4-474A-B415-027785FF8AE6}" srcOrd="3" destOrd="0" parTransId="{CA18A4C4-8D5D-455A-8DC2-576E12EFACE2}" sibTransId="{BBDF8CEB-E7E9-4690-9E13-C3C39B774B96}"/>
    <dgm:cxn modelId="{F9A7B2F0-5ABB-4961-A5AC-C5C69201D9C3}" type="presOf" srcId="{A7C88BD6-D946-4DDB-9E63-28D64480C27C}" destId="{2B313D4A-8F62-4FC2-991B-A3C98B5BBD70}" srcOrd="0" destOrd="0" presId="urn:microsoft.com/office/officeart/2005/8/layout/vList2"/>
    <dgm:cxn modelId="{EBB440EF-78B6-445C-8AFD-B31610BE11CB}" srcId="{1E4CA43D-CDEC-49B9-8EE1-6D4FA1075F86}" destId="{8B6466FA-143F-4EAB-8345-76123EBC806A}" srcOrd="0" destOrd="0" parTransId="{CFF25435-C0D8-4227-927F-6C7BCD3F5BB2}" sibTransId="{EBB69C84-A384-44F8-A977-C2042553EA1E}"/>
    <dgm:cxn modelId="{D3042AEC-3FF2-4020-AA17-DB9983DBB441}" srcId="{8B6466FA-143F-4EAB-8345-76123EBC806A}" destId="{BD36A9BD-8D16-447A-8F20-1E25966F9883}" srcOrd="0" destOrd="0" parTransId="{19A820E8-C774-4DEA-BABB-B0D84143E78F}" sibTransId="{66B84487-B1D8-4261-AB7D-A6F8BBB493B7}"/>
    <dgm:cxn modelId="{F765703E-AFF6-4793-8CB7-7D8CDA829C78}" srcId="{1E4CA43D-CDEC-49B9-8EE1-6D4FA1075F86}" destId="{A7C88BD6-D946-4DDB-9E63-28D64480C27C}" srcOrd="2" destOrd="0" parTransId="{35607CD7-A2EF-4ACE-A079-E12EBF20CF3E}" sibTransId="{36A15B22-138D-485E-A948-94F7035BFD06}"/>
    <dgm:cxn modelId="{483072D9-4FB8-44BD-B703-AD5A988B5736}" type="presOf" srcId="{BD36A9BD-8D16-447A-8F20-1E25966F9883}" destId="{91561F0F-9E41-4B5D-B78F-DFBD885701F2}" srcOrd="0" destOrd="0" presId="urn:microsoft.com/office/officeart/2005/8/layout/vList2"/>
    <dgm:cxn modelId="{3D37FED5-8DCD-46F0-BA18-387B232A9DF1}" type="presOf" srcId="{26E48CA3-B2B2-4F13-913E-B90A15B6E454}" destId="{337C5C7C-8970-4105-9861-973E565CE40D}" srcOrd="0" destOrd="0" presId="urn:microsoft.com/office/officeart/2005/8/layout/vList2"/>
    <dgm:cxn modelId="{0D3642E8-A912-4E73-8CDE-C58A3F3D1339}" srcId="{A7C88BD6-D946-4DDB-9E63-28D64480C27C}" destId="{03A96CC8-A865-4471-8FC8-F10F3F3C0730}" srcOrd="0" destOrd="0" parTransId="{8CDEC2C5-1B58-4895-ADC4-F5731F023734}" sibTransId="{5975249F-6461-4D2D-91E2-44B8C28859A0}"/>
    <dgm:cxn modelId="{7567590D-C078-4A9B-890F-F2D13C4650A1}" type="presOf" srcId="{03A96CC8-A865-4471-8FC8-F10F3F3C0730}" destId="{20670388-EC58-472B-810C-FD913B9B6318}" srcOrd="0" destOrd="0" presId="urn:microsoft.com/office/officeart/2005/8/layout/vList2"/>
    <dgm:cxn modelId="{2AD4ACE1-9692-416B-9DA0-908C701775A9}" type="presParOf" srcId="{CD9493BA-8350-4DF6-8E78-BF82CA8C0FA0}" destId="{8FB58ABB-86A3-4298-A09C-C47228360C99}" srcOrd="0" destOrd="0" presId="urn:microsoft.com/office/officeart/2005/8/layout/vList2"/>
    <dgm:cxn modelId="{4E244A0B-9D55-4D89-8AA4-FF6FA06A7F3C}" type="presParOf" srcId="{CD9493BA-8350-4DF6-8E78-BF82CA8C0FA0}" destId="{91561F0F-9E41-4B5D-B78F-DFBD885701F2}" srcOrd="1" destOrd="0" presId="urn:microsoft.com/office/officeart/2005/8/layout/vList2"/>
    <dgm:cxn modelId="{FF3CBF29-E158-4AC2-8C2E-08F434C1A6EE}" type="presParOf" srcId="{CD9493BA-8350-4DF6-8E78-BF82CA8C0FA0}" destId="{337C5C7C-8970-4105-9861-973E565CE40D}" srcOrd="2" destOrd="0" presId="urn:microsoft.com/office/officeart/2005/8/layout/vList2"/>
    <dgm:cxn modelId="{F5254850-8C44-4F3D-90CA-8A4481CF40ED}" type="presParOf" srcId="{CD9493BA-8350-4DF6-8E78-BF82CA8C0FA0}" destId="{00A5474E-19DA-4FA8-B2EC-E8E94940C7DD}" srcOrd="3" destOrd="0" presId="urn:microsoft.com/office/officeart/2005/8/layout/vList2"/>
    <dgm:cxn modelId="{9695FBF6-C666-4493-9729-525B0CB4D7F3}" type="presParOf" srcId="{CD9493BA-8350-4DF6-8E78-BF82CA8C0FA0}" destId="{2B313D4A-8F62-4FC2-991B-A3C98B5BBD70}" srcOrd="4" destOrd="0" presId="urn:microsoft.com/office/officeart/2005/8/layout/vList2"/>
    <dgm:cxn modelId="{40E3B50C-6800-4CED-9843-485B35C9D748}" type="presParOf" srcId="{CD9493BA-8350-4DF6-8E78-BF82CA8C0FA0}" destId="{20670388-EC58-472B-810C-FD913B9B6318}" srcOrd="5" destOrd="0" presId="urn:microsoft.com/office/officeart/2005/8/layout/vList2"/>
    <dgm:cxn modelId="{9E099866-3CE5-4981-A28B-5F0C3AD975B4}" type="presParOf" srcId="{CD9493BA-8350-4DF6-8E78-BF82CA8C0FA0}" destId="{F1A8284A-A507-43C5-9AEA-42CF6D55CD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49E93-DDEB-4B38-9CF9-81F530B6DCF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61D24A-871B-43C1-BC57-23D0C0E259D0}">
      <dgm:prSet phldrT="[Text]"/>
      <dgm:spPr/>
      <dgm:t>
        <a:bodyPr/>
        <a:lstStyle/>
        <a:p>
          <a:r>
            <a:rPr lang="en-AU" dirty="0" smtClean="0"/>
            <a:t>Document Management</a:t>
          </a:r>
          <a:endParaRPr lang="en-AU" dirty="0"/>
        </a:p>
      </dgm:t>
    </dgm:pt>
    <dgm:pt modelId="{42B1AB6F-4B2F-4D65-941A-003759CBA228}" type="parTrans" cxnId="{1D78444B-5BEC-44B3-92BD-456B1BF26B74}">
      <dgm:prSet/>
      <dgm:spPr/>
      <dgm:t>
        <a:bodyPr/>
        <a:lstStyle/>
        <a:p>
          <a:endParaRPr lang="en-AU"/>
        </a:p>
      </dgm:t>
    </dgm:pt>
    <dgm:pt modelId="{85DDD1EE-B871-4179-A726-83D91B152372}" type="sibTrans" cxnId="{1D78444B-5BEC-44B3-92BD-456B1BF26B74}">
      <dgm:prSet/>
      <dgm:spPr/>
      <dgm:t>
        <a:bodyPr/>
        <a:lstStyle/>
        <a:p>
          <a:endParaRPr lang="en-AU"/>
        </a:p>
      </dgm:t>
    </dgm:pt>
    <dgm:pt modelId="{40458E17-B869-44DD-9A08-CBC5A8079C18}">
      <dgm:prSet phldrT="[Text]"/>
      <dgm:spPr/>
      <dgm:t>
        <a:bodyPr/>
        <a:lstStyle/>
        <a:p>
          <a:r>
            <a:rPr lang="en-AU" dirty="0" smtClean="0"/>
            <a:t>Real Time Communication</a:t>
          </a:r>
          <a:endParaRPr lang="en-AU" dirty="0"/>
        </a:p>
      </dgm:t>
    </dgm:pt>
    <dgm:pt modelId="{473B9700-4E37-49E5-92BA-8CD7CBE91BBD}" type="parTrans" cxnId="{C764D2CF-1C05-46BC-862C-DB5949963807}">
      <dgm:prSet/>
      <dgm:spPr/>
      <dgm:t>
        <a:bodyPr/>
        <a:lstStyle/>
        <a:p>
          <a:endParaRPr lang="en-AU"/>
        </a:p>
      </dgm:t>
    </dgm:pt>
    <dgm:pt modelId="{0ED7B889-3ECA-431D-A38B-19CD81CE57D5}" type="sibTrans" cxnId="{C764D2CF-1C05-46BC-862C-DB5949963807}">
      <dgm:prSet/>
      <dgm:spPr/>
      <dgm:t>
        <a:bodyPr/>
        <a:lstStyle/>
        <a:p>
          <a:endParaRPr lang="en-AU"/>
        </a:p>
      </dgm:t>
    </dgm:pt>
    <dgm:pt modelId="{1727315C-5396-484F-993D-9FD035546BE7}">
      <dgm:prSet phldrT="[Text]"/>
      <dgm:spPr/>
      <dgm:t>
        <a:bodyPr/>
        <a:lstStyle/>
        <a:p>
          <a:r>
            <a:rPr lang="en-AU" dirty="0" smtClean="0"/>
            <a:t>Desktop Computing</a:t>
          </a:r>
          <a:endParaRPr lang="en-AU" dirty="0"/>
        </a:p>
      </dgm:t>
    </dgm:pt>
    <dgm:pt modelId="{AD406319-D7B9-4502-95C7-B0F9B6DFCFB1}" type="parTrans" cxnId="{4CA80BDA-D41B-45BA-8E99-6C5961263597}">
      <dgm:prSet/>
      <dgm:spPr/>
      <dgm:t>
        <a:bodyPr/>
        <a:lstStyle/>
        <a:p>
          <a:endParaRPr lang="en-AU"/>
        </a:p>
      </dgm:t>
    </dgm:pt>
    <dgm:pt modelId="{08F25FD4-7612-4411-BAA7-209224B2CEE4}" type="sibTrans" cxnId="{4CA80BDA-D41B-45BA-8E99-6C5961263597}">
      <dgm:prSet/>
      <dgm:spPr/>
      <dgm:t>
        <a:bodyPr/>
        <a:lstStyle/>
        <a:p>
          <a:endParaRPr lang="en-AU"/>
        </a:p>
      </dgm:t>
    </dgm:pt>
    <dgm:pt modelId="{F5B1A6B4-0702-4689-9038-0675827D7BCE}">
      <dgm:prSet phldrT="[Text]"/>
      <dgm:spPr/>
      <dgm:t>
        <a:bodyPr/>
        <a:lstStyle/>
        <a:p>
          <a:r>
            <a:rPr lang="en-AU" dirty="0" smtClean="0"/>
            <a:t>Email and Collaboration</a:t>
          </a:r>
          <a:endParaRPr lang="en-AU" dirty="0"/>
        </a:p>
      </dgm:t>
    </dgm:pt>
    <dgm:pt modelId="{BD84C761-BE5E-43D4-94B2-9876B1613901}" type="parTrans" cxnId="{617A9CA1-8719-44CF-9C95-31415F42ED58}">
      <dgm:prSet/>
      <dgm:spPr/>
      <dgm:t>
        <a:bodyPr/>
        <a:lstStyle/>
        <a:p>
          <a:endParaRPr lang="en-AU"/>
        </a:p>
      </dgm:t>
    </dgm:pt>
    <dgm:pt modelId="{C1642FD2-45D2-49F8-97C0-4450C1DA755F}" type="sibTrans" cxnId="{617A9CA1-8719-44CF-9C95-31415F42ED58}">
      <dgm:prSet/>
      <dgm:spPr/>
      <dgm:t>
        <a:bodyPr/>
        <a:lstStyle/>
        <a:p>
          <a:endParaRPr lang="en-AU"/>
        </a:p>
      </dgm:t>
    </dgm:pt>
    <dgm:pt modelId="{9E7E1558-B370-46DB-9F4D-F2EE9CFB5408}">
      <dgm:prSet phldrT="[Text]"/>
      <dgm:spPr/>
      <dgm:t>
        <a:bodyPr/>
        <a:lstStyle/>
        <a:p>
          <a:r>
            <a:rPr lang="en-AU" dirty="0" smtClean="0"/>
            <a:t>Internet, Voice and Fax</a:t>
          </a:r>
          <a:endParaRPr lang="en-AU" dirty="0"/>
        </a:p>
      </dgm:t>
    </dgm:pt>
    <dgm:pt modelId="{4F3E7CE3-F449-42F6-BC85-041E3272D1A5}" type="parTrans" cxnId="{BFC79070-CC79-4B68-9514-7D1366748276}">
      <dgm:prSet/>
      <dgm:spPr/>
      <dgm:t>
        <a:bodyPr/>
        <a:lstStyle/>
        <a:p>
          <a:endParaRPr lang="en-AU"/>
        </a:p>
      </dgm:t>
    </dgm:pt>
    <dgm:pt modelId="{C0D09A4C-F887-48F7-A12B-BC349E5102E6}" type="sibTrans" cxnId="{BFC79070-CC79-4B68-9514-7D1366748276}">
      <dgm:prSet/>
      <dgm:spPr/>
      <dgm:t>
        <a:bodyPr/>
        <a:lstStyle/>
        <a:p>
          <a:endParaRPr lang="en-AU"/>
        </a:p>
      </dgm:t>
    </dgm:pt>
    <dgm:pt modelId="{DFA3573C-7012-4B12-BC62-293EE3D37CE9}">
      <dgm:prSet phldrT="[Text]"/>
      <dgm:spPr/>
      <dgm:t>
        <a:bodyPr/>
        <a:lstStyle/>
        <a:p>
          <a:r>
            <a:rPr lang="en-AU" dirty="0" smtClean="0"/>
            <a:t>SMSF</a:t>
          </a:r>
          <a:endParaRPr lang="en-AU" dirty="0"/>
        </a:p>
      </dgm:t>
    </dgm:pt>
    <dgm:pt modelId="{41B350C4-FFD1-483E-97A0-E98ECA6A2286}" type="parTrans" cxnId="{85FA6E1F-50D7-46C5-BA72-643C33BFD6B2}">
      <dgm:prSet/>
      <dgm:spPr/>
      <dgm:t>
        <a:bodyPr/>
        <a:lstStyle/>
        <a:p>
          <a:endParaRPr lang="en-AU"/>
        </a:p>
      </dgm:t>
    </dgm:pt>
    <dgm:pt modelId="{CED493F9-0E9D-47E1-A912-7B05006897D4}" type="sibTrans" cxnId="{85FA6E1F-50D7-46C5-BA72-643C33BFD6B2}">
      <dgm:prSet/>
      <dgm:spPr/>
      <dgm:t>
        <a:bodyPr/>
        <a:lstStyle/>
        <a:p>
          <a:endParaRPr lang="en-AU"/>
        </a:p>
      </dgm:t>
    </dgm:pt>
    <dgm:pt modelId="{315D3981-10CD-4B08-A41D-D6EDBAC9352A}">
      <dgm:prSet phldrT="[Text]"/>
      <dgm:spPr/>
      <dgm:t>
        <a:bodyPr/>
        <a:lstStyle/>
        <a:p>
          <a:r>
            <a:rPr lang="en-AU" dirty="0" smtClean="0"/>
            <a:t>Tax</a:t>
          </a:r>
          <a:endParaRPr lang="en-AU" dirty="0"/>
        </a:p>
      </dgm:t>
    </dgm:pt>
    <dgm:pt modelId="{CB3F0930-6C1C-475E-8142-D9305BBDDC16}" type="parTrans" cxnId="{84417C57-F70D-4E81-9387-6116E42692B2}">
      <dgm:prSet/>
      <dgm:spPr/>
      <dgm:t>
        <a:bodyPr/>
        <a:lstStyle/>
        <a:p>
          <a:endParaRPr lang="en-AU"/>
        </a:p>
      </dgm:t>
    </dgm:pt>
    <dgm:pt modelId="{AC3B708F-B6DB-4F60-B8F8-FA818B4BFE29}" type="sibTrans" cxnId="{84417C57-F70D-4E81-9387-6116E42692B2}">
      <dgm:prSet/>
      <dgm:spPr/>
      <dgm:t>
        <a:bodyPr/>
        <a:lstStyle/>
        <a:p>
          <a:endParaRPr lang="en-AU"/>
        </a:p>
      </dgm:t>
    </dgm:pt>
    <dgm:pt modelId="{D296EE9D-F23A-462B-913F-49CA1849442C}">
      <dgm:prSet phldrT="[Text]"/>
      <dgm:spPr/>
      <dgm:t>
        <a:bodyPr/>
        <a:lstStyle/>
        <a:p>
          <a:r>
            <a:rPr lang="en-AU" dirty="0" smtClean="0"/>
            <a:t>Ledger and Accounting</a:t>
          </a:r>
          <a:endParaRPr lang="en-AU" dirty="0"/>
        </a:p>
      </dgm:t>
    </dgm:pt>
    <dgm:pt modelId="{3F8B9CB5-F88F-488A-9527-19F1FBB05445}" type="parTrans" cxnId="{8AC40AED-1B5F-4963-BE99-0D834315392D}">
      <dgm:prSet/>
      <dgm:spPr/>
      <dgm:t>
        <a:bodyPr/>
        <a:lstStyle/>
        <a:p>
          <a:endParaRPr lang="en-AU"/>
        </a:p>
      </dgm:t>
    </dgm:pt>
    <dgm:pt modelId="{6986DBEF-A8F1-4502-9876-17B3D38D17F3}" type="sibTrans" cxnId="{8AC40AED-1B5F-4963-BE99-0D834315392D}">
      <dgm:prSet/>
      <dgm:spPr/>
      <dgm:t>
        <a:bodyPr/>
        <a:lstStyle/>
        <a:p>
          <a:endParaRPr lang="en-AU"/>
        </a:p>
      </dgm:t>
    </dgm:pt>
    <dgm:pt modelId="{445064EA-AA84-419B-B6E4-0F3F23E9D7E2}">
      <dgm:prSet phldrT="[Text]"/>
      <dgm:spPr/>
      <dgm:t>
        <a:bodyPr/>
        <a:lstStyle/>
        <a:p>
          <a:r>
            <a:rPr lang="en-AU" dirty="0" smtClean="0"/>
            <a:t>Practice Management</a:t>
          </a:r>
          <a:endParaRPr lang="en-AU" dirty="0"/>
        </a:p>
      </dgm:t>
    </dgm:pt>
    <dgm:pt modelId="{2D8836EA-78AE-41FB-8CFE-932E80ADA2CD}" type="parTrans" cxnId="{8D26D8B1-66B6-48DE-9C44-55CAF782101D}">
      <dgm:prSet/>
      <dgm:spPr/>
      <dgm:t>
        <a:bodyPr/>
        <a:lstStyle/>
        <a:p>
          <a:endParaRPr lang="en-AU"/>
        </a:p>
      </dgm:t>
    </dgm:pt>
    <dgm:pt modelId="{5DB6E85C-50F3-411C-BD9A-A0AAF8F1033A}" type="sibTrans" cxnId="{8D26D8B1-66B6-48DE-9C44-55CAF782101D}">
      <dgm:prSet/>
      <dgm:spPr/>
      <dgm:t>
        <a:bodyPr/>
        <a:lstStyle/>
        <a:p>
          <a:endParaRPr lang="en-AU"/>
        </a:p>
      </dgm:t>
    </dgm:pt>
    <dgm:pt modelId="{9DC96F83-E434-45BC-823B-AF799394D120}">
      <dgm:prSet phldrT="[Text]"/>
      <dgm:spPr/>
      <dgm:t>
        <a:bodyPr/>
        <a:lstStyle/>
        <a:p>
          <a:r>
            <a:rPr lang="en-AU" dirty="0" smtClean="0"/>
            <a:t>Corporate  Secretarial</a:t>
          </a:r>
          <a:endParaRPr lang="en-AU" dirty="0"/>
        </a:p>
      </dgm:t>
    </dgm:pt>
    <dgm:pt modelId="{75398F47-1E71-4052-8F0B-7298482220E0}" type="parTrans" cxnId="{3937BA66-FC7C-4E3B-8210-6BA0D4AB3B38}">
      <dgm:prSet/>
      <dgm:spPr/>
      <dgm:t>
        <a:bodyPr/>
        <a:lstStyle/>
        <a:p>
          <a:endParaRPr lang="en-AU"/>
        </a:p>
      </dgm:t>
    </dgm:pt>
    <dgm:pt modelId="{167369C7-D2E7-4DBD-AF6C-D760E913F5A1}" type="sibTrans" cxnId="{3937BA66-FC7C-4E3B-8210-6BA0D4AB3B38}">
      <dgm:prSet/>
      <dgm:spPr/>
      <dgm:t>
        <a:bodyPr/>
        <a:lstStyle/>
        <a:p>
          <a:endParaRPr lang="en-AU"/>
        </a:p>
      </dgm:t>
    </dgm:pt>
    <dgm:pt modelId="{B3CE1FC4-68D4-45C8-94B7-457D22BF8313}">
      <dgm:prSet phldrT="[Text]"/>
      <dgm:spPr/>
      <dgm:t>
        <a:bodyPr/>
        <a:lstStyle/>
        <a:p>
          <a:r>
            <a:rPr lang="en-AU" dirty="0" smtClean="0"/>
            <a:t>Other Services</a:t>
          </a:r>
          <a:endParaRPr lang="en-AU" dirty="0"/>
        </a:p>
      </dgm:t>
    </dgm:pt>
    <dgm:pt modelId="{A6717A14-6F86-4BCD-84C6-56EF246B48B6}" type="parTrans" cxnId="{1EF7C866-7996-4A08-A0F9-C93BF8C22ECF}">
      <dgm:prSet/>
      <dgm:spPr/>
      <dgm:t>
        <a:bodyPr/>
        <a:lstStyle/>
        <a:p>
          <a:endParaRPr lang="en-AU"/>
        </a:p>
      </dgm:t>
    </dgm:pt>
    <dgm:pt modelId="{E033348C-0E2F-433E-A49E-C1BE92B0EE68}" type="sibTrans" cxnId="{1EF7C866-7996-4A08-A0F9-C93BF8C22ECF}">
      <dgm:prSet/>
      <dgm:spPr/>
      <dgm:t>
        <a:bodyPr/>
        <a:lstStyle/>
        <a:p>
          <a:endParaRPr lang="en-AU"/>
        </a:p>
      </dgm:t>
    </dgm:pt>
    <dgm:pt modelId="{32D62452-C16B-42A9-A1A6-535373CE144A}">
      <dgm:prSet phldrT="[Text]"/>
      <dgm:spPr/>
      <dgm:t>
        <a:bodyPr/>
        <a:lstStyle/>
        <a:p>
          <a:r>
            <a:rPr lang="en-AU" smtClean="0"/>
            <a:t>Web </a:t>
          </a:r>
          <a:r>
            <a:rPr lang="en-AU" dirty="0" smtClean="0"/>
            <a:t>Site and Marketing</a:t>
          </a:r>
          <a:endParaRPr lang="en-AU" dirty="0"/>
        </a:p>
      </dgm:t>
    </dgm:pt>
    <dgm:pt modelId="{520C9020-A7F5-4ADC-B7E7-BCBCD590B7BA}" type="parTrans" cxnId="{41DAA87A-B19B-4366-9955-EF94345657C5}">
      <dgm:prSet/>
      <dgm:spPr/>
      <dgm:t>
        <a:bodyPr/>
        <a:lstStyle/>
        <a:p>
          <a:endParaRPr lang="en-AU"/>
        </a:p>
      </dgm:t>
    </dgm:pt>
    <dgm:pt modelId="{48ED2CC1-007C-4916-8DF2-9BAEF4DBAC62}" type="sibTrans" cxnId="{41DAA87A-B19B-4366-9955-EF94345657C5}">
      <dgm:prSet/>
      <dgm:spPr/>
      <dgm:t>
        <a:bodyPr/>
        <a:lstStyle/>
        <a:p>
          <a:endParaRPr lang="en-AU"/>
        </a:p>
      </dgm:t>
    </dgm:pt>
    <dgm:pt modelId="{BE2BE02F-7345-4DA7-B77E-64454B51AC0E}" type="pres">
      <dgm:prSet presAssocID="{8A349E93-DDEB-4B38-9CF9-81F530B6DC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46348AE-EC5F-4C3D-B4E7-570D5F4AC8D3}" type="pres">
      <dgm:prSet presAssocID="{B3CE1FC4-68D4-45C8-94B7-457D22BF831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0AF5AD3-AFC1-4984-BD18-C1C3A33931FF}" type="pres">
      <dgm:prSet presAssocID="{E033348C-0E2F-433E-A49E-C1BE92B0EE68}" presName="sibTrans" presStyleCnt="0"/>
      <dgm:spPr/>
    </dgm:pt>
    <dgm:pt modelId="{1BABBED0-D808-4FE6-AC59-311A0E215EA5}" type="pres">
      <dgm:prSet presAssocID="{9DC96F83-E434-45BC-823B-AF799394D12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AC0DCF9-0870-4AD9-A12E-5611D3474189}" type="pres">
      <dgm:prSet presAssocID="{167369C7-D2E7-4DBD-AF6C-D760E913F5A1}" presName="sibTrans" presStyleCnt="0"/>
      <dgm:spPr/>
    </dgm:pt>
    <dgm:pt modelId="{D637C16B-48E7-4FD6-B97E-5FF308F68EDE}" type="pres">
      <dgm:prSet presAssocID="{DFA3573C-7012-4B12-BC62-293EE3D37CE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E5E88A-A841-4830-8C57-9ACB4B6AA671}" type="pres">
      <dgm:prSet presAssocID="{CED493F9-0E9D-47E1-A912-7B05006897D4}" presName="sibTrans" presStyleCnt="0"/>
      <dgm:spPr/>
    </dgm:pt>
    <dgm:pt modelId="{5B7BB9D8-575E-496B-983E-2B4490D4DDB8}" type="pres">
      <dgm:prSet presAssocID="{315D3981-10CD-4B08-A41D-D6EDBAC9352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180B26-8EFB-4867-B838-5BD7E81EE1F6}" type="pres">
      <dgm:prSet presAssocID="{AC3B708F-B6DB-4F60-B8F8-FA818B4BFE29}" presName="sibTrans" presStyleCnt="0"/>
      <dgm:spPr/>
    </dgm:pt>
    <dgm:pt modelId="{54AD9D9E-FADC-41D1-9F51-CC21DE6441FB}" type="pres">
      <dgm:prSet presAssocID="{D296EE9D-F23A-462B-913F-49CA1849442C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4D778D0-65C5-4A1D-B90D-68A42D67C871}" type="pres">
      <dgm:prSet presAssocID="{6986DBEF-A8F1-4502-9876-17B3D38D17F3}" presName="sibTrans" presStyleCnt="0"/>
      <dgm:spPr/>
    </dgm:pt>
    <dgm:pt modelId="{4A7CD5C4-8691-42D3-8875-131F9B8BB150}" type="pres">
      <dgm:prSet presAssocID="{445064EA-AA84-419B-B6E4-0F3F23E9D7E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D5E446-4C39-4F45-B790-865919291FB9}" type="pres">
      <dgm:prSet presAssocID="{5DB6E85C-50F3-411C-BD9A-A0AAF8F1033A}" presName="sibTrans" presStyleCnt="0"/>
      <dgm:spPr/>
    </dgm:pt>
    <dgm:pt modelId="{5841D0AF-FF35-4018-9BE2-3F3FB0E98EF6}" type="pres">
      <dgm:prSet presAssocID="{F361D24A-871B-43C1-BC57-23D0C0E259D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3BACD9B-54C7-4DCD-986F-3401A28F8DD6}" type="pres">
      <dgm:prSet presAssocID="{85DDD1EE-B871-4179-A726-83D91B152372}" presName="sibTrans" presStyleCnt="0"/>
      <dgm:spPr/>
    </dgm:pt>
    <dgm:pt modelId="{2AD938B8-51AA-4847-8F1A-40773E4950F2}" type="pres">
      <dgm:prSet presAssocID="{40458E17-B869-44DD-9A08-CBC5A8079C18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0A8934F-61E1-4D64-BACF-2825B1607767}" type="pres">
      <dgm:prSet presAssocID="{0ED7B889-3ECA-431D-A38B-19CD81CE57D5}" presName="sibTrans" presStyleCnt="0"/>
      <dgm:spPr/>
    </dgm:pt>
    <dgm:pt modelId="{18438861-AAFC-45EE-A508-B3A0FEC08B07}" type="pres">
      <dgm:prSet presAssocID="{1727315C-5396-484F-993D-9FD035546BE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8BC9E89-5ABC-4FCB-B663-6370CD3EF07F}" type="pres">
      <dgm:prSet presAssocID="{08F25FD4-7612-4411-BAA7-209224B2CEE4}" presName="sibTrans" presStyleCnt="0"/>
      <dgm:spPr/>
    </dgm:pt>
    <dgm:pt modelId="{F90DCB6D-19BB-45BE-AC33-F480E3368707}" type="pres">
      <dgm:prSet presAssocID="{32D62452-C16B-42A9-A1A6-535373CE144A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F6A1C91-0B1C-4D08-811E-CF0B5F4FBA31}" type="pres">
      <dgm:prSet presAssocID="{48ED2CC1-007C-4916-8DF2-9BAEF4DBAC62}" presName="sibTrans" presStyleCnt="0"/>
      <dgm:spPr/>
    </dgm:pt>
    <dgm:pt modelId="{3E590FBC-3D60-4854-BD01-09C235D5A49D}" type="pres">
      <dgm:prSet presAssocID="{F5B1A6B4-0702-4689-9038-0675827D7BCE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42CD414-2808-4C8B-A0A9-418577462860}" type="pres">
      <dgm:prSet presAssocID="{C1642FD2-45D2-49F8-97C0-4450C1DA755F}" presName="sibTrans" presStyleCnt="0"/>
      <dgm:spPr/>
    </dgm:pt>
    <dgm:pt modelId="{8C54DC16-3B18-4352-BEEF-53185B4C29F7}" type="pres">
      <dgm:prSet presAssocID="{9E7E1558-B370-46DB-9F4D-F2EE9CFB5408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40BB5F4-47C7-42A4-B20D-587725ABD719}" type="presOf" srcId="{445064EA-AA84-419B-B6E4-0F3F23E9D7E2}" destId="{4A7CD5C4-8691-42D3-8875-131F9B8BB150}" srcOrd="0" destOrd="0" presId="urn:microsoft.com/office/officeart/2005/8/layout/default"/>
    <dgm:cxn modelId="{BE1AD985-01C1-404B-A286-72EF641D3C84}" type="presOf" srcId="{9DC96F83-E434-45BC-823B-AF799394D120}" destId="{1BABBED0-D808-4FE6-AC59-311A0E215EA5}" srcOrd="0" destOrd="0" presId="urn:microsoft.com/office/officeart/2005/8/layout/default"/>
    <dgm:cxn modelId="{3614C8AA-1477-4439-87E9-9B77060F6B88}" type="presOf" srcId="{9E7E1558-B370-46DB-9F4D-F2EE9CFB5408}" destId="{8C54DC16-3B18-4352-BEEF-53185B4C29F7}" srcOrd="0" destOrd="0" presId="urn:microsoft.com/office/officeart/2005/8/layout/default"/>
    <dgm:cxn modelId="{C34354B7-E7E4-426F-83F7-71FFC8C2615C}" type="presOf" srcId="{F5B1A6B4-0702-4689-9038-0675827D7BCE}" destId="{3E590FBC-3D60-4854-BD01-09C235D5A49D}" srcOrd="0" destOrd="0" presId="urn:microsoft.com/office/officeart/2005/8/layout/default"/>
    <dgm:cxn modelId="{A5095807-3CD8-4BFB-987A-4336A188D7E7}" type="presOf" srcId="{B3CE1FC4-68D4-45C8-94B7-457D22BF8313}" destId="{746348AE-EC5F-4C3D-B4E7-570D5F4AC8D3}" srcOrd="0" destOrd="0" presId="urn:microsoft.com/office/officeart/2005/8/layout/default"/>
    <dgm:cxn modelId="{BE558C8B-E337-408C-B2BF-7F67088CD147}" type="presOf" srcId="{32D62452-C16B-42A9-A1A6-535373CE144A}" destId="{F90DCB6D-19BB-45BE-AC33-F480E3368707}" srcOrd="0" destOrd="0" presId="urn:microsoft.com/office/officeart/2005/8/layout/default"/>
    <dgm:cxn modelId="{A9A00A7E-6263-4884-A916-F11A7449CB07}" type="presOf" srcId="{315D3981-10CD-4B08-A41D-D6EDBAC9352A}" destId="{5B7BB9D8-575E-496B-983E-2B4490D4DDB8}" srcOrd="0" destOrd="0" presId="urn:microsoft.com/office/officeart/2005/8/layout/default"/>
    <dgm:cxn modelId="{3937BA66-FC7C-4E3B-8210-6BA0D4AB3B38}" srcId="{8A349E93-DDEB-4B38-9CF9-81F530B6DCF8}" destId="{9DC96F83-E434-45BC-823B-AF799394D120}" srcOrd="1" destOrd="0" parTransId="{75398F47-1E71-4052-8F0B-7298482220E0}" sibTransId="{167369C7-D2E7-4DBD-AF6C-D760E913F5A1}"/>
    <dgm:cxn modelId="{931919F6-16DE-4988-B22C-090247C1CAE4}" type="presOf" srcId="{40458E17-B869-44DD-9A08-CBC5A8079C18}" destId="{2AD938B8-51AA-4847-8F1A-40773E4950F2}" srcOrd="0" destOrd="0" presId="urn:microsoft.com/office/officeart/2005/8/layout/default"/>
    <dgm:cxn modelId="{552CF92D-1F22-4AAE-BE5E-5A5FECB34AFD}" type="presOf" srcId="{F361D24A-871B-43C1-BC57-23D0C0E259D0}" destId="{5841D0AF-FF35-4018-9BE2-3F3FB0E98EF6}" srcOrd="0" destOrd="0" presId="urn:microsoft.com/office/officeart/2005/8/layout/default"/>
    <dgm:cxn modelId="{1D78444B-5BEC-44B3-92BD-456B1BF26B74}" srcId="{8A349E93-DDEB-4B38-9CF9-81F530B6DCF8}" destId="{F361D24A-871B-43C1-BC57-23D0C0E259D0}" srcOrd="6" destOrd="0" parTransId="{42B1AB6F-4B2F-4D65-941A-003759CBA228}" sibTransId="{85DDD1EE-B871-4179-A726-83D91B152372}"/>
    <dgm:cxn modelId="{5AA2873B-49F3-4F7A-B306-83467350C100}" type="presOf" srcId="{8A349E93-DDEB-4B38-9CF9-81F530B6DCF8}" destId="{BE2BE02F-7345-4DA7-B77E-64454B51AC0E}" srcOrd="0" destOrd="0" presId="urn:microsoft.com/office/officeart/2005/8/layout/default"/>
    <dgm:cxn modelId="{84417C57-F70D-4E81-9387-6116E42692B2}" srcId="{8A349E93-DDEB-4B38-9CF9-81F530B6DCF8}" destId="{315D3981-10CD-4B08-A41D-D6EDBAC9352A}" srcOrd="3" destOrd="0" parTransId="{CB3F0930-6C1C-475E-8142-D9305BBDDC16}" sibTransId="{AC3B708F-B6DB-4F60-B8F8-FA818B4BFE29}"/>
    <dgm:cxn modelId="{BFC79070-CC79-4B68-9514-7D1366748276}" srcId="{8A349E93-DDEB-4B38-9CF9-81F530B6DCF8}" destId="{9E7E1558-B370-46DB-9F4D-F2EE9CFB5408}" srcOrd="11" destOrd="0" parTransId="{4F3E7CE3-F449-42F6-BC85-041E3272D1A5}" sibTransId="{C0D09A4C-F887-48F7-A12B-BC349E5102E6}"/>
    <dgm:cxn modelId="{8AC40AED-1B5F-4963-BE99-0D834315392D}" srcId="{8A349E93-DDEB-4B38-9CF9-81F530B6DCF8}" destId="{D296EE9D-F23A-462B-913F-49CA1849442C}" srcOrd="4" destOrd="0" parTransId="{3F8B9CB5-F88F-488A-9527-19F1FBB05445}" sibTransId="{6986DBEF-A8F1-4502-9876-17B3D38D17F3}"/>
    <dgm:cxn modelId="{41DAA87A-B19B-4366-9955-EF94345657C5}" srcId="{8A349E93-DDEB-4B38-9CF9-81F530B6DCF8}" destId="{32D62452-C16B-42A9-A1A6-535373CE144A}" srcOrd="9" destOrd="0" parTransId="{520C9020-A7F5-4ADC-B7E7-BCBCD590B7BA}" sibTransId="{48ED2CC1-007C-4916-8DF2-9BAEF4DBAC62}"/>
    <dgm:cxn modelId="{4CA80BDA-D41B-45BA-8E99-6C5961263597}" srcId="{8A349E93-DDEB-4B38-9CF9-81F530B6DCF8}" destId="{1727315C-5396-484F-993D-9FD035546BE7}" srcOrd="8" destOrd="0" parTransId="{AD406319-D7B9-4502-95C7-B0F9B6DFCFB1}" sibTransId="{08F25FD4-7612-4411-BAA7-209224B2CEE4}"/>
    <dgm:cxn modelId="{665C681A-2C22-42E7-896B-7EE201AC3283}" type="presOf" srcId="{1727315C-5396-484F-993D-9FD035546BE7}" destId="{18438861-AAFC-45EE-A508-B3A0FEC08B07}" srcOrd="0" destOrd="0" presId="urn:microsoft.com/office/officeart/2005/8/layout/default"/>
    <dgm:cxn modelId="{85FA6E1F-50D7-46C5-BA72-643C33BFD6B2}" srcId="{8A349E93-DDEB-4B38-9CF9-81F530B6DCF8}" destId="{DFA3573C-7012-4B12-BC62-293EE3D37CE9}" srcOrd="2" destOrd="0" parTransId="{41B350C4-FFD1-483E-97A0-E98ECA6A2286}" sibTransId="{CED493F9-0E9D-47E1-A912-7B05006897D4}"/>
    <dgm:cxn modelId="{1EF7C866-7996-4A08-A0F9-C93BF8C22ECF}" srcId="{8A349E93-DDEB-4B38-9CF9-81F530B6DCF8}" destId="{B3CE1FC4-68D4-45C8-94B7-457D22BF8313}" srcOrd="0" destOrd="0" parTransId="{A6717A14-6F86-4BCD-84C6-56EF246B48B6}" sibTransId="{E033348C-0E2F-433E-A49E-C1BE92B0EE68}"/>
    <dgm:cxn modelId="{C764D2CF-1C05-46BC-862C-DB5949963807}" srcId="{8A349E93-DDEB-4B38-9CF9-81F530B6DCF8}" destId="{40458E17-B869-44DD-9A08-CBC5A8079C18}" srcOrd="7" destOrd="0" parTransId="{473B9700-4E37-49E5-92BA-8CD7CBE91BBD}" sibTransId="{0ED7B889-3ECA-431D-A38B-19CD81CE57D5}"/>
    <dgm:cxn modelId="{8D26D8B1-66B6-48DE-9C44-55CAF782101D}" srcId="{8A349E93-DDEB-4B38-9CF9-81F530B6DCF8}" destId="{445064EA-AA84-419B-B6E4-0F3F23E9D7E2}" srcOrd="5" destOrd="0" parTransId="{2D8836EA-78AE-41FB-8CFE-932E80ADA2CD}" sibTransId="{5DB6E85C-50F3-411C-BD9A-A0AAF8F1033A}"/>
    <dgm:cxn modelId="{617A9CA1-8719-44CF-9C95-31415F42ED58}" srcId="{8A349E93-DDEB-4B38-9CF9-81F530B6DCF8}" destId="{F5B1A6B4-0702-4689-9038-0675827D7BCE}" srcOrd="10" destOrd="0" parTransId="{BD84C761-BE5E-43D4-94B2-9876B1613901}" sibTransId="{C1642FD2-45D2-49F8-97C0-4450C1DA755F}"/>
    <dgm:cxn modelId="{350CA717-DBFF-48D3-95B1-9E3A1108C0B4}" type="presOf" srcId="{D296EE9D-F23A-462B-913F-49CA1849442C}" destId="{54AD9D9E-FADC-41D1-9F51-CC21DE6441FB}" srcOrd="0" destOrd="0" presId="urn:microsoft.com/office/officeart/2005/8/layout/default"/>
    <dgm:cxn modelId="{BD82B6CC-E8B9-4F76-A210-3B96D0908EC0}" type="presOf" srcId="{DFA3573C-7012-4B12-BC62-293EE3D37CE9}" destId="{D637C16B-48E7-4FD6-B97E-5FF308F68EDE}" srcOrd="0" destOrd="0" presId="urn:microsoft.com/office/officeart/2005/8/layout/default"/>
    <dgm:cxn modelId="{88052DE3-6B7B-4275-8BC5-3120787C5DB7}" type="presParOf" srcId="{BE2BE02F-7345-4DA7-B77E-64454B51AC0E}" destId="{746348AE-EC5F-4C3D-B4E7-570D5F4AC8D3}" srcOrd="0" destOrd="0" presId="urn:microsoft.com/office/officeart/2005/8/layout/default"/>
    <dgm:cxn modelId="{9CF28BB7-636A-4398-916C-793C8ACE5FE6}" type="presParOf" srcId="{BE2BE02F-7345-4DA7-B77E-64454B51AC0E}" destId="{80AF5AD3-AFC1-4984-BD18-C1C3A33931FF}" srcOrd="1" destOrd="0" presId="urn:microsoft.com/office/officeart/2005/8/layout/default"/>
    <dgm:cxn modelId="{F0785DF6-760A-4DCA-AC37-2A3FC0AAAC56}" type="presParOf" srcId="{BE2BE02F-7345-4DA7-B77E-64454B51AC0E}" destId="{1BABBED0-D808-4FE6-AC59-311A0E215EA5}" srcOrd="2" destOrd="0" presId="urn:microsoft.com/office/officeart/2005/8/layout/default"/>
    <dgm:cxn modelId="{229157C5-5F8E-44D3-AA09-E13C1137EE5B}" type="presParOf" srcId="{BE2BE02F-7345-4DA7-B77E-64454B51AC0E}" destId="{4AC0DCF9-0870-4AD9-A12E-5611D3474189}" srcOrd="3" destOrd="0" presId="urn:microsoft.com/office/officeart/2005/8/layout/default"/>
    <dgm:cxn modelId="{F912A036-1192-4303-A51E-385A8639E435}" type="presParOf" srcId="{BE2BE02F-7345-4DA7-B77E-64454B51AC0E}" destId="{D637C16B-48E7-4FD6-B97E-5FF308F68EDE}" srcOrd="4" destOrd="0" presId="urn:microsoft.com/office/officeart/2005/8/layout/default"/>
    <dgm:cxn modelId="{276B04AE-E9FC-461B-8D95-17EBE6466E2F}" type="presParOf" srcId="{BE2BE02F-7345-4DA7-B77E-64454B51AC0E}" destId="{28E5E88A-A841-4830-8C57-9ACB4B6AA671}" srcOrd="5" destOrd="0" presId="urn:microsoft.com/office/officeart/2005/8/layout/default"/>
    <dgm:cxn modelId="{E84A3727-68BC-4977-BC39-D1B469C6C677}" type="presParOf" srcId="{BE2BE02F-7345-4DA7-B77E-64454B51AC0E}" destId="{5B7BB9D8-575E-496B-983E-2B4490D4DDB8}" srcOrd="6" destOrd="0" presId="urn:microsoft.com/office/officeart/2005/8/layout/default"/>
    <dgm:cxn modelId="{65DAF2C7-D893-437F-B808-450EDBCDD8CF}" type="presParOf" srcId="{BE2BE02F-7345-4DA7-B77E-64454B51AC0E}" destId="{4D180B26-8EFB-4867-B838-5BD7E81EE1F6}" srcOrd="7" destOrd="0" presId="urn:microsoft.com/office/officeart/2005/8/layout/default"/>
    <dgm:cxn modelId="{4F3C3CEF-71B4-49A8-88DE-128901C8B8B5}" type="presParOf" srcId="{BE2BE02F-7345-4DA7-B77E-64454B51AC0E}" destId="{54AD9D9E-FADC-41D1-9F51-CC21DE6441FB}" srcOrd="8" destOrd="0" presId="urn:microsoft.com/office/officeart/2005/8/layout/default"/>
    <dgm:cxn modelId="{A9995244-F6FB-4F3A-AC54-7D61A04AA79A}" type="presParOf" srcId="{BE2BE02F-7345-4DA7-B77E-64454B51AC0E}" destId="{44D778D0-65C5-4A1D-B90D-68A42D67C871}" srcOrd="9" destOrd="0" presId="urn:microsoft.com/office/officeart/2005/8/layout/default"/>
    <dgm:cxn modelId="{F314738F-3CFD-4E95-8888-B67FCDA9E5DD}" type="presParOf" srcId="{BE2BE02F-7345-4DA7-B77E-64454B51AC0E}" destId="{4A7CD5C4-8691-42D3-8875-131F9B8BB150}" srcOrd="10" destOrd="0" presId="urn:microsoft.com/office/officeart/2005/8/layout/default"/>
    <dgm:cxn modelId="{5BA4C37E-E690-4B22-8A7D-A889285B13C2}" type="presParOf" srcId="{BE2BE02F-7345-4DA7-B77E-64454B51AC0E}" destId="{12D5E446-4C39-4F45-B790-865919291FB9}" srcOrd="11" destOrd="0" presId="urn:microsoft.com/office/officeart/2005/8/layout/default"/>
    <dgm:cxn modelId="{F70C01A6-0FE2-427A-A9E9-BAFE448E195C}" type="presParOf" srcId="{BE2BE02F-7345-4DA7-B77E-64454B51AC0E}" destId="{5841D0AF-FF35-4018-9BE2-3F3FB0E98EF6}" srcOrd="12" destOrd="0" presId="urn:microsoft.com/office/officeart/2005/8/layout/default"/>
    <dgm:cxn modelId="{CD41F7B7-61F0-4231-908D-84E087EB640B}" type="presParOf" srcId="{BE2BE02F-7345-4DA7-B77E-64454B51AC0E}" destId="{A3BACD9B-54C7-4DCD-986F-3401A28F8DD6}" srcOrd="13" destOrd="0" presId="urn:microsoft.com/office/officeart/2005/8/layout/default"/>
    <dgm:cxn modelId="{BD4C8E19-4129-44E9-9D4D-D65403B8FAC7}" type="presParOf" srcId="{BE2BE02F-7345-4DA7-B77E-64454B51AC0E}" destId="{2AD938B8-51AA-4847-8F1A-40773E4950F2}" srcOrd="14" destOrd="0" presId="urn:microsoft.com/office/officeart/2005/8/layout/default"/>
    <dgm:cxn modelId="{6A2D9190-5B68-43D1-A1F1-73DCD6AFB605}" type="presParOf" srcId="{BE2BE02F-7345-4DA7-B77E-64454B51AC0E}" destId="{20A8934F-61E1-4D64-BACF-2825B1607767}" srcOrd="15" destOrd="0" presId="urn:microsoft.com/office/officeart/2005/8/layout/default"/>
    <dgm:cxn modelId="{C965C30E-D68D-47A6-A01A-350FFAC4D32C}" type="presParOf" srcId="{BE2BE02F-7345-4DA7-B77E-64454B51AC0E}" destId="{18438861-AAFC-45EE-A508-B3A0FEC08B07}" srcOrd="16" destOrd="0" presId="urn:microsoft.com/office/officeart/2005/8/layout/default"/>
    <dgm:cxn modelId="{9E1C15AC-EF36-4FE6-9E4F-836987300B95}" type="presParOf" srcId="{BE2BE02F-7345-4DA7-B77E-64454B51AC0E}" destId="{A8BC9E89-5ABC-4FCB-B663-6370CD3EF07F}" srcOrd="17" destOrd="0" presId="urn:microsoft.com/office/officeart/2005/8/layout/default"/>
    <dgm:cxn modelId="{BD11341D-9C39-48D2-A224-D033BDBFC733}" type="presParOf" srcId="{BE2BE02F-7345-4DA7-B77E-64454B51AC0E}" destId="{F90DCB6D-19BB-45BE-AC33-F480E3368707}" srcOrd="18" destOrd="0" presId="urn:microsoft.com/office/officeart/2005/8/layout/default"/>
    <dgm:cxn modelId="{32DFB837-FE58-4534-9C59-C64494710416}" type="presParOf" srcId="{BE2BE02F-7345-4DA7-B77E-64454B51AC0E}" destId="{AF6A1C91-0B1C-4D08-811E-CF0B5F4FBA31}" srcOrd="19" destOrd="0" presId="urn:microsoft.com/office/officeart/2005/8/layout/default"/>
    <dgm:cxn modelId="{80CB6549-F0AE-4E1C-B0CB-C7E9FAF87AA6}" type="presParOf" srcId="{BE2BE02F-7345-4DA7-B77E-64454B51AC0E}" destId="{3E590FBC-3D60-4854-BD01-09C235D5A49D}" srcOrd="20" destOrd="0" presId="urn:microsoft.com/office/officeart/2005/8/layout/default"/>
    <dgm:cxn modelId="{E4504408-C661-44DC-BF4A-564379B906D0}" type="presParOf" srcId="{BE2BE02F-7345-4DA7-B77E-64454B51AC0E}" destId="{A42CD414-2808-4C8B-A0A9-418577462860}" srcOrd="21" destOrd="0" presId="urn:microsoft.com/office/officeart/2005/8/layout/default"/>
    <dgm:cxn modelId="{A7FE2E8B-2008-4804-89F7-0CCD0200B4E0}" type="presParOf" srcId="{BE2BE02F-7345-4DA7-B77E-64454B51AC0E}" destId="{8C54DC16-3B18-4352-BEEF-53185B4C29F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D8B17-4A2C-4F0F-92B9-54D86772FE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1BF70F1-0E01-4A5B-B803-9884843F2C12}">
      <dgm:prSet phldrT="[Text]"/>
      <dgm:spPr/>
      <dgm:t>
        <a:bodyPr/>
        <a:lstStyle/>
        <a:p>
          <a:r>
            <a:rPr lang="en-AU" dirty="0" smtClean="0"/>
            <a:t>Cloud Computing</a:t>
          </a:r>
          <a:endParaRPr lang="en-AU" dirty="0"/>
        </a:p>
      </dgm:t>
    </dgm:pt>
    <dgm:pt modelId="{29DFDBAF-4C36-4481-A436-0F57B782DF46}" type="parTrans" cxnId="{876663C1-51E0-4F07-B4C2-EE80C1FE6E02}">
      <dgm:prSet/>
      <dgm:spPr/>
      <dgm:t>
        <a:bodyPr/>
        <a:lstStyle/>
        <a:p>
          <a:endParaRPr lang="en-AU"/>
        </a:p>
      </dgm:t>
    </dgm:pt>
    <dgm:pt modelId="{9C797830-3186-46C3-8D67-671B3C85406C}" type="sibTrans" cxnId="{876663C1-51E0-4F07-B4C2-EE80C1FE6E02}">
      <dgm:prSet/>
      <dgm:spPr/>
      <dgm:t>
        <a:bodyPr/>
        <a:lstStyle/>
        <a:p>
          <a:endParaRPr lang="en-AU"/>
        </a:p>
      </dgm:t>
    </dgm:pt>
    <dgm:pt modelId="{7CFA1981-4460-47D4-94EE-82C4F57474CF}">
      <dgm:prSet phldrT="[Text]"/>
      <dgm:spPr/>
      <dgm:t>
        <a:bodyPr/>
        <a:lstStyle/>
        <a:p>
          <a:r>
            <a:rPr lang="en-AU" dirty="0" smtClean="0"/>
            <a:t>Provides Enterprise Class Service at SMB Price</a:t>
          </a:r>
          <a:endParaRPr lang="en-AU" dirty="0"/>
        </a:p>
      </dgm:t>
    </dgm:pt>
    <dgm:pt modelId="{19EECCE1-AE58-4F7E-982C-885332936817}" type="parTrans" cxnId="{4C85F50C-09D2-4819-94BC-4654F1309813}">
      <dgm:prSet/>
      <dgm:spPr/>
      <dgm:t>
        <a:bodyPr/>
        <a:lstStyle/>
        <a:p>
          <a:endParaRPr lang="en-AU"/>
        </a:p>
      </dgm:t>
    </dgm:pt>
    <dgm:pt modelId="{0AAA90EE-C1A7-4AAD-8281-83E60C62DAC1}" type="sibTrans" cxnId="{4C85F50C-09D2-4819-94BC-4654F1309813}">
      <dgm:prSet/>
      <dgm:spPr/>
      <dgm:t>
        <a:bodyPr/>
        <a:lstStyle/>
        <a:p>
          <a:endParaRPr lang="en-AU"/>
        </a:p>
      </dgm:t>
    </dgm:pt>
    <dgm:pt modelId="{3BB1CD3D-E12F-4A03-B75F-34A0549C227D}">
      <dgm:prSet phldrT="[Text]"/>
      <dgm:spPr/>
      <dgm:t>
        <a:bodyPr/>
        <a:lstStyle/>
        <a:p>
          <a:r>
            <a:rPr lang="en-AU" dirty="0" smtClean="0"/>
            <a:t>Benefit</a:t>
          </a:r>
          <a:endParaRPr lang="en-AU" dirty="0"/>
        </a:p>
      </dgm:t>
    </dgm:pt>
    <dgm:pt modelId="{B410FCDF-0F86-447E-9740-32ACDF2FF43E}" type="parTrans" cxnId="{76CCB513-C652-496F-96CB-4E6F7FB2B330}">
      <dgm:prSet/>
      <dgm:spPr/>
      <dgm:t>
        <a:bodyPr/>
        <a:lstStyle/>
        <a:p>
          <a:endParaRPr lang="en-AU"/>
        </a:p>
      </dgm:t>
    </dgm:pt>
    <dgm:pt modelId="{9BB6FC79-75B3-42EC-A93D-2EC977FAD764}" type="sibTrans" cxnId="{76CCB513-C652-496F-96CB-4E6F7FB2B330}">
      <dgm:prSet/>
      <dgm:spPr/>
      <dgm:t>
        <a:bodyPr/>
        <a:lstStyle/>
        <a:p>
          <a:endParaRPr lang="en-AU"/>
        </a:p>
      </dgm:t>
    </dgm:pt>
    <dgm:pt modelId="{2FF2092F-D74D-48A6-8490-69B830E7AA11}">
      <dgm:prSet phldrT="[Text]"/>
      <dgm:spPr/>
      <dgm:t>
        <a:bodyPr/>
        <a:lstStyle/>
        <a:p>
          <a:r>
            <a:rPr lang="en-AU" dirty="0" smtClean="0"/>
            <a:t>Only realised when all systems are in the cloud.</a:t>
          </a:r>
          <a:endParaRPr lang="en-AU" dirty="0"/>
        </a:p>
      </dgm:t>
    </dgm:pt>
    <dgm:pt modelId="{2BE5DB74-72E7-4041-B383-809B3B71C5A5}" type="parTrans" cxnId="{320F549D-859B-4486-821E-583140C17EC3}">
      <dgm:prSet/>
      <dgm:spPr/>
      <dgm:t>
        <a:bodyPr/>
        <a:lstStyle/>
        <a:p>
          <a:endParaRPr lang="en-AU"/>
        </a:p>
      </dgm:t>
    </dgm:pt>
    <dgm:pt modelId="{9EB4BED2-2D44-4BD0-9AA6-0B19868DD623}" type="sibTrans" cxnId="{320F549D-859B-4486-821E-583140C17EC3}">
      <dgm:prSet/>
      <dgm:spPr/>
      <dgm:t>
        <a:bodyPr/>
        <a:lstStyle/>
        <a:p>
          <a:endParaRPr lang="en-AU"/>
        </a:p>
      </dgm:t>
    </dgm:pt>
    <dgm:pt modelId="{258703B6-4954-48D2-8028-90E62E086AC1}">
      <dgm:prSet phldrT="[Text]"/>
      <dgm:spPr/>
      <dgm:t>
        <a:bodyPr/>
        <a:lstStyle/>
        <a:p>
          <a:r>
            <a:rPr lang="en-AU" dirty="0" smtClean="0"/>
            <a:t>Reduces Administration</a:t>
          </a:r>
          <a:endParaRPr lang="en-AU" dirty="0"/>
        </a:p>
      </dgm:t>
    </dgm:pt>
    <dgm:pt modelId="{5AE7AFB9-E22C-4B85-BFDD-2637A5E70111}" type="parTrans" cxnId="{0BF6C6C9-251D-42F0-A638-47C82E2A73CF}">
      <dgm:prSet/>
      <dgm:spPr/>
    </dgm:pt>
    <dgm:pt modelId="{7782188B-C3B4-4209-A71F-CD21FBC1DE67}" type="sibTrans" cxnId="{0BF6C6C9-251D-42F0-A638-47C82E2A73CF}">
      <dgm:prSet/>
      <dgm:spPr/>
    </dgm:pt>
    <dgm:pt modelId="{B846D80A-4F4D-49BD-B5C4-2A79E544D269}">
      <dgm:prSet phldrT="[Text]"/>
      <dgm:spPr/>
      <dgm:t>
        <a:bodyPr/>
        <a:lstStyle/>
        <a:p>
          <a:r>
            <a:rPr lang="en-AU" dirty="0" smtClean="0"/>
            <a:t>Reduces Cost</a:t>
          </a:r>
          <a:endParaRPr lang="en-AU" dirty="0"/>
        </a:p>
      </dgm:t>
    </dgm:pt>
    <dgm:pt modelId="{D2479828-DF38-420A-A567-B89DA066AD0D}" type="parTrans" cxnId="{03F9C3D7-85FF-4887-817A-34441DBA661D}">
      <dgm:prSet/>
      <dgm:spPr/>
    </dgm:pt>
    <dgm:pt modelId="{14A0E1A3-9EC0-4C78-B6D5-D3EF3B3590EA}" type="sibTrans" cxnId="{03F9C3D7-85FF-4887-817A-34441DBA661D}">
      <dgm:prSet/>
      <dgm:spPr/>
    </dgm:pt>
    <dgm:pt modelId="{56A4BBBF-932C-43B0-8414-FC0A3C4CA4E2}">
      <dgm:prSet phldrT="[Text]"/>
      <dgm:spPr/>
      <dgm:t>
        <a:bodyPr/>
        <a:lstStyle/>
        <a:p>
          <a:r>
            <a:rPr lang="en-AU" dirty="0" smtClean="0"/>
            <a:t>Enables Anywhere working</a:t>
          </a:r>
          <a:endParaRPr lang="en-AU" dirty="0"/>
        </a:p>
      </dgm:t>
    </dgm:pt>
    <dgm:pt modelId="{E2B65E0C-5E26-4472-A084-88FFC944467E}" type="parTrans" cxnId="{E973327C-87A1-4BFE-B50A-277946D992C2}">
      <dgm:prSet/>
      <dgm:spPr/>
    </dgm:pt>
    <dgm:pt modelId="{E55965DC-EDA8-4AAA-8AEB-01722132E952}" type="sibTrans" cxnId="{E973327C-87A1-4BFE-B50A-277946D992C2}">
      <dgm:prSet/>
      <dgm:spPr/>
    </dgm:pt>
    <dgm:pt modelId="{23343A62-11F2-46F0-903A-EB2F6A3C51E0}" type="pres">
      <dgm:prSet presAssocID="{8CDD8B17-4A2C-4F0F-92B9-54D86772FE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2EFED16-FEE5-44F0-A7EE-2F53E78ED355}" type="pres">
      <dgm:prSet presAssocID="{C1BF70F1-0E01-4A5B-B803-9884843F2C1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5848F02-7FFF-4D8B-842A-949A7DD5BBD7}" type="pres">
      <dgm:prSet presAssocID="{C1BF70F1-0E01-4A5B-B803-9884843F2C1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66D8817-FDA2-49C6-8B6D-A2EAA16F1A7D}" type="pres">
      <dgm:prSet presAssocID="{3BB1CD3D-E12F-4A03-B75F-34A0549C227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75DA158-3ECA-4478-8DE7-B3A85EBB6925}" type="pres">
      <dgm:prSet presAssocID="{3BB1CD3D-E12F-4A03-B75F-34A0549C227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BFE6365-1079-40C3-A293-9983ACEB3FDD}" type="presOf" srcId="{56A4BBBF-932C-43B0-8414-FC0A3C4CA4E2}" destId="{05848F02-7FFF-4D8B-842A-949A7DD5BBD7}" srcOrd="0" destOrd="3" presId="urn:microsoft.com/office/officeart/2005/8/layout/vList2"/>
    <dgm:cxn modelId="{4C85F50C-09D2-4819-94BC-4654F1309813}" srcId="{C1BF70F1-0E01-4A5B-B803-9884843F2C12}" destId="{7CFA1981-4460-47D4-94EE-82C4F57474CF}" srcOrd="0" destOrd="0" parTransId="{19EECCE1-AE58-4F7E-982C-885332936817}" sibTransId="{0AAA90EE-C1A7-4AAD-8281-83E60C62DAC1}"/>
    <dgm:cxn modelId="{320F549D-859B-4486-821E-583140C17EC3}" srcId="{3BB1CD3D-E12F-4A03-B75F-34A0549C227D}" destId="{2FF2092F-D74D-48A6-8490-69B830E7AA11}" srcOrd="0" destOrd="0" parTransId="{2BE5DB74-72E7-4041-B383-809B3B71C5A5}" sibTransId="{9EB4BED2-2D44-4BD0-9AA6-0B19868DD623}"/>
    <dgm:cxn modelId="{0BF6C6C9-251D-42F0-A638-47C82E2A73CF}" srcId="{C1BF70F1-0E01-4A5B-B803-9884843F2C12}" destId="{258703B6-4954-48D2-8028-90E62E086AC1}" srcOrd="1" destOrd="0" parTransId="{5AE7AFB9-E22C-4B85-BFDD-2637A5E70111}" sibTransId="{7782188B-C3B4-4209-A71F-CD21FBC1DE67}"/>
    <dgm:cxn modelId="{BC87D627-C05E-41AC-A2F8-B10905190CE4}" type="presOf" srcId="{258703B6-4954-48D2-8028-90E62E086AC1}" destId="{05848F02-7FFF-4D8B-842A-949A7DD5BBD7}" srcOrd="0" destOrd="1" presId="urn:microsoft.com/office/officeart/2005/8/layout/vList2"/>
    <dgm:cxn modelId="{E973327C-87A1-4BFE-B50A-277946D992C2}" srcId="{C1BF70F1-0E01-4A5B-B803-9884843F2C12}" destId="{56A4BBBF-932C-43B0-8414-FC0A3C4CA4E2}" srcOrd="3" destOrd="0" parTransId="{E2B65E0C-5E26-4472-A084-88FFC944467E}" sibTransId="{E55965DC-EDA8-4AAA-8AEB-01722132E952}"/>
    <dgm:cxn modelId="{03F9C3D7-85FF-4887-817A-34441DBA661D}" srcId="{C1BF70F1-0E01-4A5B-B803-9884843F2C12}" destId="{B846D80A-4F4D-49BD-B5C4-2A79E544D269}" srcOrd="2" destOrd="0" parTransId="{D2479828-DF38-420A-A567-B89DA066AD0D}" sibTransId="{14A0E1A3-9EC0-4C78-B6D5-D3EF3B3590EA}"/>
    <dgm:cxn modelId="{876663C1-51E0-4F07-B4C2-EE80C1FE6E02}" srcId="{8CDD8B17-4A2C-4F0F-92B9-54D86772FE5C}" destId="{C1BF70F1-0E01-4A5B-B803-9884843F2C12}" srcOrd="0" destOrd="0" parTransId="{29DFDBAF-4C36-4481-A436-0F57B782DF46}" sibTransId="{9C797830-3186-46C3-8D67-671B3C85406C}"/>
    <dgm:cxn modelId="{76CCB513-C652-496F-96CB-4E6F7FB2B330}" srcId="{8CDD8B17-4A2C-4F0F-92B9-54D86772FE5C}" destId="{3BB1CD3D-E12F-4A03-B75F-34A0549C227D}" srcOrd="1" destOrd="0" parTransId="{B410FCDF-0F86-447E-9740-32ACDF2FF43E}" sibTransId="{9BB6FC79-75B3-42EC-A93D-2EC977FAD764}"/>
    <dgm:cxn modelId="{25BDC2FF-5020-4D9E-869E-9BFCD13249FA}" type="presOf" srcId="{8CDD8B17-4A2C-4F0F-92B9-54D86772FE5C}" destId="{23343A62-11F2-46F0-903A-EB2F6A3C51E0}" srcOrd="0" destOrd="0" presId="urn:microsoft.com/office/officeart/2005/8/layout/vList2"/>
    <dgm:cxn modelId="{3A781B75-576B-45E4-8F56-DE5C8B26223C}" type="presOf" srcId="{2FF2092F-D74D-48A6-8490-69B830E7AA11}" destId="{975DA158-3ECA-4478-8DE7-B3A85EBB6925}" srcOrd="0" destOrd="0" presId="urn:microsoft.com/office/officeart/2005/8/layout/vList2"/>
    <dgm:cxn modelId="{3655E58C-A14D-483D-B7DF-12BB54C9D0A7}" type="presOf" srcId="{3BB1CD3D-E12F-4A03-B75F-34A0549C227D}" destId="{F66D8817-FDA2-49C6-8B6D-A2EAA16F1A7D}" srcOrd="0" destOrd="0" presId="urn:microsoft.com/office/officeart/2005/8/layout/vList2"/>
    <dgm:cxn modelId="{847917BC-C0AF-4217-9CBB-50C7AA7214B8}" type="presOf" srcId="{B846D80A-4F4D-49BD-B5C4-2A79E544D269}" destId="{05848F02-7FFF-4D8B-842A-949A7DD5BBD7}" srcOrd="0" destOrd="2" presId="urn:microsoft.com/office/officeart/2005/8/layout/vList2"/>
    <dgm:cxn modelId="{455D5B52-DA6F-4FA8-A25E-543FAE31AF7C}" type="presOf" srcId="{7CFA1981-4460-47D4-94EE-82C4F57474CF}" destId="{05848F02-7FFF-4D8B-842A-949A7DD5BBD7}" srcOrd="0" destOrd="0" presId="urn:microsoft.com/office/officeart/2005/8/layout/vList2"/>
    <dgm:cxn modelId="{52F880FB-436F-4EDA-AE8C-4BC3511352CD}" type="presOf" srcId="{C1BF70F1-0E01-4A5B-B803-9884843F2C12}" destId="{E2EFED16-FEE5-44F0-A7EE-2F53E78ED355}" srcOrd="0" destOrd="0" presId="urn:microsoft.com/office/officeart/2005/8/layout/vList2"/>
    <dgm:cxn modelId="{D23885E6-FAE7-412D-A21F-B2EB2B475F40}" type="presParOf" srcId="{23343A62-11F2-46F0-903A-EB2F6A3C51E0}" destId="{E2EFED16-FEE5-44F0-A7EE-2F53E78ED355}" srcOrd="0" destOrd="0" presId="urn:microsoft.com/office/officeart/2005/8/layout/vList2"/>
    <dgm:cxn modelId="{41C2EE20-0FAD-4476-BFE8-C23FA4522FCE}" type="presParOf" srcId="{23343A62-11F2-46F0-903A-EB2F6A3C51E0}" destId="{05848F02-7FFF-4D8B-842A-949A7DD5BBD7}" srcOrd="1" destOrd="0" presId="urn:microsoft.com/office/officeart/2005/8/layout/vList2"/>
    <dgm:cxn modelId="{58D5BD52-AADE-4541-8A1F-536F0CB460B9}" type="presParOf" srcId="{23343A62-11F2-46F0-903A-EB2F6A3C51E0}" destId="{F66D8817-FDA2-49C6-8B6D-A2EAA16F1A7D}" srcOrd="2" destOrd="0" presId="urn:microsoft.com/office/officeart/2005/8/layout/vList2"/>
    <dgm:cxn modelId="{261422E0-8A42-4909-B51F-784FCC2B7404}" type="presParOf" srcId="{23343A62-11F2-46F0-903A-EB2F6A3C51E0}" destId="{975DA158-3ECA-4478-8DE7-B3A85EBB69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49E93-DDEB-4B38-9CF9-81F530B6DCF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61D24A-871B-43C1-BC57-23D0C0E259D0}">
      <dgm:prSet phldrT="[Text]"/>
      <dgm:spPr/>
      <dgm:t>
        <a:bodyPr/>
        <a:lstStyle/>
        <a:p>
          <a:r>
            <a:rPr lang="en-AU" dirty="0" smtClean="0"/>
            <a:t>Document Management</a:t>
          </a:r>
          <a:endParaRPr lang="en-AU" dirty="0"/>
        </a:p>
      </dgm:t>
    </dgm:pt>
    <dgm:pt modelId="{42B1AB6F-4B2F-4D65-941A-003759CBA228}" type="parTrans" cxnId="{1D78444B-5BEC-44B3-92BD-456B1BF26B74}">
      <dgm:prSet/>
      <dgm:spPr/>
      <dgm:t>
        <a:bodyPr/>
        <a:lstStyle/>
        <a:p>
          <a:endParaRPr lang="en-AU"/>
        </a:p>
      </dgm:t>
    </dgm:pt>
    <dgm:pt modelId="{85DDD1EE-B871-4179-A726-83D91B152372}" type="sibTrans" cxnId="{1D78444B-5BEC-44B3-92BD-456B1BF26B74}">
      <dgm:prSet/>
      <dgm:spPr/>
      <dgm:t>
        <a:bodyPr/>
        <a:lstStyle/>
        <a:p>
          <a:endParaRPr lang="en-AU"/>
        </a:p>
      </dgm:t>
    </dgm:pt>
    <dgm:pt modelId="{40458E17-B869-44DD-9A08-CBC5A8079C18}">
      <dgm:prSet phldrT="[Text]"/>
      <dgm:spPr/>
      <dgm:t>
        <a:bodyPr/>
        <a:lstStyle/>
        <a:p>
          <a:r>
            <a:rPr lang="en-AU" dirty="0" smtClean="0"/>
            <a:t>Real Time Communication</a:t>
          </a:r>
          <a:endParaRPr lang="en-AU" dirty="0"/>
        </a:p>
      </dgm:t>
    </dgm:pt>
    <dgm:pt modelId="{473B9700-4E37-49E5-92BA-8CD7CBE91BBD}" type="parTrans" cxnId="{C764D2CF-1C05-46BC-862C-DB5949963807}">
      <dgm:prSet/>
      <dgm:spPr/>
      <dgm:t>
        <a:bodyPr/>
        <a:lstStyle/>
        <a:p>
          <a:endParaRPr lang="en-AU"/>
        </a:p>
      </dgm:t>
    </dgm:pt>
    <dgm:pt modelId="{0ED7B889-3ECA-431D-A38B-19CD81CE57D5}" type="sibTrans" cxnId="{C764D2CF-1C05-46BC-862C-DB5949963807}">
      <dgm:prSet/>
      <dgm:spPr/>
      <dgm:t>
        <a:bodyPr/>
        <a:lstStyle/>
        <a:p>
          <a:endParaRPr lang="en-AU"/>
        </a:p>
      </dgm:t>
    </dgm:pt>
    <dgm:pt modelId="{1727315C-5396-484F-993D-9FD035546BE7}">
      <dgm:prSet phldrT="[Text]"/>
      <dgm:spPr/>
      <dgm:t>
        <a:bodyPr/>
        <a:lstStyle/>
        <a:p>
          <a:r>
            <a:rPr lang="en-AU" dirty="0" smtClean="0"/>
            <a:t>Desktop Computing</a:t>
          </a:r>
          <a:endParaRPr lang="en-AU" dirty="0"/>
        </a:p>
      </dgm:t>
    </dgm:pt>
    <dgm:pt modelId="{AD406319-D7B9-4502-95C7-B0F9B6DFCFB1}" type="parTrans" cxnId="{4CA80BDA-D41B-45BA-8E99-6C5961263597}">
      <dgm:prSet/>
      <dgm:spPr/>
      <dgm:t>
        <a:bodyPr/>
        <a:lstStyle/>
        <a:p>
          <a:endParaRPr lang="en-AU"/>
        </a:p>
      </dgm:t>
    </dgm:pt>
    <dgm:pt modelId="{08F25FD4-7612-4411-BAA7-209224B2CEE4}" type="sibTrans" cxnId="{4CA80BDA-D41B-45BA-8E99-6C5961263597}">
      <dgm:prSet/>
      <dgm:spPr/>
      <dgm:t>
        <a:bodyPr/>
        <a:lstStyle/>
        <a:p>
          <a:endParaRPr lang="en-AU"/>
        </a:p>
      </dgm:t>
    </dgm:pt>
    <dgm:pt modelId="{F5B1A6B4-0702-4689-9038-0675827D7BCE}">
      <dgm:prSet phldrT="[Text]"/>
      <dgm:spPr/>
      <dgm:t>
        <a:bodyPr/>
        <a:lstStyle/>
        <a:p>
          <a:r>
            <a:rPr lang="en-AU" dirty="0" smtClean="0"/>
            <a:t>Email and Collaboration</a:t>
          </a:r>
          <a:endParaRPr lang="en-AU" dirty="0"/>
        </a:p>
      </dgm:t>
    </dgm:pt>
    <dgm:pt modelId="{BD84C761-BE5E-43D4-94B2-9876B1613901}" type="parTrans" cxnId="{617A9CA1-8719-44CF-9C95-31415F42ED58}">
      <dgm:prSet/>
      <dgm:spPr/>
      <dgm:t>
        <a:bodyPr/>
        <a:lstStyle/>
        <a:p>
          <a:endParaRPr lang="en-AU"/>
        </a:p>
      </dgm:t>
    </dgm:pt>
    <dgm:pt modelId="{C1642FD2-45D2-49F8-97C0-4450C1DA755F}" type="sibTrans" cxnId="{617A9CA1-8719-44CF-9C95-31415F42ED58}">
      <dgm:prSet/>
      <dgm:spPr/>
      <dgm:t>
        <a:bodyPr/>
        <a:lstStyle/>
        <a:p>
          <a:endParaRPr lang="en-AU"/>
        </a:p>
      </dgm:t>
    </dgm:pt>
    <dgm:pt modelId="{9E7E1558-B370-46DB-9F4D-F2EE9CFB5408}">
      <dgm:prSet phldrT="[Text]"/>
      <dgm:spPr/>
      <dgm:t>
        <a:bodyPr/>
        <a:lstStyle/>
        <a:p>
          <a:r>
            <a:rPr lang="en-AU" dirty="0" smtClean="0"/>
            <a:t>Internet, Voice and Fax</a:t>
          </a:r>
          <a:endParaRPr lang="en-AU" dirty="0"/>
        </a:p>
      </dgm:t>
    </dgm:pt>
    <dgm:pt modelId="{4F3E7CE3-F449-42F6-BC85-041E3272D1A5}" type="parTrans" cxnId="{BFC79070-CC79-4B68-9514-7D1366748276}">
      <dgm:prSet/>
      <dgm:spPr/>
      <dgm:t>
        <a:bodyPr/>
        <a:lstStyle/>
        <a:p>
          <a:endParaRPr lang="en-AU"/>
        </a:p>
      </dgm:t>
    </dgm:pt>
    <dgm:pt modelId="{C0D09A4C-F887-48F7-A12B-BC349E5102E6}" type="sibTrans" cxnId="{BFC79070-CC79-4B68-9514-7D1366748276}">
      <dgm:prSet/>
      <dgm:spPr/>
      <dgm:t>
        <a:bodyPr/>
        <a:lstStyle/>
        <a:p>
          <a:endParaRPr lang="en-AU"/>
        </a:p>
      </dgm:t>
    </dgm:pt>
    <dgm:pt modelId="{DFA3573C-7012-4B12-BC62-293EE3D37CE9}">
      <dgm:prSet phldrT="[Text]"/>
      <dgm:spPr/>
      <dgm:t>
        <a:bodyPr/>
        <a:lstStyle/>
        <a:p>
          <a:r>
            <a:rPr lang="en-AU" dirty="0" smtClean="0"/>
            <a:t>SMSF</a:t>
          </a:r>
          <a:endParaRPr lang="en-AU" dirty="0"/>
        </a:p>
      </dgm:t>
    </dgm:pt>
    <dgm:pt modelId="{41B350C4-FFD1-483E-97A0-E98ECA6A2286}" type="parTrans" cxnId="{85FA6E1F-50D7-46C5-BA72-643C33BFD6B2}">
      <dgm:prSet/>
      <dgm:spPr/>
      <dgm:t>
        <a:bodyPr/>
        <a:lstStyle/>
        <a:p>
          <a:endParaRPr lang="en-AU"/>
        </a:p>
      </dgm:t>
    </dgm:pt>
    <dgm:pt modelId="{CED493F9-0E9D-47E1-A912-7B05006897D4}" type="sibTrans" cxnId="{85FA6E1F-50D7-46C5-BA72-643C33BFD6B2}">
      <dgm:prSet/>
      <dgm:spPr/>
      <dgm:t>
        <a:bodyPr/>
        <a:lstStyle/>
        <a:p>
          <a:endParaRPr lang="en-AU"/>
        </a:p>
      </dgm:t>
    </dgm:pt>
    <dgm:pt modelId="{315D3981-10CD-4B08-A41D-D6EDBAC9352A}">
      <dgm:prSet phldrT="[Text]"/>
      <dgm:spPr/>
      <dgm:t>
        <a:bodyPr/>
        <a:lstStyle/>
        <a:p>
          <a:r>
            <a:rPr lang="en-AU" dirty="0" smtClean="0"/>
            <a:t>Tax</a:t>
          </a:r>
          <a:endParaRPr lang="en-AU" dirty="0"/>
        </a:p>
      </dgm:t>
    </dgm:pt>
    <dgm:pt modelId="{CB3F0930-6C1C-475E-8142-D9305BBDDC16}" type="parTrans" cxnId="{84417C57-F70D-4E81-9387-6116E42692B2}">
      <dgm:prSet/>
      <dgm:spPr/>
      <dgm:t>
        <a:bodyPr/>
        <a:lstStyle/>
        <a:p>
          <a:endParaRPr lang="en-AU"/>
        </a:p>
      </dgm:t>
    </dgm:pt>
    <dgm:pt modelId="{AC3B708F-B6DB-4F60-B8F8-FA818B4BFE29}" type="sibTrans" cxnId="{84417C57-F70D-4E81-9387-6116E42692B2}">
      <dgm:prSet/>
      <dgm:spPr/>
      <dgm:t>
        <a:bodyPr/>
        <a:lstStyle/>
        <a:p>
          <a:endParaRPr lang="en-AU"/>
        </a:p>
      </dgm:t>
    </dgm:pt>
    <dgm:pt modelId="{D296EE9D-F23A-462B-913F-49CA1849442C}">
      <dgm:prSet phldrT="[Text]"/>
      <dgm:spPr/>
      <dgm:t>
        <a:bodyPr/>
        <a:lstStyle/>
        <a:p>
          <a:r>
            <a:rPr lang="en-AU" dirty="0" smtClean="0"/>
            <a:t>Ledger and Accounting</a:t>
          </a:r>
          <a:endParaRPr lang="en-AU" dirty="0"/>
        </a:p>
      </dgm:t>
    </dgm:pt>
    <dgm:pt modelId="{3F8B9CB5-F88F-488A-9527-19F1FBB05445}" type="parTrans" cxnId="{8AC40AED-1B5F-4963-BE99-0D834315392D}">
      <dgm:prSet/>
      <dgm:spPr/>
      <dgm:t>
        <a:bodyPr/>
        <a:lstStyle/>
        <a:p>
          <a:endParaRPr lang="en-AU"/>
        </a:p>
      </dgm:t>
    </dgm:pt>
    <dgm:pt modelId="{6986DBEF-A8F1-4502-9876-17B3D38D17F3}" type="sibTrans" cxnId="{8AC40AED-1B5F-4963-BE99-0D834315392D}">
      <dgm:prSet/>
      <dgm:spPr/>
      <dgm:t>
        <a:bodyPr/>
        <a:lstStyle/>
        <a:p>
          <a:endParaRPr lang="en-AU"/>
        </a:p>
      </dgm:t>
    </dgm:pt>
    <dgm:pt modelId="{445064EA-AA84-419B-B6E4-0F3F23E9D7E2}">
      <dgm:prSet phldrT="[Text]"/>
      <dgm:spPr/>
      <dgm:t>
        <a:bodyPr/>
        <a:lstStyle/>
        <a:p>
          <a:r>
            <a:rPr lang="en-AU" dirty="0" smtClean="0"/>
            <a:t>Practice Management</a:t>
          </a:r>
          <a:endParaRPr lang="en-AU" dirty="0"/>
        </a:p>
      </dgm:t>
    </dgm:pt>
    <dgm:pt modelId="{2D8836EA-78AE-41FB-8CFE-932E80ADA2CD}" type="parTrans" cxnId="{8D26D8B1-66B6-48DE-9C44-55CAF782101D}">
      <dgm:prSet/>
      <dgm:spPr/>
      <dgm:t>
        <a:bodyPr/>
        <a:lstStyle/>
        <a:p>
          <a:endParaRPr lang="en-AU"/>
        </a:p>
      </dgm:t>
    </dgm:pt>
    <dgm:pt modelId="{5DB6E85C-50F3-411C-BD9A-A0AAF8F1033A}" type="sibTrans" cxnId="{8D26D8B1-66B6-48DE-9C44-55CAF782101D}">
      <dgm:prSet/>
      <dgm:spPr/>
      <dgm:t>
        <a:bodyPr/>
        <a:lstStyle/>
        <a:p>
          <a:endParaRPr lang="en-AU"/>
        </a:p>
      </dgm:t>
    </dgm:pt>
    <dgm:pt modelId="{9DC96F83-E434-45BC-823B-AF799394D120}">
      <dgm:prSet phldrT="[Text]"/>
      <dgm:spPr/>
      <dgm:t>
        <a:bodyPr/>
        <a:lstStyle/>
        <a:p>
          <a:r>
            <a:rPr lang="en-AU" dirty="0" smtClean="0"/>
            <a:t>Corporate  Secretarial</a:t>
          </a:r>
          <a:endParaRPr lang="en-AU" dirty="0"/>
        </a:p>
      </dgm:t>
    </dgm:pt>
    <dgm:pt modelId="{75398F47-1E71-4052-8F0B-7298482220E0}" type="parTrans" cxnId="{3937BA66-FC7C-4E3B-8210-6BA0D4AB3B38}">
      <dgm:prSet/>
      <dgm:spPr/>
      <dgm:t>
        <a:bodyPr/>
        <a:lstStyle/>
        <a:p>
          <a:endParaRPr lang="en-AU"/>
        </a:p>
      </dgm:t>
    </dgm:pt>
    <dgm:pt modelId="{167369C7-D2E7-4DBD-AF6C-D760E913F5A1}" type="sibTrans" cxnId="{3937BA66-FC7C-4E3B-8210-6BA0D4AB3B38}">
      <dgm:prSet/>
      <dgm:spPr/>
      <dgm:t>
        <a:bodyPr/>
        <a:lstStyle/>
        <a:p>
          <a:endParaRPr lang="en-AU"/>
        </a:p>
      </dgm:t>
    </dgm:pt>
    <dgm:pt modelId="{B3CE1FC4-68D4-45C8-94B7-457D22BF8313}">
      <dgm:prSet phldrT="[Text]"/>
      <dgm:spPr/>
      <dgm:t>
        <a:bodyPr/>
        <a:lstStyle/>
        <a:p>
          <a:r>
            <a:rPr lang="en-AU" dirty="0" smtClean="0"/>
            <a:t>Other Services</a:t>
          </a:r>
          <a:endParaRPr lang="en-AU" dirty="0"/>
        </a:p>
      </dgm:t>
    </dgm:pt>
    <dgm:pt modelId="{A6717A14-6F86-4BCD-84C6-56EF246B48B6}" type="parTrans" cxnId="{1EF7C866-7996-4A08-A0F9-C93BF8C22ECF}">
      <dgm:prSet/>
      <dgm:spPr/>
      <dgm:t>
        <a:bodyPr/>
        <a:lstStyle/>
        <a:p>
          <a:endParaRPr lang="en-AU"/>
        </a:p>
      </dgm:t>
    </dgm:pt>
    <dgm:pt modelId="{E033348C-0E2F-433E-A49E-C1BE92B0EE68}" type="sibTrans" cxnId="{1EF7C866-7996-4A08-A0F9-C93BF8C22ECF}">
      <dgm:prSet/>
      <dgm:spPr/>
      <dgm:t>
        <a:bodyPr/>
        <a:lstStyle/>
        <a:p>
          <a:endParaRPr lang="en-AU"/>
        </a:p>
      </dgm:t>
    </dgm:pt>
    <dgm:pt modelId="{32D62452-C16B-42A9-A1A6-535373CE144A}">
      <dgm:prSet phldrT="[Text]"/>
      <dgm:spPr/>
      <dgm:t>
        <a:bodyPr/>
        <a:lstStyle/>
        <a:p>
          <a:r>
            <a:rPr lang="en-AU" dirty="0" smtClean="0"/>
            <a:t>Web Site and Marketing</a:t>
          </a:r>
          <a:endParaRPr lang="en-AU" dirty="0"/>
        </a:p>
      </dgm:t>
    </dgm:pt>
    <dgm:pt modelId="{520C9020-A7F5-4ADC-B7E7-BCBCD590B7BA}" type="parTrans" cxnId="{41DAA87A-B19B-4366-9955-EF94345657C5}">
      <dgm:prSet/>
      <dgm:spPr/>
      <dgm:t>
        <a:bodyPr/>
        <a:lstStyle/>
        <a:p>
          <a:endParaRPr lang="en-AU"/>
        </a:p>
      </dgm:t>
    </dgm:pt>
    <dgm:pt modelId="{48ED2CC1-007C-4916-8DF2-9BAEF4DBAC62}" type="sibTrans" cxnId="{41DAA87A-B19B-4366-9955-EF94345657C5}">
      <dgm:prSet/>
      <dgm:spPr/>
      <dgm:t>
        <a:bodyPr/>
        <a:lstStyle/>
        <a:p>
          <a:endParaRPr lang="en-AU"/>
        </a:p>
      </dgm:t>
    </dgm:pt>
    <dgm:pt modelId="{6F1C8623-3D50-48D1-958D-C63F3712BE5B}">
      <dgm:prSet phldrT="[Text]"/>
      <dgm:spPr/>
      <dgm:t>
        <a:bodyPr/>
        <a:lstStyle/>
        <a:p>
          <a:r>
            <a:rPr lang="en-AU" dirty="0" smtClean="0"/>
            <a:t>Existing Provider, Mobile, MyNetFone</a:t>
          </a:r>
          <a:endParaRPr lang="en-AU" dirty="0"/>
        </a:p>
      </dgm:t>
    </dgm:pt>
    <dgm:pt modelId="{6103ABA9-068D-47C7-8B32-232140AF9A98}" type="parTrans" cxnId="{CD6D83A9-0EAE-408F-BE55-0B46F2571653}">
      <dgm:prSet/>
      <dgm:spPr/>
    </dgm:pt>
    <dgm:pt modelId="{87726B42-D7E3-496D-A5B5-72B1FFCFD285}" type="sibTrans" cxnId="{CD6D83A9-0EAE-408F-BE55-0B46F2571653}">
      <dgm:prSet/>
      <dgm:spPr/>
    </dgm:pt>
    <dgm:pt modelId="{EA0C7C90-26DA-4212-8792-166CA3C3E207}">
      <dgm:prSet phldrT="[Text]"/>
      <dgm:spPr/>
      <dgm:t>
        <a:bodyPr/>
        <a:lstStyle/>
        <a:p>
          <a:r>
            <a:rPr lang="en-AU" dirty="0" smtClean="0"/>
            <a:t>Office 365</a:t>
          </a:r>
          <a:endParaRPr lang="en-AU" dirty="0"/>
        </a:p>
      </dgm:t>
    </dgm:pt>
    <dgm:pt modelId="{43EDCE2B-DB6F-4A1A-946C-8821999EE100}" type="parTrans" cxnId="{B6DD8B70-6903-499E-8464-72B38530AB11}">
      <dgm:prSet/>
      <dgm:spPr/>
    </dgm:pt>
    <dgm:pt modelId="{02C85EB4-7A12-4C2B-B436-15AC020E9911}" type="sibTrans" cxnId="{B6DD8B70-6903-499E-8464-72B38530AB11}">
      <dgm:prSet/>
      <dgm:spPr/>
    </dgm:pt>
    <dgm:pt modelId="{E961261F-9275-4C4D-A473-B8D07CFEDC31}">
      <dgm:prSet phldrT="[Text]"/>
      <dgm:spPr/>
      <dgm:t>
        <a:bodyPr/>
        <a:lstStyle/>
        <a:p>
          <a:r>
            <a:rPr lang="en-AU" dirty="0" smtClean="0"/>
            <a:t>Office 365</a:t>
          </a:r>
          <a:endParaRPr lang="en-AU" dirty="0"/>
        </a:p>
      </dgm:t>
    </dgm:pt>
    <dgm:pt modelId="{A2BE599B-E95B-4AAC-8289-7827407B0C01}" type="parTrans" cxnId="{C38CD634-CF1E-42A4-B0B4-980FDC3EB503}">
      <dgm:prSet/>
      <dgm:spPr/>
    </dgm:pt>
    <dgm:pt modelId="{2ADF6CDC-4993-46BF-8CFF-08D120B41FC2}" type="sibTrans" cxnId="{C38CD634-CF1E-42A4-B0B4-980FDC3EB503}">
      <dgm:prSet/>
      <dgm:spPr/>
    </dgm:pt>
    <dgm:pt modelId="{66542B7A-C10B-4CC0-AB6D-9CF81E3CAEEE}">
      <dgm:prSet phldrT="[Text]"/>
      <dgm:spPr/>
      <dgm:t>
        <a:bodyPr/>
        <a:lstStyle/>
        <a:p>
          <a:r>
            <a:rPr lang="en-AU" dirty="0" err="1" smtClean="0"/>
            <a:t>MailChimp</a:t>
          </a:r>
          <a:endParaRPr lang="en-AU" dirty="0"/>
        </a:p>
      </dgm:t>
    </dgm:pt>
    <dgm:pt modelId="{66C1ED7C-79FC-4ECD-93EA-DE437F50B88A}" type="parTrans" cxnId="{42B0ED94-2168-4F1D-91C2-DFE56167CF9C}">
      <dgm:prSet/>
      <dgm:spPr/>
    </dgm:pt>
    <dgm:pt modelId="{527722B5-5F29-4FB7-9CF7-BD78C114EE2B}" type="sibTrans" cxnId="{42B0ED94-2168-4F1D-91C2-DFE56167CF9C}">
      <dgm:prSet/>
      <dgm:spPr/>
    </dgm:pt>
    <dgm:pt modelId="{C1C9BEB0-46C4-442F-94F2-1C55D9981CD1}">
      <dgm:prSet phldrT="[Text]"/>
      <dgm:spPr/>
      <dgm:t>
        <a:bodyPr/>
        <a:lstStyle/>
        <a:p>
          <a:r>
            <a:rPr lang="en-AU" dirty="0" smtClean="0"/>
            <a:t>Windows Intune</a:t>
          </a:r>
          <a:endParaRPr lang="en-AU" dirty="0"/>
        </a:p>
      </dgm:t>
    </dgm:pt>
    <dgm:pt modelId="{6B0D0719-B032-48E4-B027-5EAA73FF7841}" type="parTrans" cxnId="{5DA2B6D8-F20A-43E0-A960-4DF309698419}">
      <dgm:prSet/>
      <dgm:spPr/>
    </dgm:pt>
    <dgm:pt modelId="{5F567548-08B3-4956-93D1-AEF6AE641A89}" type="sibTrans" cxnId="{5DA2B6D8-F20A-43E0-A960-4DF309698419}">
      <dgm:prSet/>
      <dgm:spPr/>
    </dgm:pt>
    <dgm:pt modelId="{838EDF27-707A-4ADA-A48A-130F1993EB48}">
      <dgm:prSet phldrT="[Text]"/>
      <dgm:spPr/>
      <dgm:t>
        <a:bodyPr/>
        <a:lstStyle/>
        <a:p>
          <a:r>
            <a:rPr lang="en-AU" dirty="0" smtClean="0"/>
            <a:t>Ultimate Workstation</a:t>
          </a:r>
          <a:endParaRPr lang="en-AU" dirty="0"/>
        </a:p>
      </dgm:t>
    </dgm:pt>
    <dgm:pt modelId="{E4C6A2CE-6E5F-4567-A4C4-F3C81A44ABA2}" type="parTrans" cxnId="{1B235575-8C04-4A2A-AB41-85B477B51315}">
      <dgm:prSet/>
      <dgm:spPr/>
    </dgm:pt>
    <dgm:pt modelId="{8CBAA3CD-493B-4C90-BE8F-EE15A38AB05F}" type="sibTrans" cxnId="{1B235575-8C04-4A2A-AB41-85B477B51315}">
      <dgm:prSet/>
      <dgm:spPr/>
    </dgm:pt>
    <dgm:pt modelId="{D2BDC4A7-ED41-490D-9DCD-50BD6E90422B}">
      <dgm:prSet phldrT="[Text]"/>
      <dgm:spPr/>
      <dgm:t>
        <a:bodyPr/>
        <a:lstStyle/>
        <a:p>
          <a:r>
            <a:rPr lang="en-AU" dirty="0" smtClean="0"/>
            <a:t>Office 365</a:t>
          </a:r>
          <a:endParaRPr lang="en-AU" dirty="0"/>
        </a:p>
      </dgm:t>
    </dgm:pt>
    <dgm:pt modelId="{66E4D644-CCF4-4F51-8CD6-36B1F002D196}" type="parTrans" cxnId="{6D68DCFC-9AD5-4D69-A237-3D8F62B1FB9A}">
      <dgm:prSet/>
      <dgm:spPr/>
    </dgm:pt>
    <dgm:pt modelId="{F5800EFC-D879-4B87-871F-DC269A289CB5}" type="sibTrans" cxnId="{6D68DCFC-9AD5-4D69-A237-3D8F62B1FB9A}">
      <dgm:prSet/>
      <dgm:spPr/>
    </dgm:pt>
    <dgm:pt modelId="{14B71AA5-EE0C-4881-A61C-B929D5955103}">
      <dgm:prSet phldrT="[Text]"/>
      <dgm:spPr/>
      <dgm:t>
        <a:bodyPr/>
        <a:lstStyle/>
        <a:p>
          <a:r>
            <a:rPr lang="en-AU" dirty="0" smtClean="0"/>
            <a:t>Office 365</a:t>
          </a:r>
          <a:endParaRPr lang="en-AU" dirty="0"/>
        </a:p>
      </dgm:t>
    </dgm:pt>
    <dgm:pt modelId="{9C99D4C9-31E7-4286-8CCB-97A2FAEC42E3}" type="parTrans" cxnId="{D424F01F-7A5F-428F-95D6-E3A527400888}">
      <dgm:prSet/>
      <dgm:spPr/>
    </dgm:pt>
    <dgm:pt modelId="{EAEC40DE-0FE1-4840-B55C-DBD8EB0DEBFC}" type="sibTrans" cxnId="{D424F01F-7A5F-428F-95D6-E3A527400888}">
      <dgm:prSet/>
      <dgm:spPr/>
    </dgm:pt>
    <dgm:pt modelId="{448FFBFD-8BD9-47F1-8784-D4E3541E442A}">
      <dgm:prSet phldrT="[Text]"/>
      <dgm:spPr/>
      <dgm:t>
        <a:bodyPr/>
        <a:lstStyle/>
        <a:p>
          <a:r>
            <a:rPr lang="en-AU" dirty="0" smtClean="0"/>
            <a:t>Modern Practice Portal</a:t>
          </a:r>
          <a:endParaRPr lang="en-AU" dirty="0"/>
        </a:p>
      </dgm:t>
    </dgm:pt>
    <dgm:pt modelId="{47A6CEF7-AD43-4409-B751-6D4B3D689DD7}" type="parTrans" cxnId="{6C78DF13-6B64-4F33-ACF5-36EEDB8B41C8}">
      <dgm:prSet/>
      <dgm:spPr/>
    </dgm:pt>
    <dgm:pt modelId="{28ADF56D-6073-43CB-8789-305B395AD702}" type="sibTrans" cxnId="{6C78DF13-6B64-4F33-ACF5-36EEDB8B41C8}">
      <dgm:prSet/>
      <dgm:spPr/>
    </dgm:pt>
    <dgm:pt modelId="{85FEAD91-1A4E-4538-82DF-D8A21FAE6879}">
      <dgm:prSet phldrT="[Text]"/>
      <dgm:spPr/>
      <dgm:t>
        <a:bodyPr/>
        <a:lstStyle/>
        <a:p>
          <a:r>
            <a:rPr lang="en-AU" dirty="0" smtClean="0"/>
            <a:t>Scanned Document Manager</a:t>
          </a:r>
          <a:endParaRPr lang="en-AU" dirty="0"/>
        </a:p>
      </dgm:t>
    </dgm:pt>
    <dgm:pt modelId="{7E573E1E-C862-4141-9837-8BBA5CA04F22}" type="parTrans" cxnId="{B9D10484-C929-4DDA-86E4-2BEAE008643B}">
      <dgm:prSet/>
      <dgm:spPr/>
    </dgm:pt>
    <dgm:pt modelId="{B85A1DBF-73E4-4768-B60B-6F646980BE63}" type="sibTrans" cxnId="{B9D10484-C929-4DDA-86E4-2BEAE008643B}">
      <dgm:prSet/>
      <dgm:spPr/>
    </dgm:pt>
    <dgm:pt modelId="{A2745951-25D4-4306-A3C1-0A986B7CA965}">
      <dgm:prSet phldrT="[Text]"/>
      <dgm:spPr/>
      <dgm:t>
        <a:bodyPr/>
        <a:lstStyle/>
        <a:p>
          <a:r>
            <a:rPr lang="en-AU" dirty="0" err="1" smtClean="0"/>
            <a:t>WorkflowMAX</a:t>
          </a:r>
          <a:endParaRPr lang="en-AU" dirty="0"/>
        </a:p>
      </dgm:t>
    </dgm:pt>
    <dgm:pt modelId="{7F8C9BAF-84B7-45E2-89EA-D2660D7065A0}" type="parTrans" cxnId="{5D0DE019-6A3A-47F6-9B05-56F37A31E808}">
      <dgm:prSet/>
      <dgm:spPr/>
    </dgm:pt>
    <dgm:pt modelId="{DC6FF6AA-1819-49B4-B417-E6CAA48FE8D1}" type="sibTrans" cxnId="{5D0DE019-6A3A-47F6-9B05-56F37A31E808}">
      <dgm:prSet/>
      <dgm:spPr/>
    </dgm:pt>
    <dgm:pt modelId="{B8BC2A7D-E720-4358-9E7C-9BBB557C073A}">
      <dgm:prSet phldrT="[Text]"/>
      <dgm:spPr/>
      <dgm:t>
        <a:bodyPr/>
        <a:lstStyle/>
        <a:p>
          <a:r>
            <a:rPr lang="en-AU" dirty="0" smtClean="0"/>
            <a:t>Xero</a:t>
          </a:r>
          <a:endParaRPr lang="en-AU" dirty="0"/>
        </a:p>
      </dgm:t>
    </dgm:pt>
    <dgm:pt modelId="{EA4CEA30-F1F1-4ED7-BD85-D6D7D69C4B8F}" type="parTrans" cxnId="{F0B7F170-D432-4CCC-A15D-35FC2E5EE14E}">
      <dgm:prSet/>
      <dgm:spPr/>
    </dgm:pt>
    <dgm:pt modelId="{D6C3698A-EA8A-41EC-86F8-7AF62A73F4C1}" type="sibTrans" cxnId="{F0B7F170-D432-4CCC-A15D-35FC2E5EE14E}">
      <dgm:prSet/>
      <dgm:spPr/>
    </dgm:pt>
    <dgm:pt modelId="{C1C7AF0F-D7A1-4E12-A96B-169F2C9A500E}">
      <dgm:prSet phldrT="[Text]"/>
      <dgm:spPr/>
      <dgm:t>
        <a:bodyPr/>
        <a:lstStyle/>
        <a:p>
          <a:r>
            <a:rPr lang="en-AU" dirty="0" smtClean="0"/>
            <a:t>Spotlight</a:t>
          </a:r>
          <a:endParaRPr lang="en-AU" dirty="0"/>
        </a:p>
      </dgm:t>
    </dgm:pt>
    <dgm:pt modelId="{0158150F-7159-4DA3-9764-B5910BD14ED8}" type="parTrans" cxnId="{39FE8492-ED5E-4944-ADA5-B925AA7BB52E}">
      <dgm:prSet/>
      <dgm:spPr/>
    </dgm:pt>
    <dgm:pt modelId="{8CF8BCD2-483B-4B10-A4E6-66BFCABDD368}" type="sibTrans" cxnId="{39FE8492-ED5E-4944-ADA5-B925AA7BB52E}">
      <dgm:prSet/>
      <dgm:spPr/>
    </dgm:pt>
    <dgm:pt modelId="{836333C2-12CF-4638-87F3-B4AC2303B677}">
      <dgm:prSet phldrT="[Text]"/>
      <dgm:spPr/>
      <dgm:t>
        <a:bodyPr/>
        <a:lstStyle/>
        <a:p>
          <a:r>
            <a:rPr lang="en-AU" dirty="0" smtClean="0"/>
            <a:t>HandiTax</a:t>
          </a:r>
          <a:endParaRPr lang="en-AU" dirty="0"/>
        </a:p>
      </dgm:t>
    </dgm:pt>
    <dgm:pt modelId="{5ABF83DD-180B-45F8-8C1D-B04C49C503E8}" type="parTrans" cxnId="{487A4D9F-234C-45EF-B5A0-BA34657B16F9}">
      <dgm:prSet/>
      <dgm:spPr/>
    </dgm:pt>
    <dgm:pt modelId="{57BD9EC0-8923-489C-8A83-76CE1A657B8C}" type="sibTrans" cxnId="{487A4D9F-234C-45EF-B5A0-BA34657B16F9}">
      <dgm:prSet/>
      <dgm:spPr/>
    </dgm:pt>
    <dgm:pt modelId="{5BDA3C4E-ECD1-40AB-BF88-9528C338EF86}">
      <dgm:prSet phldrT="[Text]"/>
      <dgm:spPr/>
      <dgm:t>
        <a:bodyPr/>
        <a:lstStyle/>
        <a:p>
          <a:r>
            <a:rPr lang="en-AU" dirty="0" smtClean="0"/>
            <a:t>WorkflowMax</a:t>
          </a:r>
          <a:endParaRPr lang="en-AU" dirty="0"/>
        </a:p>
      </dgm:t>
    </dgm:pt>
    <dgm:pt modelId="{ACBA0C7D-46A5-4218-8C69-3ED91021EC2F}" type="parTrans" cxnId="{82F681A1-D568-43E8-986F-6CF42859BFFE}">
      <dgm:prSet/>
      <dgm:spPr/>
    </dgm:pt>
    <dgm:pt modelId="{C1063ADB-151F-41F1-BE4F-E1734DFEB1A6}" type="sibTrans" cxnId="{82F681A1-D568-43E8-986F-6CF42859BFFE}">
      <dgm:prSet/>
      <dgm:spPr/>
    </dgm:pt>
    <dgm:pt modelId="{793D89CA-672F-4568-B893-7B7DD062A81C}">
      <dgm:prSet phldrT="[Text]"/>
      <dgm:spPr/>
      <dgm:t>
        <a:bodyPr/>
        <a:lstStyle/>
        <a:p>
          <a:r>
            <a:rPr lang="en-AU" dirty="0" smtClean="0"/>
            <a:t>Class Super</a:t>
          </a:r>
          <a:endParaRPr lang="en-AU" dirty="0"/>
        </a:p>
      </dgm:t>
    </dgm:pt>
    <dgm:pt modelId="{C01F21C4-EAD0-4C5A-BC17-0CF79FEBDE8A}" type="parTrans" cxnId="{FBA93B27-8095-4D23-9B07-7F63DA60A280}">
      <dgm:prSet/>
      <dgm:spPr/>
    </dgm:pt>
    <dgm:pt modelId="{3D4F27E4-7FA1-4EAA-A3F4-FE3A407A0CA0}" type="sibTrans" cxnId="{FBA93B27-8095-4D23-9B07-7F63DA60A280}">
      <dgm:prSet/>
      <dgm:spPr/>
    </dgm:pt>
    <dgm:pt modelId="{DC9CB24C-92B2-4B91-959F-B4336F32B388}">
      <dgm:prSet phldrT="[Text]"/>
      <dgm:spPr/>
      <dgm:t>
        <a:bodyPr/>
        <a:lstStyle/>
        <a:p>
          <a:r>
            <a:rPr lang="en-AU" dirty="0" err="1" smtClean="0"/>
            <a:t>SimpleFund</a:t>
          </a:r>
          <a:endParaRPr lang="en-AU" dirty="0"/>
        </a:p>
      </dgm:t>
    </dgm:pt>
    <dgm:pt modelId="{B8B310FB-443C-4D36-8713-2C64BD4F8666}" type="parTrans" cxnId="{E40F06A2-A489-40BD-9155-A6BAAEC10C13}">
      <dgm:prSet/>
      <dgm:spPr/>
    </dgm:pt>
    <dgm:pt modelId="{3B0644D3-718C-4B42-AF59-30EB9D1A1CFD}" type="sibTrans" cxnId="{E40F06A2-A489-40BD-9155-A6BAAEC10C13}">
      <dgm:prSet/>
      <dgm:spPr/>
    </dgm:pt>
    <dgm:pt modelId="{44C390BB-A71B-4F07-81F5-A7449842E4EC}">
      <dgm:prSet phldrT="[Text]"/>
      <dgm:spPr/>
      <dgm:t>
        <a:bodyPr/>
        <a:lstStyle/>
        <a:p>
          <a:r>
            <a:rPr lang="en-AU" dirty="0" smtClean="0"/>
            <a:t>BGL CAS</a:t>
          </a:r>
          <a:endParaRPr lang="en-AU" dirty="0"/>
        </a:p>
      </dgm:t>
    </dgm:pt>
    <dgm:pt modelId="{5A72A9B8-DF36-4ED6-98DA-D34A01326751}" type="parTrans" cxnId="{4E424568-19D2-474C-832C-C7C63EC934D2}">
      <dgm:prSet/>
      <dgm:spPr/>
    </dgm:pt>
    <dgm:pt modelId="{697C1568-1234-4FC3-8552-C1C7C00A1D9C}" type="sibTrans" cxnId="{4E424568-19D2-474C-832C-C7C63EC934D2}">
      <dgm:prSet/>
      <dgm:spPr/>
    </dgm:pt>
    <dgm:pt modelId="{39D3FD69-F1F9-413D-AD95-92ADDD827041}">
      <dgm:prSet phldrT="[Text]"/>
      <dgm:spPr/>
      <dgm:t>
        <a:bodyPr/>
        <a:lstStyle/>
        <a:p>
          <a:r>
            <a:rPr lang="en-AU" dirty="0" smtClean="0"/>
            <a:t>Enable HR</a:t>
          </a:r>
          <a:endParaRPr lang="en-AU" dirty="0"/>
        </a:p>
      </dgm:t>
    </dgm:pt>
    <dgm:pt modelId="{AED9B20D-FE56-4F66-869F-D44183C9D954}" type="parTrans" cxnId="{B419759D-5218-41A6-BC44-BF742B876754}">
      <dgm:prSet/>
      <dgm:spPr/>
    </dgm:pt>
    <dgm:pt modelId="{A8EC67BE-2D40-46DC-8540-8EB21ED61F54}" type="sibTrans" cxnId="{B419759D-5218-41A6-BC44-BF742B876754}">
      <dgm:prSet/>
      <dgm:spPr/>
    </dgm:pt>
    <dgm:pt modelId="{40C69F2D-8861-44BA-B70B-092E2FC70DA0}">
      <dgm:prSet phldrT="[Text]"/>
      <dgm:spPr/>
      <dgm:t>
        <a:bodyPr/>
        <a:lstStyle/>
        <a:p>
          <a:r>
            <a:rPr lang="en-AU" dirty="0" smtClean="0"/>
            <a:t>Practice Ignition</a:t>
          </a:r>
          <a:endParaRPr lang="en-AU" dirty="0"/>
        </a:p>
      </dgm:t>
    </dgm:pt>
    <dgm:pt modelId="{8F5F4BFE-7B52-4622-B838-DC2C5418398A}" type="parTrans" cxnId="{F38456B7-BFB9-4BB6-B773-21B9485DC2E6}">
      <dgm:prSet/>
      <dgm:spPr/>
    </dgm:pt>
    <dgm:pt modelId="{BC15CF00-E4F2-4BCD-8490-6427BC4BB0F0}" type="sibTrans" cxnId="{F38456B7-BFB9-4BB6-B773-21B9485DC2E6}">
      <dgm:prSet/>
      <dgm:spPr/>
    </dgm:pt>
    <dgm:pt modelId="{2CCC65E5-8BAC-47A2-8CFA-EC1A73D0AF5E}">
      <dgm:prSet phldrT="[Text]"/>
      <dgm:spPr/>
      <dgm:t>
        <a:bodyPr/>
        <a:lstStyle/>
        <a:p>
          <a:r>
            <a:rPr lang="en-AU" dirty="0" smtClean="0"/>
            <a:t>…</a:t>
          </a:r>
          <a:endParaRPr lang="en-AU" dirty="0"/>
        </a:p>
      </dgm:t>
    </dgm:pt>
    <dgm:pt modelId="{94856D26-CEE7-4942-931D-D028B777C584}" type="parTrans" cxnId="{337715B6-2626-4C8B-A5C2-3005B7CA52E0}">
      <dgm:prSet/>
      <dgm:spPr/>
    </dgm:pt>
    <dgm:pt modelId="{556A958A-CB7F-499A-8C37-33F5A7C820D3}" type="sibTrans" cxnId="{337715B6-2626-4C8B-A5C2-3005B7CA52E0}">
      <dgm:prSet/>
      <dgm:spPr/>
    </dgm:pt>
    <dgm:pt modelId="{BE2BE02F-7345-4DA7-B77E-64454B51AC0E}" type="pres">
      <dgm:prSet presAssocID="{8A349E93-DDEB-4B38-9CF9-81F530B6DC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46348AE-EC5F-4C3D-B4E7-570D5F4AC8D3}" type="pres">
      <dgm:prSet presAssocID="{B3CE1FC4-68D4-45C8-94B7-457D22BF831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0AF5AD3-AFC1-4984-BD18-C1C3A33931FF}" type="pres">
      <dgm:prSet presAssocID="{E033348C-0E2F-433E-A49E-C1BE92B0EE68}" presName="sibTrans" presStyleCnt="0"/>
      <dgm:spPr/>
    </dgm:pt>
    <dgm:pt modelId="{1BABBED0-D808-4FE6-AC59-311A0E215EA5}" type="pres">
      <dgm:prSet presAssocID="{9DC96F83-E434-45BC-823B-AF799394D12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AC0DCF9-0870-4AD9-A12E-5611D3474189}" type="pres">
      <dgm:prSet presAssocID="{167369C7-D2E7-4DBD-AF6C-D760E913F5A1}" presName="sibTrans" presStyleCnt="0"/>
      <dgm:spPr/>
    </dgm:pt>
    <dgm:pt modelId="{D637C16B-48E7-4FD6-B97E-5FF308F68EDE}" type="pres">
      <dgm:prSet presAssocID="{DFA3573C-7012-4B12-BC62-293EE3D37CE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E5E88A-A841-4830-8C57-9ACB4B6AA671}" type="pres">
      <dgm:prSet presAssocID="{CED493F9-0E9D-47E1-A912-7B05006897D4}" presName="sibTrans" presStyleCnt="0"/>
      <dgm:spPr/>
    </dgm:pt>
    <dgm:pt modelId="{5B7BB9D8-575E-496B-983E-2B4490D4DDB8}" type="pres">
      <dgm:prSet presAssocID="{315D3981-10CD-4B08-A41D-D6EDBAC9352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180B26-8EFB-4867-B838-5BD7E81EE1F6}" type="pres">
      <dgm:prSet presAssocID="{AC3B708F-B6DB-4F60-B8F8-FA818B4BFE29}" presName="sibTrans" presStyleCnt="0"/>
      <dgm:spPr/>
    </dgm:pt>
    <dgm:pt modelId="{54AD9D9E-FADC-41D1-9F51-CC21DE6441FB}" type="pres">
      <dgm:prSet presAssocID="{D296EE9D-F23A-462B-913F-49CA1849442C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4D778D0-65C5-4A1D-B90D-68A42D67C871}" type="pres">
      <dgm:prSet presAssocID="{6986DBEF-A8F1-4502-9876-17B3D38D17F3}" presName="sibTrans" presStyleCnt="0"/>
      <dgm:spPr/>
    </dgm:pt>
    <dgm:pt modelId="{4A7CD5C4-8691-42D3-8875-131F9B8BB150}" type="pres">
      <dgm:prSet presAssocID="{445064EA-AA84-419B-B6E4-0F3F23E9D7E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D5E446-4C39-4F45-B790-865919291FB9}" type="pres">
      <dgm:prSet presAssocID="{5DB6E85C-50F3-411C-BD9A-A0AAF8F1033A}" presName="sibTrans" presStyleCnt="0"/>
      <dgm:spPr/>
    </dgm:pt>
    <dgm:pt modelId="{5841D0AF-FF35-4018-9BE2-3F3FB0E98EF6}" type="pres">
      <dgm:prSet presAssocID="{F361D24A-871B-43C1-BC57-23D0C0E259D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3BACD9B-54C7-4DCD-986F-3401A28F8DD6}" type="pres">
      <dgm:prSet presAssocID="{85DDD1EE-B871-4179-A726-83D91B152372}" presName="sibTrans" presStyleCnt="0"/>
      <dgm:spPr/>
    </dgm:pt>
    <dgm:pt modelId="{2AD938B8-51AA-4847-8F1A-40773E4950F2}" type="pres">
      <dgm:prSet presAssocID="{40458E17-B869-44DD-9A08-CBC5A8079C18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0A8934F-61E1-4D64-BACF-2825B1607767}" type="pres">
      <dgm:prSet presAssocID="{0ED7B889-3ECA-431D-A38B-19CD81CE57D5}" presName="sibTrans" presStyleCnt="0"/>
      <dgm:spPr/>
    </dgm:pt>
    <dgm:pt modelId="{18438861-AAFC-45EE-A508-B3A0FEC08B07}" type="pres">
      <dgm:prSet presAssocID="{1727315C-5396-484F-993D-9FD035546BE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8BC9E89-5ABC-4FCB-B663-6370CD3EF07F}" type="pres">
      <dgm:prSet presAssocID="{08F25FD4-7612-4411-BAA7-209224B2CEE4}" presName="sibTrans" presStyleCnt="0"/>
      <dgm:spPr/>
    </dgm:pt>
    <dgm:pt modelId="{F90DCB6D-19BB-45BE-AC33-F480E3368707}" type="pres">
      <dgm:prSet presAssocID="{32D62452-C16B-42A9-A1A6-535373CE144A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F6A1C91-0B1C-4D08-811E-CF0B5F4FBA31}" type="pres">
      <dgm:prSet presAssocID="{48ED2CC1-007C-4916-8DF2-9BAEF4DBAC62}" presName="sibTrans" presStyleCnt="0"/>
      <dgm:spPr/>
    </dgm:pt>
    <dgm:pt modelId="{3E590FBC-3D60-4854-BD01-09C235D5A49D}" type="pres">
      <dgm:prSet presAssocID="{F5B1A6B4-0702-4689-9038-0675827D7BCE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42CD414-2808-4C8B-A0A9-418577462860}" type="pres">
      <dgm:prSet presAssocID="{C1642FD2-45D2-49F8-97C0-4450C1DA755F}" presName="sibTrans" presStyleCnt="0"/>
      <dgm:spPr/>
    </dgm:pt>
    <dgm:pt modelId="{8C54DC16-3B18-4352-BEEF-53185B4C29F7}" type="pres">
      <dgm:prSet presAssocID="{9E7E1558-B370-46DB-9F4D-F2EE9CFB5408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3E60DB3-E038-437E-A95E-BB3F7A8763BB}" type="presOf" srcId="{EA0C7C90-26DA-4212-8792-166CA3C3E207}" destId="{3E590FBC-3D60-4854-BD01-09C235D5A49D}" srcOrd="0" destOrd="1" presId="urn:microsoft.com/office/officeart/2005/8/layout/default"/>
    <dgm:cxn modelId="{39FE8492-ED5E-4944-ADA5-B925AA7BB52E}" srcId="{D296EE9D-F23A-462B-913F-49CA1849442C}" destId="{C1C7AF0F-D7A1-4E12-A96B-169F2C9A500E}" srcOrd="1" destOrd="0" parTransId="{0158150F-7159-4DA3-9764-B5910BD14ED8}" sibTransId="{8CF8BCD2-483B-4B10-A4E6-66BFCABDD368}"/>
    <dgm:cxn modelId="{6D68DCFC-9AD5-4D69-A237-3D8F62B1FB9A}" srcId="{40458E17-B869-44DD-9A08-CBC5A8079C18}" destId="{D2BDC4A7-ED41-490D-9DCD-50BD6E90422B}" srcOrd="0" destOrd="0" parTransId="{66E4D644-CCF4-4F51-8CD6-36B1F002D196}" sibTransId="{F5800EFC-D879-4B87-871F-DC269A289CB5}"/>
    <dgm:cxn modelId="{42B0ED94-2168-4F1D-91C2-DFE56167CF9C}" srcId="{32D62452-C16B-42A9-A1A6-535373CE144A}" destId="{66542B7A-C10B-4CC0-AB6D-9CF81E3CAEEE}" srcOrd="1" destOrd="0" parTransId="{66C1ED7C-79FC-4ECD-93EA-DE437F50B88A}" sibTransId="{527722B5-5F29-4FB7-9CF7-BD78C114EE2B}"/>
    <dgm:cxn modelId="{8BE10547-43FA-42D9-801C-2EB7D45C3381}" type="presOf" srcId="{32D62452-C16B-42A9-A1A6-535373CE144A}" destId="{F90DCB6D-19BB-45BE-AC33-F480E3368707}" srcOrd="0" destOrd="0" presId="urn:microsoft.com/office/officeart/2005/8/layout/default"/>
    <dgm:cxn modelId="{3937BA66-FC7C-4E3B-8210-6BA0D4AB3B38}" srcId="{8A349E93-DDEB-4B38-9CF9-81F530B6DCF8}" destId="{9DC96F83-E434-45BC-823B-AF799394D120}" srcOrd="1" destOrd="0" parTransId="{75398F47-1E71-4052-8F0B-7298482220E0}" sibTransId="{167369C7-D2E7-4DBD-AF6C-D760E913F5A1}"/>
    <dgm:cxn modelId="{8AC40AED-1B5F-4963-BE99-0D834315392D}" srcId="{8A349E93-DDEB-4B38-9CF9-81F530B6DCF8}" destId="{D296EE9D-F23A-462B-913F-49CA1849442C}" srcOrd="4" destOrd="0" parTransId="{3F8B9CB5-F88F-488A-9527-19F1FBB05445}" sibTransId="{6986DBEF-A8F1-4502-9876-17B3D38D17F3}"/>
    <dgm:cxn modelId="{82F681A1-D568-43E8-986F-6CF42859BFFE}" srcId="{315D3981-10CD-4B08-A41D-D6EDBAC9352A}" destId="{5BDA3C4E-ECD1-40AB-BF88-9528C338EF86}" srcOrd="1" destOrd="0" parTransId="{ACBA0C7D-46A5-4218-8C69-3ED91021EC2F}" sibTransId="{C1063ADB-151F-41F1-BE4F-E1734DFEB1A6}"/>
    <dgm:cxn modelId="{096EAAF3-A749-4148-BE86-2E26EF7C9157}" type="presOf" srcId="{D296EE9D-F23A-462B-913F-49CA1849442C}" destId="{54AD9D9E-FADC-41D1-9F51-CC21DE6441FB}" srcOrd="0" destOrd="0" presId="urn:microsoft.com/office/officeart/2005/8/layout/default"/>
    <dgm:cxn modelId="{D424F01F-7A5F-428F-95D6-E3A527400888}" srcId="{F361D24A-871B-43C1-BC57-23D0C0E259D0}" destId="{14B71AA5-EE0C-4881-A61C-B929D5955103}" srcOrd="0" destOrd="0" parTransId="{9C99D4C9-31E7-4286-8CCB-97A2FAEC42E3}" sibTransId="{EAEC40DE-0FE1-4840-B55C-DBD8EB0DEBFC}"/>
    <dgm:cxn modelId="{A82BC3B3-343F-4AE9-AF22-B2F8974BB0E0}" type="presOf" srcId="{B8BC2A7D-E720-4358-9E7C-9BBB557C073A}" destId="{54AD9D9E-FADC-41D1-9F51-CC21DE6441FB}" srcOrd="0" destOrd="1" presId="urn:microsoft.com/office/officeart/2005/8/layout/default"/>
    <dgm:cxn modelId="{4E424568-19D2-474C-832C-C7C63EC934D2}" srcId="{9DC96F83-E434-45BC-823B-AF799394D120}" destId="{44C390BB-A71B-4F07-81F5-A7449842E4EC}" srcOrd="0" destOrd="0" parTransId="{5A72A9B8-DF36-4ED6-98DA-D34A01326751}" sibTransId="{697C1568-1234-4FC3-8552-C1C7C00A1D9C}"/>
    <dgm:cxn modelId="{F490EBB4-FD45-47F0-8D1B-5317B22D3D06}" type="presOf" srcId="{5BDA3C4E-ECD1-40AB-BF88-9528C338EF86}" destId="{5B7BB9D8-575E-496B-983E-2B4490D4DDB8}" srcOrd="0" destOrd="2" presId="urn:microsoft.com/office/officeart/2005/8/layout/default"/>
    <dgm:cxn modelId="{A1D6A1C5-8C37-4B10-8A77-FC3FC8A73638}" type="presOf" srcId="{40458E17-B869-44DD-9A08-CBC5A8079C18}" destId="{2AD938B8-51AA-4847-8F1A-40773E4950F2}" srcOrd="0" destOrd="0" presId="urn:microsoft.com/office/officeart/2005/8/layout/default"/>
    <dgm:cxn modelId="{27197DD6-43EB-477E-A2DA-9496AB34E2DD}" type="presOf" srcId="{8A349E93-DDEB-4B38-9CF9-81F530B6DCF8}" destId="{BE2BE02F-7345-4DA7-B77E-64454B51AC0E}" srcOrd="0" destOrd="0" presId="urn:microsoft.com/office/officeart/2005/8/layout/default"/>
    <dgm:cxn modelId="{491072B7-B3FC-4CC5-B214-2EC5754F5DE4}" type="presOf" srcId="{D2BDC4A7-ED41-490D-9DCD-50BD6E90422B}" destId="{2AD938B8-51AA-4847-8F1A-40773E4950F2}" srcOrd="0" destOrd="1" presId="urn:microsoft.com/office/officeart/2005/8/layout/default"/>
    <dgm:cxn modelId="{4CA80BDA-D41B-45BA-8E99-6C5961263597}" srcId="{8A349E93-DDEB-4B38-9CF9-81F530B6DCF8}" destId="{1727315C-5396-484F-993D-9FD035546BE7}" srcOrd="8" destOrd="0" parTransId="{AD406319-D7B9-4502-95C7-B0F9B6DFCFB1}" sibTransId="{08F25FD4-7612-4411-BAA7-209224B2CEE4}"/>
    <dgm:cxn modelId="{F0B7F170-D432-4CCC-A15D-35FC2E5EE14E}" srcId="{D296EE9D-F23A-462B-913F-49CA1849442C}" destId="{B8BC2A7D-E720-4358-9E7C-9BBB557C073A}" srcOrd="0" destOrd="0" parTransId="{EA4CEA30-F1F1-4ED7-BD85-D6D7D69C4B8F}" sibTransId="{D6C3698A-EA8A-41EC-86F8-7AF62A73F4C1}"/>
    <dgm:cxn modelId="{CD6D83A9-0EAE-408F-BE55-0B46F2571653}" srcId="{9E7E1558-B370-46DB-9F4D-F2EE9CFB5408}" destId="{6F1C8623-3D50-48D1-958D-C63F3712BE5B}" srcOrd="0" destOrd="0" parTransId="{6103ABA9-068D-47C7-8B32-232140AF9A98}" sibTransId="{87726B42-D7E3-496D-A5B5-72B1FFCFD285}"/>
    <dgm:cxn modelId="{186B5218-6A20-43CE-96B6-9F9B8AF9C175}" type="presOf" srcId="{A2745951-25D4-4306-A3C1-0A986B7CA965}" destId="{4A7CD5C4-8691-42D3-8875-131F9B8BB150}" srcOrd="0" destOrd="1" presId="urn:microsoft.com/office/officeart/2005/8/layout/default"/>
    <dgm:cxn modelId="{4AD11F0C-1FA1-4C01-93A4-94551AC35C99}" type="presOf" srcId="{2CCC65E5-8BAC-47A2-8CFA-EC1A73D0AF5E}" destId="{746348AE-EC5F-4C3D-B4E7-570D5F4AC8D3}" srcOrd="0" destOrd="3" presId="urn:microsoft.com/office/officeart/2005/8/layout/default"/>
    <dgm:cxn modelId="{1F8B00D5-76EF-4AC6-A503-AA29ACD6CD2E}" type="presOf" srcId="{315D3981-10CD-4B08-A41D-D6EDBAC9352A}" destId="{5B7BB9D8-575E-496B-983E-2B4490D4DDB8}" srcOrd="0" destOrd="0" presId="urn:microsoft.com/office/officeart/2005/8/layout/default"/>
    <dgm:cxn modelId="{8E2EA0BC-448D-49BC-993F-33BC1DD272F4}" type="presOf" srcId="{39D3FD69-F1F9-413D-AD95-92ADDD827041}" destId="{746348AE-EC5F-4C3D-B4E7-570D5F4AC8D3}" srcOrd="0" destOrd="1" presId="urn:microsoft.com/office/officeart/2005/8/layout/default"/>
    <dgm:cxn modelId="{69379B3D-19A3-4135-B8CA-F78BA4F1D556}" type="presOf" srcId="{F361D24A-871B-43C1-BC57-23D0C0E259D0}" destId="{5841D0AF-FF35-4018-9BE2-3F3FB0E98EF6}" srcOrd="0" destOrd="0" presId="urn:microsoft.com/office/officeart/2005/8/layout/default"/>
    <dgm:cxn modelId="{84417C57-F70D-4E81-9387-6116E42692B2}" srcId="{8A349E93-DDEB-4B38-9CF9-81F530B6DCF8}" destId="{315D3981-10CD-4B08-A41D-D6EDBAC9352A}" srcOrd="3" destOrd="0" parTransId="{CB3F0930-6C1C-475E-8142-D9305BBDDC16}" sibTransId="{AC3B708F-B6DB-4F60-B8F8-FA818B4BFE29}"/>
    <dgm:cxn modelId="{D2E5537D-5E53-492F-B8AF-E1FF5C948423}" type="presOf" srcId="{6F1C8623-3D50-48D1-958D-C63F3712BE5B}" destId="{8C54DC16-3B18-4352-BEEF-53185B4C29F7}" srcOrd="0" destOrd="1" presId="urn:microsoft.com/office/officeart/2005/8/layout/default"/>
    <dgm:cxn modelId="{4E8BF681-0DF4-4363-B55A-0BB2D5045E0D}" type="presOf" srcId="{66542B7A-C10B-4CC0-AB6D-9CF81E3CAEEE}" destId="{F90DCB6D-19BB-45BE-AC33-F480E3368707}" srcOrd="0" destOrd="2" presId="urn:microsoft.com/office/officeart/2005/8/layout/default"/>
    <dgm:cxn modelId="{33C3E1FD-8FBD-4A36-8D67-7E2298710315}" type="presOf" srcId="{1727315C-5396-484F-993D-9FD035546BE7}" destId="{18438861-AAFC-45EE-A508-B3A0FEC08B07}" srcOrd="0" destOrd="0" presId="urn:microsoft.com/office/officeart/2005/8/layout/default"/>
    <dgm:cxn modelId="{5DA2B6D8-F20A-43E0-A960-4DF309698419}" srcId="{1727315C-5396-484F-993D-9FD035546BE7}" destId="{C1C9BEB0-46C4-442F-94F2-1C55D9981CD1}" srcOrd="0" destOrd="0" parTransId="{6B0D0719-B032-48E4-B027-5EAA73FF7841}" sibTransId="{5F567548-08B3-4956-93D1-AEF6AE641A89}"/>
    <dgm:cxn modelId="{6C78DF13-6B64-4F33-ACF5-36EEDB8B41C8}" srcId="{F361D24A-871B-43C1-BC57-23D0C0E259D0}" destId="{448FFBFD-8BD9-47F1-8784-D4E3541E442A}" srcOrd="1" destOrd="0" parTransId="{47A6CEF7-AD43-4409-B751-6D4B3D689DD7}" sibTransId="{28ADF56D-6073-43CB-8789-305B395AD702}"/>
    <dgm:cxn modelId="{B9D10484-C929-4DDA-86E4-2BEAE008643B}" srcId="{F361D24A-871B-43C1-BC57-23D0C0E259D0}" destId="{85FEAD91-1A4E-4538-82DF-D8A21FAE6879}" srcOrd="2" destOrd="0" parTransId="{7E573E1E-C862-4141-9837-8BBA5CA04F22}" sibTransId="{B85A1DBF-73E4-4768-B60B-6F646980BE63}"/>
    <dgm:cxn modelId="{54FB34A6-72A8-4BE0-91A6-167B9C3DDAB8}" type="presOf" srcId="{85FEAD91-1A4E-4538-82DF-D8A21FAE6879}" destId="{5841D0AF-FF35-4018-9BE2-3F3FB0E98EF6}" srcOrd="0" destOrd="3" presId="urn:microsoft.com/office/officeart/2005/8/layout/default"/>
    <dgm:cxn modelId="{F38456B7-BFB9-4BB6-B773-21B9485DC2E6}" srcId="{B3CE1FC4-68D4-45C8-94B7-457D22BF8313}" destId="{40C69F2D-8861-44BA-B70B-092E2FC70DA0}" srcOrd="1" destOrd="0" parTransId="{8F5F4BFE-7B52-4622-B838-DC2C5418398A}" sibTransId="{BC15CF00-E4F2-4BCD-8490-6427BC4BB0F0}"/>
    <dgm:cxn modelId="{345A5648-88AF-4D1B-B066-D3ECEE4C5FFB}" type="presOf" srcId="{DFA3573C-7012-4B12-BC62-293EE3D37CE9}" destId="{D637C16B-48E7-4FD6-B97E-5FF308F68EDE}" srcOrd="0" destOrd="0" presId="urn:microsoft.com/office/officeart/2005/8/layout/default"/>
    <dgm:cxn modelId="{B419759D-5218-41A6-BC44-BF742B876754}" srcId="{B3CE1FC4-68D4-45C8-94B7-457D22BF8313}" destId="{39D3FD69-F1F9-413D-AD95-92ADDD827041}" srcOrd="0" destOrd="0" parTransId="{AED9B20D-FE56-4F66-869F-D44183C9D954}" sibTransId="{A8EC67BE-2D40-46DC-8540-8EB21ED61F54}"/>
    <dgm:cxn modelId="{1B235575-8C04-4A2A-AB41-85B477B51315}" srcId="{1727315C-5396-484F-993D-9FD035546BE7}" destId="{838EDF27-707A-4ADA-A48A-130F1993EB48}" srcOrd="1" destOrd="0" parTransId="{E4C6A2CE-6E5F-4567-A4C4-F3C81A44ABA2}" sibTransId="{8CBAA3CD-493B-4C90-BE8F-EE15A38AB05F}"/>
    <dgm:cxn modelId="{483421BC-08E2-4460-9D66-1C6D0BA050D6}" type="presOf" srcId="{F5B1A6B4-0702-4689-9038-0675827D7BCE}" destId="{3E590FBC-3D60-4854-BD01-09C235D5A49D}" srcOrd="0" destOrd="0" presId="urn:microsoft.com/office/officeart/2005/8/layout/default"/>
    <dgm:cxn modelId="{CBBE9309-8134-4C9E-8DC4-D7C145648D84}" type="presOf" srcId="{9E7E1558-B370-46DB-9F4D-F2EE9CFB5408}" destId="{8C54DC16-3B18-4352-BEEF-53185B4C29F7}" srcOrd="0" destOrd="0" presId="urn:microsoft.com/office/officeart/2005/8/layout/default"/>
    <dgm:cxn modelId="{487A4D9F-234C-45EF-B5A0-BA34657B16F9}" srcId="{315D3981-10CD-4B08-A41D-D6EDBAC9352A}" destId="{836333C2-12CF-4638-87F3-B4AC2303B677}" srcOrd="0" destOrd="0" parTransId="{5ABF83DD-180B-45F8-8C1D-B04C49C503E8}" sibTransId="{57BD9EC0-8923-489C-8A83-76CE1A657B8C}"/>
    <dgm:cxn modelId="{1D78444B-5BEC-44B3-92BD-456B1BF26B74}" srcId="{8A349E93-DDEB-4B38-9CF9-81F530B6DCF8}" destId="{F361D24A-871B-43C1-BC57-23D0C0E259D0}" srcOrd="6" destOrd="0" parTransId="{42B1AB6F-4B2F-4D65-941A-003759CBA228}" sibTransId="{85DDD1EE-B871-4179-A726-83D91B152372}"/>
    <dgm:cxn modelId="{85FA6E1F-50D7-46C5-BA72-643C33BFD6B2}" srcId="{8A349E93-DDEB-4B38-9CF9-81F530B6DCF8}" destId="{DFA3573C-7012-4B12-BC62-293EE3D37CE9}" srcOrd="2" destOrd="0" parTransId="{41B350C4-FFD1-483E-97A0-E98ECA6A2286}" sibTransId="{CED493F9-0E9D-47E1-A912-7B05006897D4}"/>
    <dgm:cxn modelId="{EBDCCE88-09F5-4705-AF9B-9538D57FADFE}" type="presOf" srcId="{445064EA-AA84-419B-B6E4-0F3F23E9D7E2}" destId="{4A7CD5C4-8691-42D3-8875-131F9B8BB150}" srcOrd="0" destOrd="0" presId="urn:microsoft.com/office/officeart/2005/8/layout/default"/>
    <dgm:cxn modelId="{E2FD3BB0-3C75-4E54-911B-EF0BBE0589B9}" type="presOf" srcId="{14B71AA5-EE0C-4881-A61C-B929D5955103}" destId="{5841D0AF-FF35-4018-9BE2-3F3FB0E98EF6}" srcOrd="0" destOrd="1" presId="urn:microsoft.com/office/officeart/2005/8/layout/default"/>
    <dgm:cxn modelId="{0D5DB0DE-EED3-4956-B667-6C57E345FB8A}" type="presOf" srcId="{C1C9BEB0-46C4-442F-94F2-1C55D9981CD1}" destId="{18438861-AAFC-45EE-A508-B3A0FEC08B07}" srcOrd="0" destOrd="1" presId="urn:microsoft.com/office/officeart/2005/8/layout/default"/>
    <dgm:cxn modelId="{F415736E-0000-4252-B9C6-4B85A498FFD2}" type="presOf" srcId="{448FFBFD-8BD9-47F1-8784-D4E3541E442A}" destId="{5841D0AF-FF35-4018-9BE2-3F3FB0E98EF6}" srcOrd="0" destOrd="2" presId="urn:microsoft.com/office/officeart/2005/8/layout/default"/>
    <dgm:cxn modelId="{C38CD634-CF1E-42A4-B0B4-980FDC3EB503}" srcId="{32D62452-C16B-42A9-A1A6-535373CE144A}" destId="{E961261F-9275-4C4D-A473-B8D07CFEDC31}" srcOrd="0" destOrd="0" parTransId="{A2BE599B-E95B-4AAC-8289-7827407B0C01}" sibTransId="{2ADF6CDC-4993-46BF-8CFF-08D120B41FC2}"/>
    <dgm:cxn modelId="{5D0DE019-6A3A-47F6-9B05-56F37A31E808}" srcId="{445064EA-AA84-419B-B6E4-0F3F23E9D7E2}" destId="{A2745951-25D4-4306-A3C1-0A986B7CA965}" srcOrd="0" destOrd="0" parTransId="{7F8C9BAF-84B7-45E2-89EA-D2660D7065A0}" sibTransId="{DC6FF6AA-1819-49B4-B417-E6CAA48FE8D1}"/>
    <dgm:cxn modelId="{337715B6-2626-4C8B-A5C2-3005B7CA52E0}" srcId="{B3CE1FC4-68D4-45C8-94B7-457D22BF8313}" destId="{2CCC65E5-8BAC-47A2-8CFA-EC1A73D0AF5E}" srcOrd="2" destOrd="0" parTransId="{94856D26-CEE7-4942-931D-D028B777C584}" sibTransId="{556A958A-CB7F-499A-8C37-33F5A7C820D3}"/>
    <dgm:cxn modelId="{41DAA87A-B19B-4366-9955-EF94345657C5}" srcId="{8A349E93-DDEB-4B38-9CF9-81F530B6DCF8}" destId="{32D62452-C16B-42A9-A1A6-535373CE144A}" srcOrd="9" destOrd="0" parTransId="{520C9020-A7F5-4ADC-B7E7-BCBCD590B7BA}" sibTransId="{48ED2CC1-007C-4916-8DF2-9BAEF4DBAC62}"/>
    <dgm:cxn modelId="{2521390F-5546-47C0-87F9-E86419FA5007}" type="presOf" srcId="{9DC96F83-E434-45BC-823B-AF799394D120}" destId="{1BABBED0-D808-4FE6-AC59-311A0E215EA5}" srcOrd="0" destOrd="0" presId="urn:microsoft.com/office/officeart/2005/8/layout/default"/>
    <dgm:cxn modelId="{24D0A93D-7523-4276-9DA5-34066D2E8A02}" type="presOf" srcId="{44C390BB-A71B-4F07-81F5-A7449842E4EC}" destId="{1BABBED0-D808-4FE6-AC59-311A0E215EA5}" srcOrd="0" destOrd="1" presId="urn:microsoft.com/office/officeart/2005/8/layout/default"/>
    <dgm:cxn modelId="{C764D2CF-1C05-46BC-862C-DB5949963807}" srcId="{8A349E93-DDEB-4B38-9CF9-81F530B6DCF8}" destId="{40458E17-B869-44DD-9A08-CBC5A8079C18}" srcOrd="7" destOrd="0" parTransId="{473B9700-4E37-49E5-92BA-8CD7CBE91BBD}" sibTransId="{0ED7B889-3ECA-431D-A38B-19CD81CE57D5}"/>
    <dgm:cxn modelId="{BFC79070-CC79-4B68-9514-7D1366748276}" srcId="{8A349E93-DDEB-4B38-9CF9-81F530B6DCF8}" destId="{9E7E1558-B370-46DB-9F4D-F2EE9CFB5408}" srcOrd="11" destOrd="0" parTransId="{4F3E7CE3-F449-42F6-BC85-041E3272D1A5}" sibTransId="{C0D09A4C-F887-48F7-A12B-BC349E5102E6}"/>
    <dgm:cxn modelId="{1EF7C866-7996-4A08-A0F9-C93BF8C22ECF}" srcId="{8A349E93-DDEB-4B38-9CF9-81F530B6DCF8}" destId="{B3CE1FC4-68D4-45C8-94B7-457D22BF8313}" srcOrd="0" destOrd="0" parTransId="{A6717A14-6F86-4BCD-84C6-56EF246B48B6}" sibTransId="{E033348C-0E2F-433E-A49E-C1BE92B0EE68}"/>
    <dgm:cxn modelId="{E2DD64F0-5B65-4787-A986-04106FC579DD}" type="presOf" srcId="{E961261F-9275-4C4D-A473-B8D07CFEDC31}" destId="{F90DCB6D-19BB-45BE-AC33-F480E3368707}" srcOrd="0" destOrd="1" presId="urn:microsoft.com/office/officeart/2005/8/layout/default"/>
    <dgm:cxn modelId="{A90D0D62-6EFF-4BAA-B829-25CCB2F6BC39}" type="presOf" srcId="{C1C7AF0F-D7A1-4E12-A96B-169F2C9A500E}" destId="{54AD9D9E-FADC-41D1-9F51-CC21DE6441FB}" srcOrd="0" destOrd="2" presId="urn:microsoft.com/office/officeart/2005/8/layout/default"/>
    <dgm:cxn modelId="{B0F747A7-6A4B-49C8-ADD5-E654D42A6909}" type="presOf" srcId="{40C69F2D-8861-44BA-B70B-092E2FC70DA0}" destId="{746348AE-EC5F-4C3D-B4E7-570D5F4AC8D3}" srcOrd="0" destOrd="2" presId="urn:microsoft.com/office/officeart/2005/8/layout/default"/>
    <dgm:cxn modelId="{22CA2A82-16FC-4C3D-B90F-026A2349B3F0}" type="presOf" srcId="{838EDF27-707A-4ADA-A48A-130F1993EB48}" destId="{18438861-AAFC-45EE-A508-B3A0FEC08B07}" srcOrd="0" destOrd="2" presId="urn:microsoft.com/office/officeart/2005/8/layout/default"/>
    <dgm:cxn modelId="{B6DD8B70-6903-499E-8464-72B38530AB11}" srcId="{F5B1A6B4-0702-4689-9038-0675827D7BCE}" destId="{EA0C7C90-26DA-4212-8792-166CA3C3E207}" srcOrd="0" destOrd="0" parTransId="{43EDCE2B-DB6F-4A1A-946C-8821999EE100}" sibTransId="{02C85EB4-7A12-4C2B-B436-15AC020E9911}"/>
    <dgm:cxn modelId="{C1FF8D82-672A-40B3-A750-A1E710F69154}" type="presOf" srcId="{B3CE1FC4-68D4-45C8-94B7-457D22BF8313}" destId="{746348AE-EC5F-4C3D-B4E7-570D5F4AC8D3}" srcOrd="0" destOrd="0" presId="urn:microsoft.com/office/officeart/2005/8/layout/default"/>
    <dgm:cxn modelId="{FBA93B27-8095-4D23-9B07-7F63DA60A280}" srcId="{DFA3573C-7012-4B12-BC62-293EE3D37CE9}" destId="{793D89CA-672F-4568-B893-7B7DD062A81C}" srcOrd="0" destOrd="0" parTransId="{C01F21C4-EAD0-4C5A-BC17-0CF79FEBDE8A}" sibTransId="{3D4F27E4-7FA1-4EAA-A3F4-FE3A407A0CA0}"/>
    <dgm:cxn modelId="{C63345AA-20A5-40CA-B98A-A33AFF7E0F86}" type="presOf" srcId="{793D89CA-672F-4568-B893-7B7DD062A81C}" destId="{D637C16B-48E7-4FD6-B97E-5FF308F68EDE}" srcOrd="0" destOrd="1" presId="urn:microsoft.com/office/officeart/2005/8/layout/default"/>
    <dgm:cxn modelId="{8D26D8B1-66B6-48DE-9C44-55CAF782101D}" srcId="{8A349E93-DDEB-4B38-9CF9-81F530B6DCF8}" destId="{445064EA-AA84-419B-B6E4-0F3F23E9D7E2}" srcOrd="5" destOrd="0" parTransId="{2D8836EA-78AE-41FB-8CFE-932E80ADA2CD}" sibTransId="{5DB6E85C-50F3-411C-BD9A-A0AAF8F1033A}"/>
    <dgm:cxn modelId="{617A9CA1-8719-44CF-9C95-31415F42ED58}" srcId="{8A349E93-DDEB-4B38-9CF9-81F530B6DCF8}" destId="{F5B1A6B4-0702-4689-9038-0675827D7BCE}" srcOrd="10" destOrd="0" parTransId="{BD84C761-BE5E-43D4-94B2-9876B1613901}" sibTransId="{C1642FD2-45D2-49F8-97C0-4450C1DA755F}"/>
    <dgm:cxn modelId="{E40F06A2-A489-40BD-9155-A6BAAEC10C13}" srcId="{DFA3573C-7012-4B12-BC62-293EE3D37CE9}" destId="{DC9CB24C-92B2-4B91-959F-B4336F32B388}" srcOrd="1" destOrd="0" parTransId="{B8B310FB-443C-4D36-8713-2C64BD4F8666}" sibTransId="{3B0644D3-718C-4B42-AF59-30EB9D1A1CFD}"/>
    <dgm:cxn modelId="{F43E8EB7-3D48-4AD6-B7FA-94371DECEA38}" type="presOf" srcId="{836333C2-12CF-4638-87F3-B4AC2303B677}" destId="{5B7BB9D8-575E-496B-983E-2B4490D4DDB8}" srcOrd="0" destOrd="1" presId="urn:microsoft.com/office/officeart/2005/8/layout/default"/>
    <dgm:cxn modelId="{6054D787-5D18-47B4-93AC-1759DBC7168C}" type="presOf" srcId="{DC9CB24C-92B2-4B91-959F-B4336F32B388}" destId="{D637C16B-48E7-4FD6-B97E-5FF308F68EDE}" srcOrd="0" destOrd="2" presId="urn:microsoft.com/office/officeart/2005/8/layout/default"/>
    <dgm:cxn modelId="{DD1074AB-E016-46F8-928A-49B207416E15}" type="presParOf" srcId="{BE2BE02F-7345-4DA7-B77E-64454B51AC0E}" destId="{746348AE-EC5F-4C3D-B4E7-570D5F4AC8D3}" srcOrd="0" destOrd="0" presId="urn:microsoft.com/office/officeart/2005/8/layout/default"/>
    <dgm:cxn modelId="{4286321D-0B49-4F9C-98C7-2C65EC7AC932}" type="presParOf" srcId="{BE2BE02F-7345-4DA7-B77E-64454B51AC0E}" destId="{80AF5AD3-AFC1-4984-BD18-C1C3A33931FF}" srcOrd="1" destOrd="0" presId="urn:microsoft.com/office/officeart/2005/8/layout/default"/>
    <dgm:cxn modelId="{FDE63CB8-599A-4254-AA86-D9E4229567F8}" type="presParOf" srcId="{BE2BE02F-7345-4DA7-B77E-64454B51AC0E}" destId="{1BABBED0-D808-4FE6-AC59-311A0E215EA5}" srcOrd="2" destOrd="0" presId="urn:microsoft.com/office/officeart/2005/8/layout/default"/>
    <dgm:cxn modelId="{876767B6-0D68-4149-B21A-6C5DD94095FB}" type="presParOf" srcId="{BE2BE02F-7345-4DA7-B77E-64454B51AC0E}" destId="{4AC0DCF9-0870-4AD9-A12E-5611D3474189}" srcOrd="3" destOrd="0" presId="urn:microsoft.com/office/officeart/2005/8/layout/default"/>
    <dgm:cxn modelId="{E507C7FF-FF6C-4B78-8D78-242ACD1299F9}" type="presParOf" srcId="{BE2BE02F-7345-4DA7-B77E-64454B51AC0E}" destId="{D637C16B-48E7-4FD6-B97E-5FF308F68EDE}" srcOrd="4" destOrd="0" presId="urn:microsoft.com/office/officeart/2005/8/layout/default"/>
    <dgm:cxn modelId="{1FC6DC35-2703-4D3C-8598-41B8513F63A4}" type="presParOf" srcId="{BE2BE02F-7345-4DA7-B77E-64454B51AC0E}" destId="{28E5E88A-A841-4830-8C57-9ACB4B6AA671}" srcOrd="5" destOrd="0" presId="urn:microsoft.com/office/officeart/2005/8/layout/default"/>
    <dgm:cxn modelId="{530C3583-C720-4ADD-9D50-6EDFAD86609F}" type="presParOf" srcId="{BE2BE02F-7345-4DA7-B77E-64454B51AC0E}" destId="{5B7BB9D8-575E-496B-983E-2B4490D4DDB8}" srcOrd="6" destOrd="0" presId="urn:microsoft.com/office/officeart/2005/8/layout/default"/>
    <dgm:cxn modelId="{C3163B81-6322-429D-BEA3-D844E37716CA}" type="presParOf" srcId="{BE2BE02F-7345-4DA7-B77E-64454B51AC0E}" destId="{4D180B26-8EFB-4867-B838-5BD7E81EE1F6}" srcOrd="7" destOrd="0" presId="urn:microsoft.com/office/officeart/2005/8/layout/default"/>
    <dgm:cxn modelId="{DA8B4627-444A-481F-8D7F-052C27438E9B}" type="presParOf" srcId="{BE2BE02F-7345-4DA7-B77E-64454B51AC0E}" destId="{54AD9D9E-FADC-41D1-9F51-CC21DE6441FB}" srcOrd="8" destOrd="0" presId="urn:microsoft.com/office/officeart/2005/8/layout/default"/>
    <dgm:cxn modelId="{F0DCA59B-36CF-4A09-8146-4EF683D3D80A}" type="presParOf" srcId="{BE2BE02F-7345-4DA7-B77E-64454B51AC0E}" destId="{44D778D0-65C5-4A1D-B90D-68A42D67C871}" srcOrd="9" destOrd="0" presId="urn:microsoft.com/office/officeart/2005/8/layout/default"/>
    <dgm:cxn modelId="{70922149-0DEA-4D00-8162-34B3CCDA2F63}" type="presParOf" srcId="{BE2BE02F-7345-4DA7-B77E-64454B51AC0E}" destId="{4A7CD5C4-8691-42D3-8875-131F9B8BB150}" srcOrd="10" destOrd="0" presId="urn:microsoft.com/office/officeart/2005/8/layout/default"/>
    <dgm:cxn modelId="{A264ECFE-76C0-401A-9E2D-F59EB0E35125}" type="presParOf" srcId="{BE2BE02F-7345-4DA7-B77E-64454B51AC0E}" destId="{12D5E446-4C39-4F45-B790-865919291FB9}" srcOrd="11" destOrd="0" presId="urn:microsoft.com/office/officeart/2005/8/layout/default"/>
    <dgm:cxn modelId="{A1AD0CC6-BB56-43E2-BF27-DE0C10CB04E1}" type="presParOf" srcId="{BE2BE02F-7345-4DA7-B77E-64454B51AC0E}" destId="{5841D0AF-FF35-4018-9BE2-3F3FB0E98EF6}" srcOrd="12" destOrd="0" presId="urn:microsoft.com/office/officeart/2005/8/layout/default"/>
    <dgm:cxn modelId="{1826E425-68EC-4E00-99A6-D217CC54FA84}" type="presParOf" srcId="{BE2BE02F-7345-4DA7-B77E-64454B51AC0E}" destId="{A3BACD9B-54C7-4DCD-986F-3401A28F8DD6}" srcOrd="13" destOrd="0" presId="urn:microsoft.com/office/officeart/2005/8/layout/default"/>
    <dgm:cxn modelId="{50C6CC45-DF54-4F2C-B2BB-CA239E346A74}" type="presParOf" srcId="{BE2BE02F-7345-4DA7-B77E-64454B51AC0E}" destId="{2AD938B8-51AA-4847-8F1A-40773E4950F2}" srcOrd="14" destOrd="0" presId="urn:microsoft.com/office/officeart/2005/8/layout/default"/>
    <dgm:cxn modelId="{A4266662-3461-439F-AE73-04F4481F61E7}" type="presParOf" srcId="{BE2BE02F-7345-4DA7-B77E-64454B51AC0E}" destId="{20A8934F-61E1-4D64-BACF-2825B1607767}" srcOrd="15" destOrd="0" presId="urn:microsoft.com/office/officeart/2005/8/layout/default"/>
    <dgm:cxn modelId="{BD26706D-FAD7-4E8C-A511-3BFAE1724900}" type="presParOf" srcId="{BE2BE02F-7345-4DA7-B77E-64454B51AC0E}" destId="{18438861-AAFC-45EE-A508-B3A0FEC08B07}" srcOrd="16" destOrd="0" presId="urn:microsoft.com/office/officeart/2005/8/layout/default"/>
    <dgm:cxn modelId="{9DD50B53-3C96-45F3-929E-FF6CA02F8567}" type="presParOf" srcId="{BE2BE02F-7345-4DA7-B77E-64454B51AC0E}" destId="{A8BC9E89-5ABC-4FCB-B663-6370CD3EF07F}" srcOrd="17" destOrd="0" presId="urn:microsoft.com/office/officeart/2005/8/layout/default"/>
    <dgm:cxn modelId="{5ED2096B-1A09-4916-BF09-BB5F156526F4}" type="presParOf" srcId="{BE2BE02F-7345-4DA7-B77E-64454B51AC0E}" destId="{F90DCB6D-19BB-45BE-AC33-F480E3368707}" srcOrd="18" destOrd="0" presId="urn:microsoft.com/office/officeart/2005/8/layout/default"/>
    <dgm:cxn modelId="{4FCA6575-6823-4B7A-909F-8683E37BC579}" type="presParOf" srcId="{BE2BE02F-7345-4DA7-B77E-64454B51AC0E}" destId="{AF6A1C91-0B1C-4D08-811E-CF0B5F4FBA31}" srcOrd="19" destOrd="0" presId="urn:microsoft.com/office/officeart/2005/8/layout/default"/>
    <dgm:cxn modelId="{8302F046-64D1-4E2B-A908-08F756BF7B76}" type="presParOf" srcId="{BE2BE02F-7345-4DA7-B77E-64454B51AC0E}" destId="{3E590FBC-3D60-4854-BD01-09C235D5A49D}" srcOrd="20" destOrd="0" presId="urn:microsoft.com/office/officeart/2005/8/layout/default"/>
    <dgm:cxn modelId="{1A55C34E-30E5-4BFD-A43F-0CF7634E70BB}" type="presParOf" srcId="{BE2BE02F-7345-4DA7-B77E-64454B51AC0E}" destId="{A42CD414-2808-4C8B-A0A9-418577462860}" srcOrd="21" destOrd="0" presId="urn:microsoft.com/office/officeart/2005/8/layout/default"/>
    <dgm:cxn modelId="{E209A8DF-48B5-49B4-A581-B235B57B2DD1}" type="presParOf" srcId="{BE2BE02F-7345-4DA7-B77E-64454B51AC0E}" destId="{8C54DC16-3B18-4352-BEEF-53185B4C29F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49E93-DDEB-4B38-9CF9-81F530B6DCF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61D24A-871B-43C1-BC57-23D0C0E259D0}">
      <dgm:prSet phldrT="[Text]"/>
      <dgm:spPr/>
      <dgm:t>
        <a:bodyPr/>
        <a:lstStyle/>
        <a:p>
          <a:r>
            <a:rPr lang="en-AU" dirty="0" smtClean="0"/>
            <a:t>Document Management</a:t>
          </a:r>
          <a:endParaRPr lang="en-AU" dirty="0"/>
        </a:p>
      </dgm:t>
    </dgm:pt>
    <dgm:pt modelId="{42B1AB6F-4B2F-4D65-941A-003759CBA228}" type="parTrans" cxnId="{1D78444B-5BEC-44B3-92BD-456B1BF26B74}">
      <dgm:prSet/>
      <dgm:spPr/>
      <dgm:t>
        <a:bodyPr/>
        <a:lstStyle/>
        <a:p>
          <a:endParaRPr lang="en-AU"/>
        </a:p>
      </dgm:t>
    </dgm:pt>
    <dgm:pt modelId="{85DDD1EE-B871-4179-A726-83D91B152372}" type="sibTrans" cxnId="{1D78444B-5BEC-44B3-92BD-456B1BF26B74}">
      <dgm:prSet/>
      <dgm:spPr/>
      <dgm:t>
        <a:bodyPr/>
        <a:lstStyle/>
        <a:p>
          <a:endParaRPr lang="en-AU"/>
        </a:p>
      </dgm:t>
    </dgm:pt>
    <dgm:pt modelId="{40458E17-B869-44DD-9A08-CBC5A8079C18}">
      <dgm:prSet phldrT="[Text]"/>
      <dgm:spPr/>
      <dgm:t>
        <a:bodyPr/>
        <a:lstStyle/>
        <a:p>
          <a:r>
            <a:rPr lang="en-AU" dirty="0" smtClean="0"/>
            <a:t>Real Time Communication</a:t>
          </a:r>
          <a:endParaRPr lang="en-AU" dirty="0"/>
        </a:p>
      </dgm:t>
    </dgm:pt>
    <dgm:pt modelId="{473B9700-4E37-49E5-92BA-8CD7CBE91BBD}" type="parTrans" cxnId="{C764D2CF-1C05-46BC-862C-DB5949963807}">
      <dgm:prSet/>
      <dgm:spPr/>
      <dgm:t>
        <a:bodyPr/>
        <a:lstStyle/>
        <a:p>
          <a:endParaRPr lang="en-AU"/>
        </a:p>
      </dgm:t>
    </dgm:pt>
    <dgm:pt modelId="{0ED7B889-3ECA-431D-A38B-19CD81CE57D5}" type="sibTrans" cxnId="{C764D2CF-1C05-46BC-862C-DB5949963807}">
      <dgm:prSet/>
      <dgm:spPr/>
      <dgm:t>
        <a:bodyPr/>
        <a:lstStyle/>
        <a:p>
          <a:endParaRPr lang="en-AU"/>
        </a:p>
      </dgm:t>
    </dgm:pt>
    <dgm:pt modelId="{1727315C-5396-484F-993D-9FD035546BE7}">
      <dgm:prSet phldrT="[Text]"/>
      <dgm:spPr/>
      <dgm:t>
        <a:bodyPr/>
        <a:lstStyle/>
        <a:p>
          <a:r>
            <a:rPr lang="en-AU" dirty="0" smtClean="0"/>
            <a:t>Desktop Computing</a:t>
          </a:r>
          <a:endParaRPr lang="en-AU" dirty="0"/>
        </a:p>
      </dgm:t>
    </dgm:pt>
    <dgm:pt modelId="{AD406319-D7B9-4502-95C7-B0F9B6DFCFB1}" type="parTrans" cxnId="{4CA80BDA-D41B-45BA-8E99-6C5961263597}">
      <dgm:prSet/>
      <dgm:spPr/>
      <dgm:t>
        <a:bodyPr/>
        <a:lstStyle/>
        <a:p>
          <a:endParaRPr lang="en-AU"/>
        </a:p>
      </dgm:t>
    </dgm:pt>
    <dgm:pt modelId="{08F25FD4-7612-4411-BAA7-209224B2CEE4}" type="sibTrans" cxnId="{4CA80BDA-D41B-45BA-8E99-6C5961263597}">
      <dgm:prSet/>
      <dgm:spPr/>
      <dgm:t>
        <a:bodyPr/>
        <a:lstStyle/>
        <a:p>
          <a:endParaRPr lang="en-AU"/>
        </a:p>
      </dgm:t>
    </dgm:pt>
    <dgm:pt modelId="{F5B1A6B4-0702-4689-9038-0675827D7BCE}">
      <dgm:prSet phldrT="[Text]"/>
      <dgm:spPr/>
      <dgm:t>
        <a:bodyPr/>
        <a:lstStyle/>
        <a:p>
          <a:r>
            <a:rPr lang="en-AU" dirty="0" smtClean="0"/>
            <a:t>Email and Collaboration</a:t>
          </a:r>
          <a:endParaRPr lang="en-AU" dirty="0"/>
        </a:p>
      </dgm:t>
    </dgm:pt>
    <dgm:pt modelId="{BD84C761-BE5E-43D4-94B2-9876B1613901}" type="parTrans" cxnId="{617A9CA1-8719-44CF-9C95-31415F42ED58}">
      <dgm:prSet/>
      <dgm:spPr/>
      <dgm:t>
        <a:bodyPr/>
        <a:lstStyle/>
        <a:p>
          <a:endParaRPr lang="en-AU"/>
        </a:p>
      </dgm:t>
    </dgm:pt>
    <dgm:pt modelId="{C1642FD2-45D2-49F8-97C0-4450C1DA755F}" type="sibTrans" cxnId="{617A9CA1-8719-44CF-9C95-31415F42ED58}">
      <dgm:prSet/>
      <dgm:spPr/>
      <dgm:t>
        <a:bodyPr/>
        <a:lstStyle/>
        <a:p>
          <a:endParaRPr lang="en-AU"/>
        </a:p>
      </dgm:t>
    </dgm:pt>
    <dgm:pt modelId="{9E7E1558-B370-46DB-9F4D-F2EE9CFB5408}">
      <dgm:prSet phldrT="[Text]"/>
      <dgm:spPr/>
      <dgm:t>
        <a:bodyPr/>
        <a:lstStyle/>
        <a:p>
          <a:r>
            <a:rPr lang="en-AU" dirty="0" smtClean="0"/>
            <a:t>Internet, Voice and Fax</a:t>
          </a:r>
          <a:endParaRPr lang="en-AU" dirty="0"/>
        </a:p>
      </dgm:t>
    </dgm:pt>
    <dgm:pt modelId="{4F3E7CE3-F449-42F6-BC85-041E3272D1A5}" type="parTrans" cxnId="{BFC79070-CC79-4B68-9514-7D1366748276}">
      <dgm:prSet/>
      <dgm:spPr/>
      <dgm:t>
        <a:bodyPr/>
        <a:lstStyle/>
        <a:p>
          <a:endParaRPr lang="en-AU"/>
        </a:p>
      </dgm:t>
    </dgm:pt>
    <dgm:pt modelId="{C0D09A4C-F887-48F7-A12B-BC349E5102E6}" type="sibTrans" cxnId="{BFC79070-CC79-4B68-9514-7D1366748276}">
      <dgm:prSet/>
      <dgm:spPr/>
      <dgm:t>
        <a:bodyPr/>
        <a:lstStyle/>
        <a:p>
          <a:endParaRPr lang="en-AU"/>
        </a:p>
      </dgm:t>
    </dgm:pt>
    <dgm:pt modelId="{DFA3573C-7012-4B12-BC62-293EE3D37CE9}">
      <dgm:prSet phldrT="[Text]"/>
      <dgm:spPr/>
      <dgm:t>
        <a:bodyPr/>
        <a:lstStyle/>
        <a:p>
          <a:r>
            <a:rPr lang="en-AU" dirty="0" smtClean="0"/>
            <a:t>SMSF</a:t>
          </a:r>
          <a:endParaRPr lang="en-AU" dirty="0"/>
        </a:p>
      </dgm:t>
    </dgm:pt>
    <dgm:pt modelId="{41B350C4-FFD1-483E-97A0-E98ECA6A2286}" type="parTrans" cxnId="{85FA6E1F-50D7-46C5-BA72-643C33BFD6B2}">
      <dgm:prSet/>
      <dgm:spPr/>
      <dgm:t>
        <a:bodyPr/>
        <a:lstStyle/>
        <a:p>
          <a:endParaRPr lang="en-AU"/>
        </a:p>
      </dgm:t>
    </dgm:pt>
    <dgm:pt modelId="{CED493F9-0E9D-47E1-A912-7B05006897D4}" type="sibTrans" cxnId="{85FA6E1F-50D7-46C5-BA72-643C33BFD6B2}">
      <dgm:prSet/>
      <dgm:spPr/>
      <dgm:t>
        <a:bodyPr/>
        <a:lstStyle/>
        <a:p>
          <a:endParaRPr lang="en-AU"/>
        </a:p>
      </dgm:t>
    </dgm:pt>
    <dgm:pt modelId="{315D3981-10CD-4B08-A41D-D6EDBAC9352A}">
      <dgm:prSet phldrT="[Text]"/>
      <dgm:spPr/>
      <dgm:t>
        <a:bodyPr/>
        <a:lstStyle/>
        <a:p>
          <a:r>
            <a:rPr lang="en-AU" dirty="0" smtClean="0"/>
            <a:t>Tax</a:t>
          </a:r>
          <a:endParaRPr lang="en-AU" dirty="0"/>
        </a:p>
      </dgm:t>
    </dgm:pt>
    <dgm:pt modelId="{CB3F0930-6C1C-475E-8142-D9305BBDDC16}" type="parTrans" cxnId="{84417C57-F70D-4E81-9387-6116E42692B2}">
      <dgm:prSet/>
      <dgm:spPr/>
      <dgm:t>
        <a:bodyPr/>
        <a:lstStyle/>
        <a:p>
          <a:endParaRPr lang="en-AU"/>
        </a:p>
      </dgm:t>
    </dgm:pt>
    <dgm:pt modelId="{AC3B708F-B6DB-4F60-B8F8-FA818B4BFE29}" type="sibTrans" cxnId="{84417C57-F70D-4E81-9387-6116E42692B2}">
      <dgm:prSet/>
      <dgm:spPr/>
      <dgm:t>
        <a:bodyPr/>
        <a:lstStyle/>
        <a:p>
          <a:endParaRPr lang="en-AU"/>
        </a:p>
      </dgm:t>
    </dgm:pt>
    <dgm:pt modelId="{D296EE9D-F23A-462B-913F-49CA1849442C}">
      <dgm:prSet phldrT="[Text]"/>
      <dgm:spPr/>
      <dgm:t>
        <a:bodyPr/>
        <a:lstStyle/>
        <a:p>
          <a:r>
            <a:rPr lang="en-AU" dirty="0" smtClean="0"/>
            <a:t>Ledger and Accounting</a:t>
          </a:r>
          <a:endParaRPr lang="en-AU" dirty="0"/>
        </a:p>
      </dgm:t>
    </dgm:pt>
    <dgm:pt modelId="{3F8B9CB5-F88F-488A-9527-19F1FBB05445}" type="parTrans" cxnId="{8AC40AED-1B5F-4963-BE99-0D834315392D}">
      <dgm:prSet/>
      <dgm:spPr/>
      <dgm:t>
        <a:bodyPr/>
        <a:lstStyle/>
        <a:p>
          <a:endParaRPr lang="en-AU"/>
        </a:p>
      </dgm:t>
    </dgm:pt>
    <dgm:pt modelId="{6986DBEF-A8F1-4502-9876-17B3D38D17F3}" type="sibTrans" cxnId="{8AC40AED-1B5F-4963-BE99-0D834315392D}">
      <dgm:prSet/>
      <dgm:spPr/>
      <dgm:t>
        <a:bodyPr/>
        <a:lstStyle/>
        <a:p>
          <a:endParaRPr lang="en-AU"/>
        </a:p>
      </dgm:t>
    </dgm:pt>
    <dgm:pt modelId="{445064EA-AA84-419B-B6E4-0F3F23E9D7E2}">
      <dgm:prSet phldrT="[Text]"/>
      <dgm:spPr/>
      <dgm:t>
        <a:bodyPr/>
        <a:lstStyle/>
        <a:p>
          <a:r>
            <a:rPr lang="en-AU" dirty="0" smtClean="0"/>
            <a:t>Practice Management</a:t>
          </a:r>
          <a:endParaRPr lang="en-AU" dirty="0"/>
        </a:p>
      </dgm:t>
    </dgm:pt>
    <dgm:pt modelId="{2D8836EA-78AE-41FB-8CFE-932E80ADA2CD}" type="parTrans" cxnId="{8D26D8B1-66B6-48DE-9C44-55CAF782101D}">
      <dgm:prSet/>
      <dgm:spPr/>
      <dgm:t>
        <a:bodyPr/>
        <a:lstStyle/>
        <a:p>
          <a:endParaRPr lang="en-AU"/>
        </a:p>
      </dgm:t>
    </dgm:pt>
    <dgm:pt modelId="{5DB6E85C-50F3-411C-BD9A-A0AAF8F1033A}" type="sibTrans" cxnId="{8D26D8B1-66B6-48DE-9C44-55CAF782101D}">
      <dgm:prSet/>
      <dgm:spPr/>
      <dgm:t>
        <a:bodyPr/>
        <a:lstStyle/>
        <a:p>
          <a:endParaRPr lang="en-AU"/>
        </a:p>
      </dgm:t>
    </dgm:pt>
    <dgm:pt modelId="{9DC96F83-E434-45BC-823B-AF799394D120}">
      <dgm:prSet phldrT="[Text]"/>
      <dgm:spPr/>
      <dgm:t>
        <a:bodyPr/>
        <a:lstStyle/>
        <a:p>
          <a:r>
            <a:rPr lang="en-AU" dirty="0" smtClean="0"/>
            <a:t>Corporate  Secretarial</a:t>
          </a:r>
          <a:endParaRPr lang="en-AU" dirty="0"/>
        </a:p>
      </dgm:t>
    </dgm:pt>
    <dgm:pt modelId="{75398F47-1E71-4052-8F0B-7298482220E0}" type="parTrans" cxnId="{3937BA66-FC7C-4E3B-8210-6BA0D4AB3B38}">
      <dgm:prSet/>
      <dgm:spPr/>
      <dgm:t>
        <a:bodyPr/>
        <a:lstStyle/>
        <a:p>
          <a:endParaRPr lang="en-AU"/>
        </a:p>
      </dgm:t>
    </dgm:pt>
    <dgm:pt modelId="{167369C7-D2E7-4DBD-AF6C-D760E913F5A1}" type="sibTrans" cxnId="{3937BA66-FC7C-4E3B-8210-6BA0D4AB3B38}">
      <dgm:prSet/>
      <dgm:spPr/>
      <dgm:t>
        <a:bodyPr/>
        <a:lstStyle/>
        <a:p>
          <a:endParaRPr lang="en-AU"/>
        </a:p>
      </dgm:t>
    </dgm:pt>
    <dgm:pt modelId="{B3CE1FC4-68D4-45C8-94B7-457D22BF8313}">
      <dgm:prSet phldrT="[Text]"/>
      <dgm:spPr/>
      <dgm:t>
        <a:bodyPr/>
        <a:lstStyle/>
        <a:p>
          <a:r>
            <a:rPr lang="en-AU" dirty="0" smtClean="0"/>
            <a:t>Other Services</a:t>
          </a:r>
          <a:endParaRPr lang="en-AU" dirty="0"/>
        </a:p>
      </dgm:t>
    </dgm:pt>
    <dgm:pt modelId="{A6717A14-6F86-4BCD-84C6-56EF246B48B6}" type="parTrans" cxnId="{1EF7C866-7996-4A08-A0F9-C93BF8C22ECF}">
      <dgm:prSet/>
      <dgm:spPr/>
      <dgm:t>
        <a:bodyPr/>
        <a:lstStyle/>
        <a:p>
          <a:endParaRPr lang="en-AU"/>
        </a:p>
      </dgm:t>
    </dgm:pt>
    <dgm:pt modelId="{E033348C-0E2F-433E-A49E-C1BE92B0EE68}" type="sibTrans" cxnId="{1EF7C866-7996-4A08-A0F9-C93BF8C22ECF}">
      <dgm:prSet/>
      <dgm:spPr/>
      <dgm:t>
        <a:bodyPr/>
        <a:lstStyle/>
        <a:p>
          <a:endParaRPr lang="en-AU"/>
        </a:p>
      </dgm:t>
    </dgm:pt>
    <dgm:pt modelId="{32D62452-C16B-42A9-A1A6-535373CE144A}">
      <dgm:prSet phldrT="[Text]"/>
      <dgm:spPr/>
      <dgm:t>
        <a:bodyPr/>
        <a:lstStyle/>
        <a:p>
          <a:r>
            <a:rPr lang="en-AU" smtClean="0"/>
            <a:t>Web </a:t>
          </a:r>
          <a:r>
            <a:rPr lang="en-AU" dirty="0" smtClean="0"/>
            <a:t>Site and Marketing</a:t>
          </a:r>
          <a:endParaRPr lang="en-AU" dirty="0"/>
        </a:p>
      </dgm:t>
    </dgm:pt>
    <dgm:pt modelId="{520C9020-A7F5-4ADC-B7E7-BCBCD590B7BA}" type="parTrans" cxnId="{41DAA87A-B19B-4366-9955-EF94345657C5}">
      <dgm:prSet/>
      <dgm:spPr/>
      <dgm:t>
        <a:bodyPr/>
        <a:lstStyle/>
        <a:p>
          <a:endParaRPr lang="en-AU"/>
        </a:p>
      </dgm:t>
    </dgm:pt>
    <dgm:pt modelId="{48ED2CC1-007C-4916-8DF2-9BAEF4DBAC62}" type="sibTrans" cxnId="{41DAA87A-B19B-4366-9955-EF94345657C5}">
      <dgm:prSet/>
      <dgm:spPr/>
      <dgm:t>
        <a:bodyPr/>
        <a:lstStyle/>
        <a:p>
          <a:endParaRPr lang="en-AU"/>
        </a:p>
      </dgm:t>
    </dgm:pt>
    <dgm:pt modelId="{BE2BE02F-7345-4DA7-B77E-64454B51AC0E}" type="pres">
      <dgm:prSet presAssocID="{8A349E93-DDEB-4B38-9CF9-81F530B6DCF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46348AE-EC5F-4C3D-B4E7-570D5F4AC8D3}" type="pres">
      <dgm:prSet presAssocID="{B3CE1FC4-68D4-45C8-94B7-457D22BF831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0AF5AD3-AFC1-4984-BD18-C1C3A33931FF}" type="pres">
      <dgm:prSet presAssocID="{E033348C-0E2F-433E-A49E-C1BE92B0EE68}" presName="sibTrans" presStyleCnt="0"/>
      <dgm:spPr/>
    </dgm:pt>
    <dgm:pt modelId="{1BABBED0-D808-4FE6-AC59-311A0E215EA5}" type="pres">
      <dgm:prSet presAssocID="{9DC96F83-E434-45BC-823B-AF799394D12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AC0DCF9-0870-4AD9-A12E-5611D3474189}" type="pres">
      <dgm:prSet presAssocID="{167369C7-D2E7-4DBD-AF6C-D760E913F5A1}" presName="sibTrans" presStyleCnt="0"/>
      <dgm:spPr/>
    </dgm:pt>
    <dgm:pt modelId="{D637C16B-48E7-4FD6-B97E-5FF308F68EDE}" type="pres">
      <dgm:prSet presAssocID="{DFA3573C-7012-4B12-BC62-293EE3D37CE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E5E88A-A841-4830-8C57-9ACB4B6AA671}" type="pres">
      <dgm:prSet presAssocID="{CED493F9-0E9D-47E1-A912-7B05006897D4}" presName="sibTrans" presStyleCnt="0"/>
      <dgm:spPr/>
    </dgm:pt>
    <dgm:pt modelId="{5B7BB9D8-575E-496B-983E-2B4490D4DDB8}" type="pres">
      <dgm:prSet presAssocID="{315D3981-10CD-4B08-A41D-D6EDBAC9352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180B26-8EFB-4867-B838-5BD7E81EE1F6}" type="pres">
      <dgm:prSet presAssocID="{AC3B708F-B6DB-4F60-B8F8-FA818B4BFE29}" presName="sibTrans" presStyleCnt="0"/>
      <dgm:spPr/>
    </dgm:pt>
    <dgm:pt modelId="{54AD9D9E-FADC-41D1-9F51-CC21DE6441FB}" type="pres">
      <dgm:prSet presAssocID="{D296EE9D-F23A-462B-913F-49CA1849442C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4D778D0-65C5-4A1D-B90D-68A42D67C871}" type="pres">
      <dgm:prSet presAssocID="{6986DBEF-A8F1-4502-9876-17B3D38D17F3}" presName="sibTrans" presStyleCnt="0"/>
      <dgm:spPr/>
    </dgm:pt>
    <dgm:pt modelId="{4A7CD5C4-8691-42D3-8875-131F9B8BB150}" type="pres">
      <dgm:prSet presAssocID="{445064EA-AA84-419B-B6E4-0F3F23E9D7E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D5E446-4C39-4F45-B790-865919291FB9}" type="pres">
      <dgm:prSet presAssocID="{5DB6E85C-50F3-411C-BD9A-A0AAF8F1033A}" presName="sibTrans" presStyleCnt="0"/>
      <dgm:spPr/>
    </dgm:pt>
    <dgm:pt modelId="{5841D0AF-FF35-4018-9BE2-3F3FB0E98EF6}" type="pres">
      <dgm:prSet presAssocID="{F361D24A-871B-43C1-BC57-23D0C0E259D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3BACD9B-54C7-4DCD-986F-3401A28F8DD6}" type="pres">
      <dgm:prSet presAssocID="{85DDD1EE-B871-4179-A726-83D91B152372}" presName="sibTrans" presStyleCnt="0"/>
      <dgm:spPr/>
    </dgm:pt>
    <dgm:pt modelId="{2AD938B8-51AA-4847-8F1A-40773E4950F2}" type="pres">
      <dgm:prSet presAssocID="{40458E17-B869-44DD-9A08-CBC5A8079C18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0A8934F-61E1-4D64-BACF-2825B1607767}" type="pres">
      <dgm:prSet presAssocID="{0ED7B889-3ECA-431D-A38B-19CD81CE57D5}" presName="sibTrans" presStyleCnt="0"/>
      <dgm:spPr/>
    </dgm:pt>
    <dgm:pt modelId="{18438861-AAFC-45EE-A508-B3A0FEC08B07}" type="pres">
      <dgm:prSet presAssocID="{1727315C-5396-484F-993D-9FD035546BE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8BC9E89-5ABC-4FCB-B663-6370CD3EF07F}" type="pres">
      <dgm:prSet presAssocID="{08F25FD4-7612-4411-BAA7-209224B2CEE4}" presName="sibTrans" presStyleCnt="0"/>
      <dgm:spPr/>
    </dgm:pt>
    <dgm:pt modelId="{F90DCB6D-19BB-45BE-AC33-F480E3368707}" type="pres">
      <dgm:prSet presAssocID="{32D62452-C16B-42A9-A1A6-535373CE144A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F6A1C91-0B1C-4D08-811E-CF0B5F4FBA31}" type="pres">
      <dgm:prSet presAssocID="{48ED2CC1-007C-4916-8DF2-9BAEF4DBAC62}" presName="sibTrans" presStyleCnt="0"/>
      <dgm:spPr/>
    </dgm:pt>
    <dgm:pt modelId="{3E590FBC-3D60-4854-BD01-09C235D5A49D}" type="pres">
      <dgm:prSet presAssocID="{F5B1A6B4-0702-4689-9038-0675827D7BCE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42CD414-2808-4C8B-A0A9-418577462860}" type="pres">
      <dgm:prSet presAssocID="{C1642FD2-45D2-49F8-97C0-4450C1DA755F}" presName="sibTrans" presStyleCnt="0"/>
      <dgm:spPr/>
    </dgm:pt>
    <dgm:pt modelId="{8C54DC16-3B18-4352-BEEF-53185B4C29F7}" type="pres">
      <dgm:prSet presAssocID="{9E7E1558-B370-46DB-9F4D-F2EE9CFB5408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D78444B-5BEC-44B3-92BD-456B1BF26B74}" srcId="{8A349E93-DDEB-4B38-9CF9-81F530B6DCF8}" destId="{F361D24A-871B-43C1-BC57-23D0C0E259D0}" srcOrd="6" destOrd="0" parTransId="{42B1AB6F-4B2F-4D65-941A-003759CBA228}" sibTransId="{85DDD1EE-B871-4179-A726-83D91B152372}"/>
    <dgm:cxn modelId="{4374C668-EC89-4288-9FD3-7A527994F410}" type="presOf" srcId="{32D62452-C16B-42A9-A1A6-535373CE144A}" destId="{F90DCB6D-19BB-45BE-AC33-F480E3368707}" srcOrd="0" destOrd="0" presId="urn:microsoft.com/office/officeart/2005/8/layout/default"/>
    <dgm:cxn modelId="{8D26D8B1-66B6-48DE-9C44-55CAF782101D}" srcId="{8A349E93-DDEB-4B38-9CF9-81F530B6DCF8}" destId="{445064EA-AA84-419B-B6E4-0F3F23E9D7E2}" srcOrd="5" destOrd="0" parTransId="{2D8836EA-78AE-41FB-8CFE-932E80ADA2CD}" sibTransId="{5DB6E85C-50F3-411C-BD9A-A0AAF8F1033A}"/>
    <dgm:cxn modelId="{617A9CA1-8719-44CF-9C95-31415F42ED58}" srcId="{8A349E93-DDEB-4B38-9CF9-81F530B6DCF8}" destId="{F5B1A6B4-0702-4689-9038-0675827D7BCE}" srcOrd="10" destOrd="0" parTransId="{BD84C761-BE5E-43D4-94B2-9876B1613901}" sibTransId="{C1642FD2-45D2-49F8-97C0-4450C1DA755F}"/>
    <dgm:cxn modelId="{5FE10EB9-4904-4224-B019-4A5880F06BB6}" type="presOf" srcId="{445064EA-AA84-419B-B6E4-0F3F23E9D7E2}" destId="{4A7CD5C4-8691-42D3-8875-131F9B8BB150}" srcOrd="0" destOrd="0" presId="urn:microsoft.com/office/officeart/2005/8/layout/default"/>
    <dgm:cxn modelId="{BFC79070-CC79-4B68-9514-7D1366748276}" srcId="{8A349E93-DDEB-4B38-9CF9-81F530B6DCF8}" destId="{9E7E1558-B370-46DB-9F4D-F2EE9CFB5408}" srcOrd="11" destOrd="0" parTransId="{4F3E7CE3-F449-42F6-BC85-041E3272D1A5}" sibTransId="{C0D09A4C-F887-48F7-A12B-BC349E5102E6}"/>
    <dgm:cxn modelId="{6457582A-833B-4F28-8BAC-9C351BC38028}" type="presOf" srcId="{315D3981-10CD-4B08-A41D-D6EDBAC9352A}" destId="{5B7BB9D8-575E-496B-983E-2B4490D4DDB8}" srcOrd="0" destOrd="0" presId="urn:microsoft.com/office/officeart/2005/8/layout/default"/>
    <dgm:cxn modelId="{85FA6E1F-50D7-46C5-BA72-643C33BFD6B2}" srcId="{8A349E93-DDEB-4B38-9CF9-81F530B6DCF8}" destId="{DFA3573C-7012-4B12-BC62-293EE3D37CE9}" srcOrd="2" destOrd="0" parTransId="{41B350C4-FFD1-483E-97A0-E98ECA6A2286}" sibTransId="{CED493F9-0E9D-47E1-A912-7B05006897D4}"/>
    <dgm:cxn modelId="{7FA8051C-7276-4966-B04D-A78E528EC6EE}" type="presOf" srcId="{B3CE1FC4-68D4-45C8-94B7-457D22BF8313}" destId="{746348AE-EC5F-4C3D-B4E7-570D5F4AC8D3}" srcOrd="0" destOrd="0" presId="urn:microsoft.com/office/officeart/2005/8/layout/default"/>
    <dgm:cxn modelId="{D0C0C353-EADC-4810-B1B2-307B01D56DE9}" type="presOf" srcId="{8A349E93-DDEB-4B38-9CF9-81F530B6DCF8}" destId="{BE2BE02F-7345-4DA7-B77E-64454B51AC0E}" srcOrd="0" destOrd="0" presId="urn:microsoft.com/office/officeart/2005/8/layout/default"/>
    <dgm:cxn modelId="{015AA347-EC13-416B-B597-DEBF0A9B8579}" type="presOf" srcId="{40458E17-B869-44DD-9A08-CBC5A8079C18}" destId="{2AD938B8-51AA-4847-8F1A-40773E4950F2}" srcOrd="0" destOrd="0" presId="urn:microsoft.com/office/officeart/2005/8/layout/default"/>
    <dgm:cxn modelId="{4BB77713-CFB5-40D8-8A29-534759230CE7}" type="presOf" srcId="{D296EE9D-F23A-462B-913F-49CA1849442C}" destId="{54AD9D9E-FADC-41D1-9F51-CC21DE6441FB}" srcOrd="0" destOrd="0" presId="urn:microsoft.com/office/officeart/2005/8/layout/default"/>
    <dgm:cxn modelId="{8AC40AED-1B5F-4963-BE99-0D834315392D}" srcId="{8A349E93-DDEB-4B38-9CF9-81F530B6DCF8}" destId="{D296EE9D-F23A-462B-913F-49CA1849442C}" srcOrd="4" destOrd="0" parTransId="{3F8B9CB5-F88F-488A-9527-19F1FBB05445}" sibTransId="{6986DBEF-A8F1-4502-9876-17B3D38D17F3}"/>
    <dgm:cxn modelId="{35C2303D-F242-49B6-AC5E-8F742F4ADEAB}" type="presOf" srcId="{9E7E1558-B370-46DB-9F4D-F2EE9CFB5408}" destId="{8C54DC16-3B18-4352-BEEF-53185B4C29F7}" srcOrd="0" destOrd="0" presId="urn:microsoft.com/office/officeart/2005/8/layout/default"/>
    <dgm:cxn modelId="{2AE9FACC-F02E-4C91-82AF-1D73790E7752}" type="presOf" srcId="{9DC96F83-E434-45BC-823B-AF799394D120}" destId="{1BABBED0-D808-4FE6-AC59-311A0E215EA5}" srcOrd="0" destOrd="0" presId="urn:microsoft.com/office/officeart/2005/8/layout/default"/>
    <dgm:cxn modelId="{1EF7C866-7996-4A08-A0F9-C93BF8C22ECF}" srcId="{8A349E93-DDEB-4B38-9CF9-81F530B6DCF8}" destId="{B3CE1FC4-68D4-45C8-94B7-457D22BF8313}" srcOrd="0" destOrd="0" parTransId="{A6717A14-6F86-4BCD-84C6-56EF246B48B6}" sibTransId="{E033348C-0E2F-433E-A49E-C1BE92B0EE68}"/>
    <dgm:cxn modelId="{53C4DE0D-0212-4CAC-AF64-5CC09F6763BF}" type="presOf" srcId="{F5B1A6B4-0702-4689-9038-0675827D7BCE}" destId="{3E590FBC-3D60-4854-BD01-09C235D5A49D}" srcOrd="0" destOrd="0" presId="urn:microsoft.com/office/officeart/2005/8/layout/default"/>
    <dgm:cxn modelId="{F5B97426-CB08-4795-AF08-874E9C0D4F40}" type="presOf" srcId="{DFA3573C-7012-4B12-BC62-293EE3D37CE9}" destId="{D637C16B-48E7-4FD6-B97E-5FF308F68EDE}" srcOrd="0" destOrd="0" presId="urn:microsoft.com/office/officeart/2005/8/layout/default"/>
    <dgm:cxn modelId="{2E20DC2B-1360-4C11-ACD8-F5744E385ECA}" type="presOf" srcId="{F361D24A-871B-43C1-BC57-23D0C0E259D0}" destId="{5841D0AF-FF35-4018-9BE2-3F3FB0E98EF6}" srcOrd="0" destOrd="0" presId="urn:microsoft.com/office/officeart/2005/8/layout/default"/>
    <dgm:cxn modelId="{41DAA87A-B19B-4366-9955-EF94345657C5}" srcId="{8A349E93-DDEB-4B38-9CF9-81F530B6DCF8}" destId="{32D62452-C16B-42A9-A1A6-535373CE144A}" srcOrd="9" destOrd="0" parTransId="{520C9020-A7F5-4ADC-B7E7-BCBCD590B7BA}" sibTransId="{48ED2CC1-007C-4916-8DF2-9BAEF4DBAC62}"/>
    <dgm:cxn modelId="{D1D0CA48-4B6F-4FD8-A987-83976BD30DB7}" type="presOf" srcId="{1727315C-5396-484F-993D-9FD035546BE7}" destId="{18438861-AAFC-45EE-A508-B3A0FEC08B07}" srcOrd="0" destOrd="0" presId="urn:microsoft.com/office/officeart/2005/8/layout/default"/>
    <dgm:cxn modelId="{C764D2CF-1C05-46BC-862C-DB5949963807}" srcId="{8A349E93-DDEB-4B38-9CF9-81F530B6DCF8}" destId="{40458E17-B869-44DD-9A08-CBC5A8079C18}" srcOrd="7" destOrd="0" parTransId="{473B9700-4E37-49E5-92BA-8CD7CBE91BBD}" sibTransId="{0ED7B889-3ECA-431D-A38B-19CD81CE57D5}"/>
    <dgm:cxn modelId="{84417C57-F70D-4E81-9387-6116E42692B2}" srcId="{8A349E93-DDEB-4B38-9CF9-81F530B6DCF8}" destId="{315D3981-10CD-4B08-A41D-D6EDBAC9352A}" srcOrd="3" destOrd="0" parTransId="{CB3F0930-6C1C-475E-8142-D9305BBDDC16}" sibTransId="{AC3B708F-B6DB-4F60-B8F8-FA818B4BFE29}"/>
    <dgm:cxn modelId="{4CA80BDA-D41B-45BA-8E99-6C5961263597}" srcId="{8A349E93-DDEB-4B38-9CF9-81F530B6DCF8}" destId="{1727315C-5396-484F-993D-9FD035546BE7}" srcOrd="8" destOrd="0" parTransId="{AD406319-D7B9-4502-95C7-B0F9B6DFCFB1}" sibTransId="{08F25FD4-7612-4411-BAA7-209224B2CEE4}"/>
    <dgm:cxn modelId="{3937BA66-FC7C-4E3B-8210-6BA0D4AB3B38}" srcId="{8A349E93-DDEB-4B38-9CF9-81F530B6DCF8}" destId="{9DC96F83-E434-45BC-823B-AF799394D120}" srcOrd="1" destOrd="0" parTransId="{75398F47-1E71-4052-8F0B-7298482220E0}" sibTransId="{167369C7-D2E7-4DBD-AF6C-D760E913F5A1}"/>
    <dgm:cxn modelId="{60288E9D-FE96-45D9-A2F1-C9058875BAD0}" type="presParOf" srcId="{BE2BE02F-7345-4DA7-B77E-64454B51AC0E}" destId="{746348AE-EC5F-4C3D-B4E7-570D5F4AC8D3}" srcOrd="0" destOrd="0" presId="urn:microsoft.com/office/officeart/2005/8/layout/default"/>
    <dgm:cxn modelId="{A54BAA58-8ED3-499F-B3DF-58ECCD1624F5}" type="presParOf" srcId="{BE2BE02F-7345-4DA7-B77E-64454B51AC0E}" destId="{80AF5AD3-AFC1-4984-BD18-C1C3A33931FF}" srcOrd="1" destOrd="0" presId="urn:microsoft.com/office/officeart/2005/8/layout/default"/>
    <dgm:cxn modelId="{47197829-DA3E-47E2-8F3A-B53FB7414061}" type="presParOf" srcId="{BE2BE02F-7345-4DA7-B77E-64454B51AC0E}" destId="{1BABBED0-D808-4FE6-AC59-311A0E215EA5}" srcOrd="2" destOrd="0" presId="urn:microsoft.com/office/officeart/2005/8/layout/default"/>
    <dgm:cxn modelId="{1F295CBE-DD01-4238-AFBD-E6BAD5DE9426}" type="presParOf" srcId="{BE2BE02F-7345-4DA7-B77E-64454B51AC0E}" destId="{4AC0DCF9-0870-4AD9-A12E-5611D3474189}" srcOrd="3" destOrd="0" presId="urn:microsoft.com/office/officeart/2005/8/layout/default"/>
    <dgm:cxn modelId="{92A352CB-1084-4CDA-BD55-B2B46FA4464E}" type="presParOf" srcId="{BE2BE02F-7345-4DA7-B77E-64454B51AC0E}" destId="{D637C16B-48E7-4FD6-B97E-5FF308F68EDE}" srcOrd="4" destOrd="0" presId="urn:microsoft.com/office/officeart/2005/8/layout/default"/>
    <dgm:cxn modelId="{4211487E-7A6D-458E-B397-ACBBB4322748}" type="presParOf" srcId="{BE2BE02F-7345-4DA7-B77E-64454B51AC0E}" destId="{28E5E88A-A841-4830-8C57-9ACB4B6AA671}" srcOrd="5" destOrd="0" presId="urn:microsoft.com/office/officeart/2005/8/layout/default"/>
    <dgm:cxn modelId="{CEA58F09-AF71-4C8B-B57D-AA63A86321B5}" type="presParOf" srcId="{BE2BE02F-7345-4DA7-B77E-64454B51AC0E}" destId="{5B7BB9D8-575E-496B-983E-2B4490D4DDB8}" srcOrd="6" destOrd="0" presId="urn:microsoft.com/office/officeart/2005/8/layout/default"/>
    <dgm:cxn modelId="{DB89B1C3-2B87-477A-AE37-F95A42DE6D3D}" type="presParOf" srcId="{BE2BE02F-7345-4DA7-B77E-64454B51AC0E}" destId="{4D180B26-8EFB-4867-B838-5BD7E81EE1F6}" srcOrd="7" destOrd="0" presId="urn:microsoft.com/office/officeart/2005/8/layout/default"/>
    <dgm:cxn modelId="{A92822FE-CED8-42D1-A716-516908F7E013}" type="presParOf" srcId="{BE2BE02F-7345-4DA7-B77E-64454B51AC0E}" destId="{54AD9D9E-FADC-41D1-9F51-CC21DE6441FB}" srcOrd="8" destOrd="0" presId="urn:microsoft.com/office/officeart/2005/8/layout/default"/>
    <dgm:cxn modelId="{325515C9-825C-4025-9B4B-13DAFA0133B6}" type="presParOf" srcId="{BE2BE02F-7345-4DA7-B77E-64454B51AC0E}" destId="{44D778D0-65C5-4A1D-B90D-68A42D67C871}" srcOrd="9" destOrd="0" presId="urn:microsoft.com/office/officeart/2005/8/layout/default"/>
    <dgm:cxn modelId="{CA7848F0-4D68-416B-A1A8-BFAA193FD808}" type="presParOf" srcId="{BE2BE02F-7345-4DA7-B77E-64454B51AC0E}" destId="{4A7CD5C4-8691-42D3-8875-131F9B8BB150}" srcOrd="10" destOrd="0" presId="urn:microsoft.com/office/officeart/2005/8/layout/default"/>
    <dgm:cxn modelId="{22E0B68C-D565-49B1-AE46-D7D76FC5E25E}" type="presParOf" srcId="{BE2BE02F-7345-4DA7-B77E-64454B51AC0E}" destId="{12D5E446-4C39-4F45-B790-865919291FB9}" srcOrd="11" destOrd="0" presId="urn:microsoft.com/office/officeart/2005/8/layout/default"/>
    <dgm:cxn modelId="{5F9E298D-10D4-4266-A0AB-E8EB296BB86B}" type="presParOf" srcId="{BE2BE02F-7345-4DA7-B77E-64454B51AC0E}" destId="{5841D0AF-FF35-4018-9BE2-3F3FB0E98EF6}" srcOrd="12" destOrd="0" presId="urn:microsoft.com/office/officeart/2005/8/layout/default"/>
    <dgm:cxn modelId="{EC2D72B6-64B3-40AE-8221-368A4B7FA87E}" type="presParOf" srcId="{BE2BE02F-7345-4DA7-B77E-64454B51AC0E}" destId="{A3BACD9B-54C7-4DCD-986F-3401A28F8DD6}" srcOrd="13" destOrd="0" presId="urn:microsoft.com/office/officeart/2005/8/layout/default"/>
    <dgm:cxn modelId="{494B5763-BE89-4427-BD38-1B5F29A8D69B}" type="presParOf" srcId="{BE2BE02F-7345-4DA7-B77E-64454B51AC0E}" destId="{2AD938B8-51AA-4847-8F1A-40773E4950F2}" srcOrd="14" destOrd="0" presId="urn:microsoft.com/office/officeart/2005/8/layout/default"/>
    <dgm:cxn modelId="{1F6B8270-EE16-4DB4-A6D8-BAD0AD0EDDF3}" type="presParOf" srcId="{BE2BE02F-7345-4DA7-B77E-64454B51AC0E}" destId="{20A8934F-61E1-4D64-BACF-2825B1607767}" srcOrd="15" destOrd="0" presId="urn:microsoft.com/office/officeart/2005/8/layout/default"/>
    <dgm:cxn modelId="{B09962B2-CB1E-4F2A-B325-B1BB800E53F6}" type="presParOf" srcId="{BE2BE02F-7345-4DA7-B77E-64454B51AC0E}" destId="{18438861-AAFC-45EE-A508-B3A0FEC08B07}" srcOrd="16" destOrd="0" presId="urn:microsoft.com/office/officeart/2005/8/layout/default"/>
    <dgm:cxn modelId="{1D01CC30-EE88-4825-8DEB-3F6133C094F5}" type="presParOf" srcId="{BE2BE02F-7345-4DA7-B77E-64454B51AC0E}" destId="{A8BC9E89-5ABC-4FCB-B663-6370CD3EF07F}" srcOrd="17" destOrd="0" presId="urn:microsoft.com/office/officeart/2005/8/layout/default"/>
    <dgm:cxn modelId="{E94AFDF3-9F6E-42AC-BFE8-11B67AC7D1AB}" type="presParOf" srcId="{BE2BE02F-7345-4DA7-B77E-64454B51AC0E}" destId="{F90DCB6D-19BB-45BE-AC33-F480E3368707}" srcOrd="18" destOrd="0" presId="urn:microsoft.com/office/officeart/2005/8/layout/default"/>
    <dgm:cxn modelId="{6C155A8F-9920-4E65-8065-446B4E28D443}" type="presParOf" srcId="{BE2BE02F-7345-4DA7-B77E-64454B51AC0E}" destId="{AF6A1C91-0B1C-4D08-811E-CF0B5F4FBA31}" srcOrd="19" destOrd="0" presId="urn:microsoft.com/office/officeart/2005/8/layout/default"/>
    <dgm:cxn modelId="{D3B53876-957F-4597-A67A-25F993B083C6}" type="presParOf" srcId="{BE2BE02F-7345-4DA7-B77E-64454B51AC0E}" destId="{3E590FBC-3D60-4854-BD01-09C235D5A49D}" srcOrd="20" destOrd="0" presId="urn:microsoft.com/office/officeart/2005/8/layout/default"/>
    <dgm:cxn modelId="{411EE934-786F-495E-BAC8-8CF4ED1A02CD}" type="presParOf" srcId="{BE2BE02F-7345-4DA7-B77E-64454B51AC0E}" destId="{A42CD414-2808-4C8B-A0A9-418577462860}" srcOrd="21" destOrd="0" presId="urn:microsoft.com/office/officeart/2005/8/layout/default"/>
    <dgm:cxn modelId="{9EA484E3-C80B-4493-A806-E696B281F9A1}" type="presParOf" srcId="{BE2BE02F-7345-4DA7-B77E-64454B51AC0E}" destId="{8C54DC16-3B18-4352-BEEF-53185B4C29F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01E8DF-B7AD-4EB9-B01D-918C8CA3B7C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3AD6152-207A-4A04-8978-7A31ACC3AE7C}">
      <dgm:prSet phldrT="[Text]"/>
      <dgm:spPr/>
      <dgm:t>
        <a:bodyPr/>
        <a:lstStyle/>
        <a:p>
          <a:r>
            <a:rPr lang="en-AU" dirty="0" smtClean="0"/>
            <a:t>Creation</a:t>
          </a:r>
          <a:endParaRPr lang="en-AU" dirty="0"/>
        </a:p>
      </dgm:t>
    </dgm:pt>
    <dgm:pt modelId="{DD93775A-C13A-4C87-B241-2B96B0547F85}" type="parTrans" cxnId="{A99F3C62-8E60-49A0-A441-A207F940A60F}">
      <dgm:prSet/>
      <dgm:spPr/>
      <dgm:t>
        <a:bodyPr/>
        <a:lstStyle/>
        <a:p>
          <a:endParaRPr lang="en-AU"/>
        </a:p>
      </dgm:t>
    </dgm:pt>
    <dgm:pt modelId="{A59FC348-EFE8-42C3-A89D-1CE335B7008A}" type="sibTrans" cxnId="{A99F3C62-8E60-49A0-A441-A207F940A60F}">
      <dgm:prSet/>
      <dgm:spPr/>
      <dgm:t>
        <a:bodyPr/>
        <a:lstStyle/>
        <a:p>
          <a:endParaRPr lang="en-AU"/>
        </a:p>
      </dgm:t>
    </dgm:pt>
    <dgm:pt modelId="{A91EFB6E-81F8-4ADD-B3B5-210B12E89281}">
      <dgm:prSet phldrT="[Text]"/>
      <dgm:spPr/>
      <dgm:t>
        <a:bodyPr/>
        <a:lstStyle/>
        <a:p>
          <a:r>
            <a:rPr lang="en-AU" dirty="0" smtClean="0"/>
            <a:t>Templates</a:t>
          </a:r>
          <a:endParaRPr lang="en-AU" dirty="0"/>
        </a:p>
      </dgm:t>
    </dgm:pt>
    <dgm:pt modelId="{48F614BF-782C-45DC-B33B-ACBA5DA32237}" type="parTrans" cxnId="{C0CD85C2-1645-4395-A147-AE42EC1CF52C}">
      <dgm:prSet/>
      <dgm:spPr/>
      <dgm:t>
        <a:bodyPr/>
        <a:lstStyle/>
        <a:p>
          <a:endParaRPr lang="en-AU"/>
        </a:p>
      </dgm:t>
    </dgm:pt>
    <dgm:pt modelId="{D5DFCBC7-F8BB-4C83-A69A-C94538F17E81}" type="sibTrans" cxnId="{C0CD85C2-1645-4395-A147-AE42EC1CF52C}">
      <dgm:prSet/>
      <dgm:spPr/>
      <dgm:t>
        <a:bodyPr/>
        <a:lstStyle/>
        <a:p>
          <a:endParaRPr lang="en-AU"/>
        </a:p>
      </dgm:t>
    </dgm:pt>
    <dgm:pt modelId="{9241E645-9E85-42ED-91BA-86F36860371F}">
      <dgm:prSet phldrT="[Text]"/>
      <dgm:spPr/>
      <dgm:t>
        <a:bodyPr/>
        <a:lstStyle/>
        <a:p>
          <a:r>
            <a:rPr lang="en-AU" dirty="0" smtClean="0"/>
            <a:t>Collation</a:t>
          </a:r>
          <a:endParaRPr lang="en-AU" dirty="0"/>
        </a:p>
      </dgm:t>
    </dgm:pt>
    <dgm:pt modelId="{B57ED7A9-7573-45BA-808A-FE9E642139BC}" type="parTrans" cxnId="{805E171B-E74E-4D39-8B4D-4870F605664C}">
      <dgm:prSet/>
      <dgm:spPr/>
      <dgm:t>
        <a:bodyPr/>
        <a:lstStyle/>
        <a:p>
          <a:endParaRPr lang="en-AU"/>
        </a:p>
      </dgm:t>
    </dgm:pt>
    <dgm:pt modelId="{FDE25B77-743E-4CB4-B396-478048FF31CA}" type="sibTrans" cxnId="{805E171B-E74E-4D39-8B4D-4870F605664C}">
      <dgm:prSet/>
      <dgm:spPr/>
      <dgm:t>
        <a:bodyPr/>
        <a:lstStyle/>
        <a:p>
          <a:endParaRPr lang="en-AU"/>
        </a:p>
      </dgm:t>
    </dgm:pt>
    <dgm:pt modelId="{9E29F92C-BDFA-4BA6-9B45-31783D7F8798}">
      <dgm:prSet phldrT="[Text]"/>
      <dgm:spPr/>
      <dgm:t>
        <a:bodyPr/>
        <a:lstStyle/>
        <a:p>
          <a:r>
            <a:rPr lang="en-AU" dirty="0" smtClean="0"/>
            <a:t>Receiving</a:t>
          </a:r>
          <a:endParaRPr lang="en-AU" dirty="0"/>
        </a:p>
      </dgm:t>
    </dgm:pt>
    <dgm:pt modelId="{17769800-67E5-4B18-8696-0664A4EDE479}" type="parTrans" cxnId="{AAF0D580-A6A1-4CFA-8892-4057C60EECE6}">
      <dgm:prSet/>
      <dgm:spPr/>
      <dgm:t>
        <a:bodyPr/>
        <a:lstStyle/>
        <a:p>
          <a:endParaRPr lang="en-AU"/>
        </a:p>
      </dgm:t>
    </dgm:pt>
    <dgm:pt modelId="{8513AEAC-E3B4-4E73-A9A6-12D33988559E}" type="sibTrans" cxnId="{AAF0D580-A6A1-4CFA-8892-4057C60EECE6}">
      <dgm:prSet/>
      <dgm:spPr/>
      <dgm:t>
        <a:bodyPr/>
        <a:lstStyle/>
        <a:p>
          <a:endParaRPr lang="en-AU"/>
        </a:p>
      </dgm:t>
    </dgm:pt>
    <dgm:pt modelId="{4D19D8FB-3D40-4BE8-80A8-E8DA22D7E85D}">
      <dgm:prSet phldrT="[Text]"/>
      <dgm:spPr/>
      <dgm:t>
        <a:bodyPr/>
        <a:lstStyle/>
        <a:p>
          <a:r>
            <a:rPr lang="en-AU" dirty="0" smtClean="0"/>
            <a:t>Storing</a:t>
          </a:r>
          <a:endParaRPr lang="en-AU" dirty="0"/>
        </a:p>
      </dgm:t>
    </dgm:pt>
    <dgm:pt modelId="{C137A331-C0DF-4E0B-A627-54E32FDB8F96}" type="parTrans" cxnId="{96DD1C57-2A49-4D9E-917C-67DEA69E3EF2}">
      <dgm:prSet/>
      <dgm:spPr/>
      <dgm:t>
        <a:bodyPr/>
        <a:lstStyle/>
        <a:p>
          <a:endParaRPr lang="en-AU"/>
        </a:p>
      </dgm:t>
    </dgm:pt>
    <dgm:pt modelId="{9E7D4F1D-24DE-4252-8706-CC0EF1770665}" type="sibTrans" cxnId="{96DD1C57-2A49-4D9E-917C-67DEA69E3EF2}">
      <dgm:prSet/>
      <dgm:spPr/>
      <dgm:t>
        <a:bodyPr/>
        <a:lstStyle/>
        <a:p>
          <a:endParaRPr lang="en-AU"/>
        </a:p>
      </dgm:t>
    </dgm:pt>
    <dgm:pt modelId="{5D2E8BA8-ECF6-4FC4-9682-187D6125DC44}">
      <dgm:prSet phldrT="[Text]"/>
      <dgm:spPr/>
      <dgm:t>
        <a:bodyPr/>
        <a:lstStyle/>
        <a:p>
          <a:r>
            <a:rPr lang="en-AU" dirty="0" smtClean="0"/>
            <a:t>Sharing</a:t>
          </a:r>
          <a:endParaRPr lang="en-AU" dirty="0"/>
        </a:p>
      </dgm:t>
    </dgm:pt>
    <dgm:pt modelId="{2C2FB2E1-AD3D-42C8-BB31-D377DD448B80}" type="parTrans" cxnId="{650A17F0-B977-4E53-8A52-D4AF893E7EE2}">
      <dgm:prSet/>
      <dgm:spPr/>
    </dgm:pt>
    <dgm:pt modelId="{68E286B9-34BC-4794-80B4-41DFE2C4921C}" type="sibTrans" cxnId="{650A17F0-B977-4E53-8A52-D4AF893E7EE2}">
      <dgm:prSet/>
      <dgm:spPr/>
    </dgm:pt>
    <dgm:pt modelId="{D6DFD7E6-FE5C-4E77-A931-E89AE5D09B6D}">
      <dgm:prSet phldrT="[Text]"/>
      <dgm:spPr/>
      <dgm:t>
        <a:bodyPr/>
        <a:lstStyle/>
        <a:p>
          <a:r>
            <a:rPr lang="en-AU" dirty="0" smtClean="0"/>
            <a:t>Storing</a:t>
          </a:r>
          <a:endParaRPr lang="en-AU" dirty="0"/>
        </a:p>
      </dgm:t>
    </dgm:pt>
    <dgm:pt modelId="{B70F4372-C341-44F4-BBBC-C0EBABBEE075}" type="parTrans" cxnId="{F395F210-260E-45B3-ACF4-2990103EC6B3}">
      <dgm:prSet/>
      <dgm:spPr/>
    </dgm:pt>
    <dgm:pt modelId="{13DFABE6-850B-4873-8733-B7FA82AD1AA6}" type="sibTrans" cxnId="{F395F210-260E-45B3-ACF4-2990103EC6B3}">
      <dgm:prSet/>
      <dgm:spPr/>
    </dgm:pt>
    <dgm:pt modelId="{82D80AA8-1471-4E59-A9A9-A57678064B49}">
      <dgm:prSet phldrT="[Text]"/>
      <dgm:spPr/>
      <dgm:t>
        <a:bodyPr/>
        <a:lstStyle/>
        <a:p>
          <a:r>
            <a:rPr lang="en-AU" dirty="0" smtClean="0"/>
            <a:t>Finding</a:t>
          </a:r>
          <a:endParaRPr lang="en-AU" dirty="0"/>
        </a:p>
      </dgm:t>
    </dgm:pt>
    <dgm:pt modelId="{E42E8145-2A8E-4D39-B2C8-74581D2CA5F1}" type="parTrans" cxnId="{A80DC365-13CF-4B8C-8DA8-27190E091874}">
      <dgm:prSet/>
      <dgm:spPr/>
    </dgm:pt>
    <dgm:pt modelId="{F205F2AC-03E2-4586-B8E4-0C7AB9E50A4F}" type="sibTrans" cxnId="{A80DC365-13CF-4B8C-8DA8-27190E091874}">
      <dgm:prSet/>
      <dgm:spPr/>
    </dgm:pt>
    <dgm:pt modelId="{CF52B2E9-3D6C-4F32-86A3-858E541CC96A}">
      <dgm:prSet phldrT="[Text]"/>
      <dgm:spPr/>
      <dgm:t>
        <a:bodyPr/>
        <a:lstStyle/>
        <a:p>
          <a:r>
            <a:rPr lang="en-AU" dirty="0" smtClean="0"/>
            <a:t>Finding</a:t>
          </a:r>
          <a:endParaRPr lang="en-AU" dirty="0"/>
        </a:p>
      </dgm:t>
    </dgm:pt>
    <dgm:pt modelId="{2AB2775D-F7DA-4F8B-AD64-46D48D693AC1}" type="parTrans" cxnId="{B54DE491-44F0-49BE-93FE-26361EDF353B}">
      <dgm:prSet/>
      <dgm:spPr/>
    </dgm:pt>
    <dgm:pt modelId="{EB8AED8A-F8FC-4950-A68A-0683444843F6}" type="sibTrans" cxnId="{B54DE491-44F0-49BE-93FE-26361EDF353B}">
      <dgm:prSet/>
      <dgm:spPr/>
    </dgm:pt>
    <dgm:pt modelId="{0AC38A40-DE11-4ABA-AF7C-DED5150BCFC4}">
      <dgm:prSet phldrT="[Text]"/>
      <dgm:spPr/>
      <dgm:t>
        <a:bodyPr/>
        <a:lstStyle/>
        <a:p>
          <a:r>
            <a:rPr lang="en-AU" dirty="0" smtClean="0"/>
            <a:t>Collaboration</a:t>
          </a:r>
          <a:endParaRPr lang="en-AU" dirty="0"/>
        </a:p>
      </dgm:t>
    </dgm:pt>
    <dgm:pt modelId="{CE1F37CB-0E8A-486E-934A-EDE5E0FE0F72}" type="parTrans" cxnId="{08D8B465-BA91-4C3A-9E9F-1922501FC5DC}">
      <dgm:prSet/>
      <dgm:spPr/>
    </dgm:pt>
    <dgm:pt modelId="{5A85C7DC-5FEE-4DC0-97BE-09ABA76F4816}" type="sibTrans" cxnId="{08D8B465-BA91-4C3A-9E9F-1922501FC5DC}">
      <dgm:prSet/>
      <dgm:spPr/>
    </dgm:pt>
    <dgm:pt modelId="{ED83D8E0-3EC9-415F-AEC1-7AEDE97A83F9}">
      <dgm:prSet phldrT="[Text]"/>
      <dgm:spPr/>
      <dgm:t>
        <a:bodyPr/>
        <a:lstStyle/>
        <a:p>
          <a:r>
            <a:rPr lang="en-AU" dirty="0" smtClean="0"/>
            <a:t>Creating</a:t>
          </a:r>
          <a:endParaRPr lang="en-AU" dirty="0"/>
        </a:p>
      </dgm:t>
    </dgm:pt>
    <dgm:pt modelId="{4C71A851-58B1-42AB-948E-E96F29B37ED0}" type="parTrans" cxnId="{A3E8CAF5-7438-448B-90F8-5F296E200290}">
      <dgm:prSet/>
      <dgm:spPr/>
    </dgm:pt>
    <dgm:pt modelId="{527D7C4A-7874-4AF3-98CB-E1E3E14EF610}" type="sibTrans" cxnId="{A3E8CAF5-7438-448B-90F8-5F296E200290}">
      <dgm:prSet/>
      <dgm:spPr/>
    </dgm:pt>
    <dgm:pt modelId="{7A005CD9-5E72-4987-9250-44AFFB757FCE}">
      <dgm:prSet phldrT="[Text]"/>
      <dgm:spPr/>
      <dgm:t>
        <a:bodyPr/>
        <a:lstStyle/>
        <a:p>
          <a:r>
            <a:rPr lang="en-AU" dirty="0" smtClean="0"/>
            <a:t>Sharing</a:t>
          </a:r>
          <a:endParaRPr lang="en-AU" dirty="0"/>
        </a:p>
      </dgm:t>
    </dgm:pt>
    <dgm:pt modelId="{F5DEE7BA-7B1C-43E2-88F1-DE9C83A2E7B0}" type="parTrans" cxnId="{6C34DD24-4262-409C-8034-3A6750455619}">
      <dgm:prSet/>
      <dgm:spPr/>
    </dgm:pt>
    <dgm:pt modelId="{2CD36A6E-90A7-44DD-A7E2-C041BB547E4B}" type="sibTrans" cxnId="{6C34DD24-4262-409C-8034-3A6750455619}">
      <dgm:prSet/>
      <dgm:spPr/>
    </dgm:pt>
    <dgm:pt modelId="{BC2ED359-91A1-4EBD-9A9B-056BE13BEC94}">
      <dgm:prSet phldrT="[Text]"/>
      <dgm:spPr/>
      <dgm:t>
        <a:bodyPr/>
        <a:lstStyle/>
        <a:p>
          <a:r>
            <a:rPr lang="en-AU" dirty="0" smtClean="0"/>
            <a:t>Storing</a:t>
          </a:r>
          <a:endParaRPr lang="en-AU" dirty="0"/>
        </a:p>
      </dgm:t>
    </dgm:pt>
    <dgm:pt modelId="{B0E01D5A-F2C2-49DD-AEDA-FE3762DD1496}" type="parTrans" cxnId="{3407CD75-44CF-407B-81B5-8A1841CDB553}">
      <dgm:prSet/>
      <dgm:spPr/>
    </dgm:pt>
    <dgm:pt modelId="{830B46F3-F5B0-4C3D-A03C-6535D7695CC1}" type="sibTrans" cxnId="{3407CD75-44CF-407B-81B5-8A1841CDB553}">
      <dgm:prSet/>
      <dgm:spPr/>
    </dgm:pt>
    <dgm:pt modelId="{DC1D487A-5B54-4718-9CE9-F23DEE15B3EE}">
      <dgm:prSet phldrT="[Text]"/>
      <dgm:spPr/>
      <dgm:t>
        <a:bodyPr/>
        <a:lstStyle/>
        <a:p>
          <a:r>
            <a:rPr lang="en-AU" dirty="0" smtClean="0"/>
            <a:t>Finding</a:t>
          </a:r>
          <a:endParaRPr lang="en-AU" dirty="0"/>
        </a:p>
      </dgm:t>
    </dgm:pt>
    <dgm:pt modelId="{49C49FAE-AB59-4E68-9A4C-C808B226ED95}" type="parTrans" cxnId="{C3C3D9AE-A2B2-426E-A8EB-D648B6EC279F}">
      <dgm:prSet/>
      <dgm:spPr/>
    </dgm:pt>
    <dgm:pt modelId="{16B3C353-D068-47A7-9F43-CEB4AF61C941}" type="sibTrans" cxnId="{C3C3D9AE-A2B2-426E-A8EB-D648B6EC279F}">
      <dgm:prSet/>
      <dgm:spPr/>
    </dgm:pt>
    <dgm:pt modelId="{01B892D6-7A30-4A7D-BD5D-08E4FF49F84C}" type="pres">
      <dgm:prSet presAssocID="{5D01E8DF-B7AD-4EB9-B01D-918C8CA3B7C3}" presName="Name0" presStyleCnt="0">
        <dgm:presLayoutVars>
          <dgm:dir/>
          <dgm:animLvl val="lvl"/>
          <dgm:resizeHandles/>
        </dgm:presLayoutVars>
      </dgm:prSet>
      <dgm:spPr/>
    </dgm:pt>
    <dgm:pt modelId="{D400C00B-424C-4928-9E0D-7ED25B04CB0C}" type="pres">
      <dgm:prSet presAssocID="{43AD6152-207A-4A04-8978-7A31ACC3AE7C}" presName="linNode" presStyleCnt="0"/>
      <dgm:spPr/>
    </dgm:pt>
    <dgm:pt modelId="{8175026B-214C-4BBA-834D-3A1CC09BD741}" type="pres">
      <dgm:prSet presAssocID="{43AD6152-207A-4A04-8978-7A31ACC3AE7C}" presName="parentShp" presStyleLbl="node1" presStyleIdx="0" presStyleCnt="3">
        <dgm:presLayoutVars>
          <dgm:bulletEnabled val="1"/>
        </dgm:presLayoutVars>
      </dgm:prSet>
      <dgm:spPr/>
    </dgm:pt>
    <dgm:pt modelId="{8DED9195-2565-4AF8-AAAD-311627E480AA}" type="pres">
      <dgm:prSet presAssocID="{43AD6152-207A-4A04-8978-7A31ACC3AE7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065A61B-A0F7-4572-8BDE-E0CBCEBCDD83}" type="pres">
      <dgm:prSet presAssocID="{A59FC348-EFE8-42C3-A89D-1CE335B7008A}" presName="spacing" presStyleCnt="0"/>
      <dgm:spPr/>
    </dgm:pt>
    <dgm:pt modelId="{AE456006-4649-46C1-8A66-4A930A1D40F1}" type="pres">
      <dgm:prSet presAssocID="{9241E645-9E85-42ED-91BA-86F36860371F}" presName="linNode" presStyleCnt="0"/>
      <dgm:spPr/>
    </dgm:pt>
    <dgm:pt modelId="{57CC7F0D-CD0E-4E04-AF67-0F98D052933B}" type="pres">
      <dgm:prSet presAssocID="{9241E645-9E85-42ED-91BA-86F36860371F}" presName="parentShp" presStyleLbl="node1" presStyleIdx="1" presStyleCnt="3">
        <dgm:presLayoutVars>
          <dgm:bulletEnabled val="1"/>
        </dgm:presLayoutVars>
      </dgm:prSet>
      <dgm:spPr/>
    </dgm:pt>
    <dgm:pt modelId="{EF5228DA-1738-468C-9F8A-27B08B0AAFA7}" type="pres">
      <dgm:prSet presAssocID="{9241E645-9E85-42ED-91BA-86F36860371F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C33EB10-CBC0-4B7A-AB9E-AB889EBD3DDA}" type="pres">
      <dgm:prSet presAssocID="{FDE25B77-743E-4CB4-B396-478048FF31CA}" presName="spacing" presStyleCnt="0"/>
      <dgm:spPr/>
    </dgm:pt>
    <dgm:pt modelId="{1EB4A1EE-3EA1-40BE-83C2-6DB01B0D75CB}" type="pres">
      <dgm:prSet presAssocID="{0AC38A40-DE11-4ABA-AF7C-DED5150BCFC4}" presName="linNode" presStyleCnt="0"/>
      <dgm:spPr/>
    </dgm:pt>
    <dgm:pt modelId="{2936BE0D-513E-4903-8CE8-6A4D33EB4988}" type="pres">
      <dgm:prSet presAssocID="{0AC38A40-DE11-4ABA-AF7C-DED5150BCFC4}" presName="parentShp" presStyleLbl="node1" presStyleIdx="2" presStyleCnt="3">
        <dgm:presLayoutVars>
          <dgm:bulletEnabled val="1"/>
        </dgm:presLayoutVars>
      </dgm:prSet>
      <dgm:spPr/>
    </dgm:pt>
    <dgm:pt modelId="{4398D391-6CF5-4A3B-8D96-65CA169C9F94}" type="pres">
      <dgm:prSet presAssocID="{0AC38A40-DE11-4ABA-AF7C-DED5150BCFC4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D810F33-4AC9-4E13-A5F1-AE951ED9DEBB}" type="presOf" srcId="{9E29F92C-BDFA-4BA6-9B45-31783D7F8798}" destId="{EF5228DA-1738-468C-9F8A-27B08B0AAFA7}" srcOrd="0" destOrd="0" presId="urn:microsoft.com/office/officeart/2005/8/layout/vList6"/>
    <dgm:cxn modelId="{A55E7A63-BBDB-44A2-8CB2-145ACD5AE045}" type="presOf" srcId="{BC2ED359-91A1-4EBD-9A9B-056BE13BEC94}" destId="{4398D391-6CF5-4A3B-8D96-65CA169C9F94}" srcOrd="0" destOrd="2" presId="urn:microsoft.com/office/officeart/2005/8/layout/vList6"/>
    <dgm:cxn modelId="{96DD1C57-2A49-4D9E-917C-67DEA69E3EF2}" srcId="{9241E645-9E85-42ED-91BA-86F36860371F}" destId="{4D19D8FB-3D40-4BE8-80A8-E8DA22D7E85D}" srcOrd="1" destOrd="0" parTransId="{C137A331-C0DF-4E0B-A627-54E32FDB8F96}" sibTransId="{9E7D4F1D-24DE-4252-8706-CC0EF1770665}"/>
    <dgm:cxn modelId="{08D8B465-BA91-4C3A-9E9F-1922501FC5DC}" srcId="{5D01E8DF-B7AD-4EB9-B01D-918C8CA3B7C3}" destId="{0AC38A40-DE11-4ABA-AF7C-DED5150BCFC4}" srcOrd="2" destOrd="0" parTransId="{CE1F37CB-0E8A-486E-934A-EDE5E0FE0F72}" sibTransId="{5A85C7DC-5FEE-4DC0-97BE-09ABA76F4816}"/>
    <dgm:cxn modelId="{D1580CAA-E71C-4DFE-B9B9-8AD235765FDE}" type="presOf" srcId="{0AC38A40-DE11-4ABA-AF7C-DED5150BCFC4}" destId="{2936BE0D-513E-4903-8CE8-6A4D33EB4988}" srcOrd="0" destOrd="0" presId="urn:microsoft.com/office/officeart/2005/8/layout/vList6"/>
    <dgm:cxn modelId="{07BF5393-CD5A-4FEF-93DA-0E87B8E4CE1E}" type="presOf" srcId="{DC1D487A-5B54-4718-9CE9-F23DEE15B3EE}" destId="{4398D391-6CF5-4A3B-8D96-65CA169C9F94}" srcOrd="0" destOrd="3" presId="urn:microsoft.com/office/officeart/2005/8/layout/vList6"/>
    <dgm:cxn modelId="{6871F312-A463-41DC-A29F-A3053A70579A}" type="presOf" srcId="{A91EFB6E-81F8-4ADD-B3B5-210B12E89281}" destId="{8DED9195-2565-4AF8-AAAD-311627E480AA}" srcOrd="0" destOrd="0" presId="urn:microsoft.com/office/officeart/2005/8/layout/vList6"/>
    <dgm:cxn modelId="{B54DE491-44F0-49BE-93FE-26361EDF353B}" srcId="{9241E645-9E85-42ED-91BA-86F36860371F}" destId="{CF52B2E9-3D6C-4F32-86A3-858E541CC96A}" srcOrd="2" destOrd="0" parTransId="{2AB2775D-F7DA-4F8B-AD64-46D48D693AC1}" sibTransId="{EB8AED8A-F8FC-4950-A68A-0683444843F6}"/>
    <dgm:cxn modelId="{650A17F0-B977-4E53-8A52-D4AF893E7EE2}" srcId="{43AD6152-207A-4A04-8978-7A31ACC3AE7C}" destId="{5D2E8BA8-ECF6-4FC4-9682-187D6125DC44}" srcOrd="1" destOrd="0" parTransId="{2C2FB2E1-AD3D-42C8-BB31-D377DD448B80}" sibTransId="{68E286B9-34BC-4794-80B4-41DFE2C4921C}"/>
    <dgm:cxn modelId="{FEEAF408-85BC-4B38-9318-B250597C3A58}" type="presOf" srcId="{7A005CD9-5E72-4987-9250-44AFFB757FCE}" destId="{4398D391-6CF5-4A3B-8D96-65CA169C9F94}" srcOrd="0" destOrd="1" presId="urn:microsoft.com/office/officeart/2005/8/layout/vList6"/>
    <dgm:cxn modelId="{A92D1600-05D7-4D68-A8FD-E0D63FBFCD06}" type="presOf" srcId="{ED83D8E0-3EC9-415F-AEC1-7AEDE97A83F9}" destId="{4398D391-6CF5-4A3B-8D96-65CA169C9F94}" srcOrd="0" destOrd="0" presId="urn:microsoft.com/office/officeart/2005/8/layout/vList6"/>
    <dgm:cxn modelId="{DBAE3896-16B3-4C9F-A7A2-BC6A646F5B74}" type="presOf" srcId="{82D80AA8-1471-4E59-A9A9-A57678064B49}" destId="{8DED9195-2565-4AF8-AAAD-311627E480AA}" srcOrd="0" destOrd="3" presId="urn:microsoft.com/office/officeart/2005/8/layout/vList6"/>
    <dgm:cxn modelId="{A80DC365-13CF-4B8C-8DA8-27190E091874}" srcId="{43AD6152-207A-4A04-8978-7A31ACC3AE7C}" destId="{82D80AA8-1471-4E59-A9A9-A57678064B49}" srcOrd="3" destOrd="0" parTransId="{E42E8145-2A8E-4D39-B2C8-74581D2CA5F1}" sibTransId="{F205F2AC-03E2-4586-B8E4-0C7AB9E50A4F}"/>
    <dgm:cxn modelId="{51246378-F937-48D3-B72C-20A12CCEB39D}" type="presOf" srcId="{CF52B2E9-3D6C-4F32-86A3-858E541CC96A}" destId="{EF5228DA-1738-468C-9F8A-27B08B0AAFA7}" srcOrd="0" destOrd="2" presId="urn:microsoft.com/office/officeart/2005/8/layout/vList6"/>
    <dgm:cxn modelId="{07976EBA-60C6-42E5-8BAB-EE3A2D338E11}" type="presOf" srcId="{5D2E8BA8-ECF6-4FC4-9682-187D6125DC44}" destId="{8DED9195-2565-4AF8-AAAD-311627E480AA}" srcOrd="0" destOrd="1" presId="urn:microsoft.com/office/officeart/2005/8/layout/vList6"/>
    <dgm:cxn modelId="{C3C3D9AE-A2B2-426E-A8EB-D648B6EC279F}" srcId="{0AC38A40-DE11-4ABA-AF7C-DED5150BCFC4}" destId="{DC1D487A-5B54-4718-9CE9-F23DEE15B3EE}" srcOrd="3" destOrd="0" parTransId="{49C49FAE-AB59-4E68-9A4C-C808B226ED95}" sibTransId="{16B3C353-D068-47A7-9F43-CEB4AF61C941}"/>
    <dgm:cxn modelId="{A99F3C62-8E60-49A0-A441-A207F940A60F}" srcId="{5D01E8DF-B7AD-4EB9-B01D-918C8CA3B7C3}" destId="{43AD6152-207A-4A04-8978-7A31ACC3AE7C}" srcOrd="0" destOrd="0" parTransId="{DD93775A-C13A-4C87-B241-2B96B0547F85}" sibTransId="{A59FC348-EFE8-42C3-A89D-1CE335B7008A}"/>
    <dgm:cxn modelId="{2355B6E1-968B-4532-8B1D-2528EDF9F7D3}" type="presOf" srcId="{43AD6152-207A-4A04-8978-7A31ACC3AE7C}" destId="{8175026B-214C-4BBA-834D-3A1CC09BD741}" srcOrd="0" destOrd="0" presId="urn:microsoft.com/office/officeart/2005/8/layout/vList6"/>
    <dgm:cxn modelId="{3407CD75-44CF-407B-81B5-8A1841CDB553}" srcId="{0AC38A40-DE11-4ABA-AF7C-DED5150BCFC4}" destId="{BC2ED359-91A1-4EBD-9A9B-056BE13BEC94}" srcOrd="2" destOrd="0" parTransId="{B0E01D5A-F2C2-49DD-AEDA-FE3762DD1496}" sibTransId="{830B46F3-F5B0-4C3D-A03C-6535D7695CC1}"/>
    <dgm:cxn modelId="{F395F210-260E-45B3-ACF4-2990103EC6B3}" srcId="{43AD6152-207A-4A04-8978-7A31ACC3AE7C}" destId="{D6DFD7E6-FE5C-4E77-A931-E89AE5D09B6D}" srcOrd="2" destOrd="0" parTransId="{B70F4372-C341-44F4-BBBC-C0EBABBEE075}" sibTransId="{13DFABE6-850B-4873-8733-B7FA82AD1AA6}"/>
    <dgm:cxn modelId="{CEDF0CC2-8628-473E-938A-3C58300CC47A}" type="presOf" srcId="{9241E645-9E85-42ED-91BA-86F36860371F}" destId="{57CC7F0D-CD0E-4E04-AF67-0F98D052933B}" srcOrd="0" destOrd="0" presId="urn:microsoft.com/office/officeart/2005/8/layout/vList6"/>
    <dgm:cxn modelId="{A3E8CAF5-7438-448B-90F8-5F296E200290}" srcId="{0AC38A40-DE11-4ABA-AF7C-DED5150BCFC4}" destId="{ED83D8E0-3EC9-415F-AEC1-7AEDE97A83F9}" srcOrd="0" destOrd="0" parTransId="{4C71A851-58B1-42AB-948E-E96F29B37ED0}" sibTransId="{527D7C4A-7874-4AF3-98CB-E1E3E14EF610}"/>
    <dgm:cxn modelId="{6C34DD24-4262-409C-8034-3A6750455619}" srcId="{0AC38A40-DE11-4ABA-AF7C-DED5150BCFC4}" destId="{7A005CD9-5E72-4987-9250-44AFFB757FCE}" srcOrd="1" destOrd="0" parTransId="{F5DEE7BA-7B1C-43E2-88F1-DE9C83A2E7B0}" sibTransId="{2CD36A6E-90A7-44DD-A7E2-C041BB547E4B}"/>
    <dgm:cxn modelId="{C0CD85C2-1645-4395-A147-AE42EC1CF52C}" srcId="{43AD6152-207A-4A04-8978-7A31ACC3AE7C}" destId="{A91EFB6E-81F8-4ADD-B3B5-210B12E89281}" srcOrd="0" destOrd="0" parTransId="{48F614BF-782C-45DC-B33B-ACBA5DA32237}" sibTransId="{D5DFCBC7-F8BB-4C83-A69A-C94538F17E81}"/>
    <dgm:cxn modelId="{AAF0D580-A6A1-4CFA-8892-4057C60EECE6}" srcId="{9241E645-9E85-42ED-91BA-86F36860371F}" destId="{9E29F92C-BDFA-4BA6-9B45-31783D7F8798}" srcOrd="0" destOrd="0" parTransId="{17769800-67E5-4B18-8696-0664A4EDE479}" sibTransId="{8513AEAC-E3B4-4E73-A9A6-12D33988559E}"/>
    <dgm:cxn modelId="{805E171B-E74E-4D39-8B4D-4870F605664C}" srcId="{5D01E8DF-B7AD-4EB9-B01D-918C8CA3B7C3}" destId="{9241E645-9E85-42ED-91BA-86F36860371F}" srcOrd="1" destOrd="0" parTransId="{B57ED7A9-7573-45BA-808A-FE9E642139BC}" sibTransId="{FDE25B77-743E-4CB4-B396-478048FF31CA}"/>
    <dgm:cxn modelId="{A541BCFA-5E3E-44BB-88CF-A7EE32A0B37F}" type="presOf" srcId="{4D19D8FB-3D40-4BE8-80A8-E8DA22D7E85D}" destId="{EF5228DA-1738-468C-9F8A-27B08B0AAFA7}" srcOrd="0" destOrd="1" presId="urn:microsoft.com/office/officeart/2005/8/layout/vList6"/>
    <dgm:cxn modelId="{9438E39A-F2FD-4675-A61E-A637CA413BB0}" type="presOf" srcId="{5D01E8DF-B7AD-4EB9-B01D-918C8CA3B7C3}" destId="{01B892D6-7A30-4A7D-BD5D-08E4FF49F84C}" srcOrd="0" destOrd="0" presId="urn:microsoft.com/office/officeart/2005/8/layout/vList6"/>
    <dgm:cxn modelId="{14DE24AB-C3FD-4ADB-8667-91738D4B5E0E}" type="presOf" srcId="{D6DFD7E6-FE5C-4E77-A931-E89AE5D09B6D}" destId="{8DED9195-2565-4AF8-AAAD-311627E480AA}" srcOrd="0" destOrd="2" presId="urn:microsoft.com/office/officeart/2005/8/layout/vList6"/>
    <dgm:cxn modelId="{4EE44D15-E80B-4BAB-9F03-010AFDB85811}" type="presParOf" srcId="{01B892D6-7A30-4A7D-BD5D-08E4FF49F84C}" destId="{D400C00B-424C-4928-9E0D-7ED25B04CB0C}" srcOrd="0" destOrd="0" presId="urn:microsoft.com/office/officeart/2005/8/layout/vList6"/>
    <dgm:cxn modelId="{C3A09786-A984-4643-9959-058123E04CFB}" type="presParOf" srcId="{D400C00B-424C-4928-9E0D-7ED25B04CB0C}" destId="{8175026B-214C-4BBA-834D-3A1CC09BD741}" srcOrd="0" destOrd="0" presId="urn:microsoft.com/office/officeart/2005/8/layout/vList6"/>
    <dgm:cxn modelId="{8F483CE1-0AA4-462A-AE9A-D9748C0920A6}" type="presParOf" srcId="{D400C00B-424C-4928-9E0D-7ED25B04CB0C}" destId="{8DED9195-2565-4AF8-AAAD-311627E480AA}" srcOrd="1" destOrd="0" presId="urn:microsoft.com/office/officeart/2005/8/layout/vList6"/>
    <dgm:cxn modelId="{F6951EB3-7EF2-4D31-9851-E174E18A168F}" type="presParOf" srcId="{01B892D6-7A30-4A7D-BD5D-08E4FF49F84C}" destId="{E065A61B-A0F7-4572-8BDE-E0CBCEBCDD83}" srcOrd="1" destOrd="0" presId="urn:microsoft.com/office/officeart/2005/8/layout/vList6"/>
    <dgm:cxn modelId="{BC16B326-AFDA-469D-947D-BE749C79CD29}" type="presParOf" srcId="{01B892D6-7A30-4A7D-BD5D-08E4FF49F84C}" destId="{AE456006-4649-46C1-8A66-4A930A1D40F1}" srcOrd="2" destOrd="0" presId="urn:microsoft.com/office/officeart/2005/8/layout/vList6"/>
    <dgm:cxn modelId="{F41C60E4-2B00-4561-8D28-63DA8AA9DF6B}" type="presParOf" srcId="{AE456006-4649-46C1-8A66-4A930A1D40F1}" destId="{57CC7F0D-CD0E-4E04-AF67-0F98D052933B}" srcOrd="0" destOrd="0" presId="urn:microsoft.com/office/officeart/2005/8/layout/vList6"/>
    <dgm:cxn modelId="{2AEF3C4A-FE49-4864-B533-5356CC00E104}" type="presParOf" srcId="{AE456006-4649-46C1-8A66-4A930A1D40F1}" destId="{EF5228DA-1738-468C-9F8A-27B08B0AAFA7}" srcOrd="1" destOrd="0" presId="urn:microsoft.com/office/officeart/2005/8/layout/vList6"/>
    <dgm:cxn modelId="{B53518CB-F3BD-4C55-84F7-471E87224C45}" type="presParOf" srcId="{01B892D6-7A30-4A7D-BD5D-08E4FF49F84C}" destId="{8C33EB10-CBC0-4B7A-AB9E-AB889EBD3DDA}" srcOrd="3" destOrd="0" presId="urn:microsoft.com/office/officeart/2005/8/layout/vList6"/>
    <dgm:cxn modelId="{241AB738-686D-40C0-81F9-50037CC8A2FA}" type="presParOf" srcId="{01B892D6-7A30-4A7D-BD5D-08E4FF49F84C}" destId="{1EB4A1EE-3EA1-40BE-83C2-6DB01B0D75CB}" srcOrd="4" destOrd="0" presId="urn:microsoft.com/office/officeart/2005/8/layout/vList6"/>
    <dgm:cxn modelId="{A04CAC78-3E06-4B91-9478-E8A2F3191152}" type="presParOf" srcId="{1EB4A1EE-3EA1-40BE-83C2-6DB01B0D75CB}" destId="{2936BE0D-513E-4903-8CE8-6A4D33EB4988}" srcOrd="0" destOrd="0" presId="urn:microsoft.com/office/officeart/2005/8/layout/vList6"/>
    <dgm:cxn modelId="{0A5BDB2D-77F9-4673-8649-9B42085E33CD}" type="presParOf" srcId="{1EB4A1EE-3EA1-40BE-83C2-6DB01B0D75CB}" destId="{4398D391-6CF5-4A3B-8D96-65CA169C9F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78F8C0-39C3-4992-AF04-FCB3F994C01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D7E72E7-A6AF-48DB-A268-E73E2A7D9026}">
      <dgm:prSet phldrT="[Text]"/>
      <dgm:spPr/>
      <dgm:t>
        <a:bodyPr/>
        <a:lstStyle/>
        <a:p>
          <a:r>
            <a:rPr lang="en-AU" dirty="0" smtClean="0"/>
            <a:t>Template Manager</a:t>
          </a:r>
          <a:endParaRPr lang="en-AU" dirty="0"/>
        </a:p>
      </dgm:t>
    </dgm:pt>
    <dgm:pt modelId="{23A7CAE4-82A9-4878-AA38-89F87E3B561C}" type="parTrans" cxnId="{73EC53D1-25BC-405B-A95E-E2FB8F59FC85}">
      <dgm:prSet/>
      <dgm:spPr/>
      <dgm:t>
        <a:bodyPr/>
        <a:lstStyle/>
        <a:p>
          <a:endParaRPr lang="en-AU"/>
        </a:p>
      </dgm:t>
    </dgm:pt>
    <dgm:pt modelId="{907282B0-42A8-4793-91E0-D14165110740}" type="sibTrans" cxnId="{73EC53D1-25BC-405B-A95E-E2FB8F59FC85}">
      <dgm:prSet/>
      <dgm:spPr/>
      <dgm:t>
        <a:bodyPr/>
        <a:lstStyle/>
        <a:p>
          <a:endParaRPr lang="en-AU"/>
        </a:p>
      </dgm:t>
    </dgm:pt>
    <dgm:pt modelId="{3526BDBB-D813-475E-8DBD-4901C437FB3B}">
      <dgm:prSet phldrT="[Text]"/>
      <dgm:spPr/>
      <dgm:t>
        <a:bodyPr/>
        <a:lstStyle/>
        <a:p>
          <a:r>
            <a:rPr lang="en-AU" dirty="0" smtClean="0"/>
            <a:t>Scanned Document Manager</a:t>
          </a:r>
          <a:endParaRPr lang="en-AU" dirty="0"/>
        </a:p>
      </dgm:t>
    </dgm:pt>
    <dgm:pt modelId="{1EA6BA2D-DF7C-428B-9FCA-9F4D0664C5C0}" type="parTrans" cxnId="{7A71D4BE-E802-4CDA-ADA0-4AE3B78572FB}">
      <dgm:prSet/>
      <dgm:spPr/>
      <dgm:t>
        <a:bodyPr/>
        <a:lstStyle/>
        <a:p>
          <a:endParaRPr lang="en-AU"/>
        </a:p>
      </dgm:t>
    </dgm:pt>
    <dgm:pt modelId="{FD2D5C55-CE2D-4254-A328-A92AAD25B0B7}" type="sibTrans" cxnId="{7A71D4BE-E802-4CDA-ADA0-4AE3B78572FB}">
      <dgm:prSet/>
      <dgm:spPr/>
      <dgm:t>
        <a:bodyPr/>
        <a:lstStyle/>
        <a:p>
          <a:endParaRPr lang="en-AU"/>
        </a:p>
      </dgm:t>
    </dgm:pt>
    <dgm:pt modelId="{8B4C40D4-7ACC-4AD9-9D71-5B38D869540C}">
      <dgm:prSet phldrT="[Text]"/>
      <dgm:spPr/>
      <dgm:t>
        <a:bodyPr/>
        <a:lstStyle/>
        <a:p>
          <a:r>
            <a:rPr lang="en-AU" dirty="0" smtClean="0"/>
            <a:t>Office 365 &amp; Xero Practice Manager</a:t>
          </a:r>
          <a:endParaRPr lang="en-AU" dirty="0"/>
        </a:p>
      </dgm:t>
    </dgm:pt>
    <dgm:pt modelId="{6BDE44D3-F8EB-419F-8A5E-609520228BF7}" type="parTrans" cxnId="{560A8F03-6C0D-4474-BDD3-97541F069639}">
      <dgm:prSet/>
      <dgm:spPr/>
      <dgm:t>
        <a:bodyPr/>
        <a:lstStyle/>
        <a:p>
          <a:endParaRPr lang="en-AU"/>
        </a:p>
      </dgm:t>
    </dgm:pt>
    <dgm:pt modelId="{3CE08397-74E6-4CCA-B9AD-65F97A586083}" type="sibTrans" cxnId="{560A8F03-6C0D-4474-BDD3-97541F069639}">
      <dgm:prSet/>
      <dgm:spPr/>
      <dgm:t>
        <a:bodyPr/>
        <a:lstStyle/>
        <a:p>
          <a:endParaRPr lang="en-AU"/>
        </a:p>
      </dgm:t>
    </dgm:pt>
    <dgm:pt modelId="{F41A38E0-8CBD-43CD-A604-3785D199A334}" type="pres">
      <dgm:prSet presAssocID="{A878F8C0-39C3-4992-AF04-FCB3F994C016}" presName="compositeShape" presStyleCnt="0">
        <dgm:presLayoutVars>
          <dgm:dir/>
          <dgm:resizeHandles/>
        </dgm:presLayoutVars>
      </dgm:prSet>
      <dgm:spPr/>
    </dgm:pt>
    <dgm:pt modelId="{42B904DC-E00D-4EC8-8825-9AAA983D99B9}" type="pres">
      <dgm:prSet presAssocID="{A878F8C0-39C3-4992-AF04-FCB3F994C016}" presName="pyramid" presStyleLbl="node1" presStyleIdx="0" presStyleCnt="1"/>
      <dgm:spPr/>
    </dgm:pt>
    <dgm:pt modelId="{FA654CD7-4D62-4CF9-BCE1-9819FD61C516}" type="pres">
      <dgm:prSet presAssocID="{A878F8C0-39C3-4992-AF04-FCB3F994C016}" presName="theList" presStyleCnt="0"/>
      <dgm:spPr/>
    </dgm:pt>
    <dgm:pt modelId="{DABB5447-A8C4-49E1-81BE-308A609FAE77}" type="pres">
      <dgm:prSet presAssocID="{BD7E72E7-A6AF-48DB-A268-E73E2A7D9026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84C2FE-D765-4C85-8F8B-45F1C4F5C541}" type="pres">
      <dgm:prSet presAssocID="{BD7E72E7-A6AF-48DB-A268-E73E2A7D9026}" presName="aSpace" presStyleCnt="0"/>
      <dgm:spPr/>
    </dgm:pt>
    <dgm:pt modelId="{0EEA25D7-41B8-4A3D-8B68-37181E12FB76}" type="pres">
      <dgm:prSet presAssocID="{3526BDBB-D813-475E-8DBD-4901C437FB3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2714BC9-23CD-4231-97C3-A95C0C3C164C}" type="pres">
      <dgm:prSet presAssocID="{3526BDBB-D813-475E-8DBD-4901C437FB3B}" presName="aSpace" presStyleCnt="0"/>
      <dgm:spPr/>
    </dgm:pt>
    <dgm:pt modelId="{B578215C-C792-4284-B30C-752708D91DBC}" type="pres">
      <dgm:prSet presAssocID="{8B4C40D4-7ACC-4AD9-9D71-5B38D869540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492F8BE-C8A2-492A-81D0-F71C07905E2D}" type="pres">
      <dgm:prSet presAssocID="{8B4C40D4-7ACC-4AD9-9D71-5B38D869540C}" presName="aSpace" presStyleCnt="0"/>
      <dgm:spPr/>
    </dgm:pt>
  </dgm:ptLst>
  <dgm:cxnLst>
    <dgm:cxn modelId="{EEF12E25-6BF6-4687-9BBB-0C20F86FAC49}" type="presOf" srcId="{A878F8C0-39C3-4992-AF04-FCB3F994C016}" destId="{F41A38E0-8CBD-43CD-A604-3785D199A334}" srcOrd="0" destOrd="0" presId="urn:microsoft.com/office/officeart/2005/8/layout/pyramid2"/>
    <dgm:cxn modelId="{560A8F03-6C0D-4474-BDD3-97541F069639}" srcId="{A878F8C0-39C3-4992-AF04-FCB3F994C016}" destId="{8B4C40D4-7ACC-4AD9-9D71-5B38D869540C}" srcOrd="2" destOrd="0" parTransId="{6BDE44D3-F8EB-419F-8A5E-609520228BF7}" sibTransId="{3CE08397-74E6-4CCA-B9AD-65F97A586083}"/>
    <dgm:cxn modelId="{7A71D4BE-E802-4CDA-ADA0-4AE3B78572FB}" srcId="{A878F8C0-39C3-4992-AF04-FCB3F994C016}" destId="{3526BDBB-D813-475E-8DBD-4901C437FB3B}" srcOrd="1" destOrd="0" parTransId="{1EA6BA2D-DF7C-428B-9FCA-9F4D0664C5C0}" sibTransId="{FD2D5C55-CE2D-4254-A328-A92AAD25B0B7}"/>
    <dgm:cxn modelId="{5B91346F-D07D-40E8-A3F0-5921BD4EED58}" type="presOf" srcId="{8B4C40D4-7ACC-4AD9-9D71-5B38D869540C}" destId="{B578215C-C792-4284-B30C-752708D91DBC}" srcOrd="0" destOrd="0" presId="urn:microsoft.com/office/officeart/2005/8/layout/pyramid2"/>
    <dgm:cxn modelId="{73EC53D1-25BC-405B-A95E-E2FB8F59FC85}" srcId="{A878F8C0-39C3-4992-AF04-FCB3F994C016}" destId="{BD7E72E7-A6AF-48DB-A268-E73E2A7D9026}" srcOrd="0" destOrd="0" parTransId="{23A7CAE4-82A9-4878-AA38-89F87E3B561C}" sibTransId="{907282B0-42A8-4793-91E0-D14165110740}"/>
    <dgm:cxn modelId="{CF6E71FA-0B1A-4602-AB93-7CB2095779C8}" type="presOf" srcId="{BD7E72E7-A6AF-48DB-A268-E73E2A7D9026}" destId="{DABB5447-A8C4-49E1-81BE-308A609FAE77}" srcOrd="0" destOrd="0" presId="urn:microsoft.com/office/officeart/2005/8/layout/pyramid2"/>
    <dgm:cxn modelId="{9A75F17F-3F67-4EF9-9E2A-AA503E292436}" type="presOf" srcId="{3526BDBB-D813-475E-8DBD-4901C437FB3B}" destId="{0EEA25D7-41B8-4A3D-8B68-37181E12FB76}" srcOrd="0" destOrd="0" presId="urn:microsoft.com/office/officeart/2005/8/layout/pyramid2"/>
    <dgm:cxn modelId="{7F376E0B-B44E-4A4A-ADC6-689A03B0BF47}" type="presParOf" srcId="{F41A38E0-8CBD-43CD-A604-3785D199A334}" destId="{42B904DC-E00D-4EC8-8825-9AAA983D99B9}" srcOrd="0" destOrd="0" presId="urn:microsoft.com/office/officeart/2005/8/layout/pyramid2"/>
    <dgm:cxn modelId="{84F0F588-C28C-45FA-BF47-0BFED3D5F9B1}" type="presParOf" srcId="{F41A38E0-8CBD-43CD-A604-3785D199A334}" destId="{FA654CD7-4D62-4CF9-BCE1-9819FD61C516}" srcOrd="1" destOrd="0" presId="urn:microsoft.com/office/officeart/2005/8/layout/pyramid2"/>
    <dgm:cxn modelId="{EF654DF7-3654-4A83-B7FE-160EC2CEE39D}" type="presParOf" srcId="{FA654CD7-4D62-4CF9-BCE1-9819FD61C516}" destId="{DABB5447-A8C4-49E1-81BE-308A609FAE77}" srcOrd="0" destOrd="0" presId="urn:microsoft.com/office/officeart/2005/8/layout/pyramid2"/>
    <dgm:cxn modelId="{9AA2B6AC-3246-4894-A3B1-47B0DE43F115}" type="presParOf" srcId="{FA654CD7-4D62-4CF9-BCE1-9819FD61C516}" destId="{1484C2FE-D765-4C85-8F8B-45F1C4F5C541}" srcOrd="1" destOrd="0" presId="urn:microsoft.com/office/officeart/2005/8/layout/pyramid2"/>
    <dgm:cxn modelId="{BB644137-AF55-479F-8312-7DFBC1974043}" type="presParOf" srcId="{FA654CD7-4D62-4CF9-BCE1-9819FD61C516}" destId="{0EEA25D7-41B8-4A3D-8B68-37181E12FB76}" srcOrd="2" destOrd="0" presId="urn:microsoft.com/office/officeart/2005/8/layout/pyramid2"/>
    <dgm:cxn modelId="{7C7EDB22-F9CD-4183-A1F7-2F6F7E93B87A}" type="presParOf" srcId="{FA654CD7-4D62-4CF9-BCE1-9819FD61C516}" destId="{92714BC9-23CD-4231-97C3-A95C0C3C164C}" srcOrd="3" destOrd="0" presId="urn:microsoft.com/office/officeart/2005/8/layout/pyramid2"/>
    <dgm:cxn modelId="{7B27F285-2414-4FB7-8DC1-65A538619D67}" type="presParOf" srcId="{FA654CD7-4D62-4CF9-BCE1-9819FD61C516}" destId="{B578215C-C792-4284-B30C-752708D91DBC}" srcOrd="4" destOrd="0" presId="urn:microsoft.com/office/officeart/2005/8/layout/pyramid2"/>
    <dgm:cxn modelId="{49DA7684-66C1-42B1-8161-1385CA4D75D1}" type="presParOf" srcId="{FA654CD7-4D62-4CF9-BCE1-9819FD61C516}" destId="{E492F8BE-C8A2-492A-81D0-F71C07905E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8946D-8ED4-418F-A0B9-DECEE75B1F7F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700" kern="1200" smtClean="0"/>
            <a:t>Modern Practice – What is it?</a:t>
          </a:r>
          <a:endParaRPr lang="en-AU" sz="3700" kern="1200"/>
        </a:p>
      </dsp:txBody>
      <dsp:txXfrm>
        <a:off x="42265" y="91211"/>
        <a:ext cx="8512138" cy="781270"/>
      </dsp:txXfrm>
    </dsp:sp>
    <dsp:sp modelId="{40A1FDB8-DF09-4712-B6F8-316EE4E2A5E8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700" kern="1200" smtClean="0"/>
            <a:t>Our Solutions – What are they?</a:t>
          </a:r>
          <a:endParaRPr lang="en-AU" sz="3700" kern="1200"/>
        </a:p>
      </dsp:txBody>
      <dsp:txXfrm>
        <a:off x="42265" y="1063571"/>
        <a:ext cx="8512138" cy="781270"/>
      </dsp:txXfrm>
    </dsp:sp>
    <dsp:sp modelId="{EA3D055C-DA88-4129-94C1-E1AAF6C96A98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700" kern="1200" smtClean="0"/>
            <a:t>A Focus on Document Management</a:t>
          </a:r>
          <a:endParaRPr lang="en-AU" sz="3700" kern="1200"/>
        </a:p>
      </dsp:txBody>
      <dsp:txXfrm>
        <a:off x="42265" y="2035931"/>
        <a:ext cx="8512138" cy="781270"/>
      </dsp:txXfrm>
    </dsp:sp>
    <dsp:sp modelId="{7D6629AE-C54A-4D94-9BDF-6E55227CF66B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700" kern="1200" smtClean="0"/>
            <a:t>Next Steps</a:t>
          </a:r>
          <a:endParaRPr lang="en-AU" sz="3700" kern="1200"/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8ABB-86A3-4298-A09C-C47228360C99}">
      <dsp:nvSpPr>
        <dsp:cNvPr id="0" name=""/>
        <dsp:cNvSpPr/>
      </dsp:nvSpPr>
      <dsp:spPr>
        <a:xfrm>
          <a:off x="0" y="6106"/>
          <a:ext cx="859666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smtClean="0"/>
            <a:t>Development Started in January, 2012</a:t>
          </a:r>
          <a:endParaRPr lang="en-AU" sz="2700" kern="1200"/>
        </a:p>
      </dsp:txBody>
      <dsp:txXfrm>
        <a:off x="30842" y="36948"/>
        <a:ext cx="8534984" cy="570116"/>
      </dsp:txXfrm>
    </dsp:sp>
    <dsp:sp modelId="{91561F0F-9E41-4B5D-B78F-DFBD885701F2}">
      <dsp:nvSpPr>
        <dsp:cNvPr id="0" name=""/>
        <dsp:cNvSpPr/>
      </dsp:nvSpPr>
      <dsp:spPr>
        <a:xfrm>
          <a:off x="0" y="637906"/>
          <a:ext cx="85966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100" kern="1200" smtClean="0"/>
            <a:t>Xero, HubOne, 5 Accounting Practices</a:t>
          </a:r>
          <a:endParaRPr lang="en-AU" sz="2100" kern="1200"/>
        </a:p>
      </dsp:txBody>
      <dsp:txXfrm>
        <a:off x="0" y="637906"/>
        <a:ext cx="8596668" cy="447120"/>
      </dsp:txXfrm>
    </dsp:sp>
    <dsp:sp modelId="{337C5C7C-8970-4105-9861-973E565CE40D}">
      <dsp:nvSpPr>
        <dsp:cNvPr id="0" name=""/>
        <dsp:cNvSpPr/>
      </dsp:nvSpPr>
      <dsp:spPr>
        <a:xfrm>
          <a:off x="0" y="1085026"/>
          <a:ext cx="859666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smtClean="0"/>
            <a:t>Built a “reference architecture”</a:t>
          </a:r>
          <a:endParaRPr lang="en-AU" sz="2700" kern="1200"/>
        </a:p>
      </dsp:txBody>
      <dsp:txXfrm>
        <a:off x="30842" y="1115868"/>
        <a:ext cx="8534984" cy="570116"/>
      </dsp:txXfrm>
    </dsp:sp>
    <dsp:sp modelId="{00A5474E-19DA-4FA8-B2EC-E8E94940C7DD}">
      <dsp:nvSpPr>
        <dsp:cNvPr id="0" name=""/>
        <dsp:cNvSpPr/>
      </dsp:nvSpPr>
      <dsp:spPr>
        <a:xfrm>
          <a:off x="0" y="1716826"/>
          <a:ext cx="85966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100" kern="1200" smtClean="0"/>
            <a:t>Documented everything that is required in a modern practice</a:t>
          </a:r>
          <a:endParaRPr lang="en-AU" sz="2100" kern="1200"/>
        </a:p>
      </dsp:txBody>
      <dsp:txXfrm>
        <a:off x="0" y="1716826"/>
        <a:ext cx="8596668" cy="447120"/>
      </dsp:txXfrm>
    </dsp:sp>
    <dsp:sp modelId="{2B313D4A-8F62-4FC2-991B-A3C98B5BBD70}">
      <dsp:nvSpPr>
        <dsp:cNvPr id="0" name=""/>
        <dsp:cNvSpPr/>
      </dsp:nvSpPr>
      <dsp:spPr>
        <a:xfrm>
          <a:off x="0" y="2163946"/>
          <a:ext cx="859666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smtClean="0"/>
            <a:t>Designed a “prescriptive architecture”</a:t>
          </a:r>
          <a:endParaRPr lang="en-AU" sz="2700" kern="1200"/>
        </a:p>
      </dsp:txBody>
      <dsp:txXfrm>
        <a:off x="30842" y="2194788"/>
        <a:ext cx="8534984" cy="570116"/>
      </dsp:txXfrm>
    </dsp:sp>
    <dsp:sp modelId="{20670388-EC58-472B-810C-FD913B9B6318}">
      <dsp:nvSpPr>
        <dsp:cNvPr id="0" name=""/>
        <dsp:cNvSpPr/>
      </dsp:nvSpPr>
      <dsp:spPr>
        <a:xfrm>
          <a:off x="0" y="2795746"/>
          <a:ext cx="859666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100" kern="1200" smtClean="0"/>
            <a:t>Designed an implementation of the reference</a:t>
          </a:r>
          <a:endParaRPr lang="en-AU" sz="2100" kern="1200"/>
        </a:p>
      </dsp:txBody>
      <dsp:txXfrm>
        <a:off x="0" y="2795746"/>
        <a:ext cx="8596668" cy="447120"/>
      </dsp:txXfrm>
    </dsp:sp>
    <dsp:sp modelId="{F1A8284A-A507-43C5-9AEA-42CF6D55CD45}">
      <dsp:nvSpPr>
        <dsp:cNvPr id="0" name=""/>
        <dsp:cNvSpPr/>
      </dsp:nvSpPr>
      <dsp:spPr>
        <a:xfrm>
          <a:off x="0" y="3242866"/>
          <a:ext cx="859666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smtClean="0"/>
            <a:t>Deployed it to a growing number of firms</a:t>
          </a:r>
          <a:endParaRPr lang="en-AU" sz="2700" kern="1200"/>
        </a:p>
      </dsp:txBody>
      <dsp:txXfrm>
        <a:off x="30842" y="3273708"/>
        <a:ext cx="8534984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48AE-EC5F-4C3D-B4E7-570D5F4AC8D3}">
      <dsp:nvSpPr>
        <dsp:cNvPr id="0" name=""/>
        <dsp:cNvSpPr/>
      </dsp:nvSpPr>
      <dsp:spPr>
        <a:xfrm>
          <a:off x="128860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Other Services</a:t>
          </a:r>
          <a:endParaRPr lang="en-AU" sz="2000" kern="1200" dirty="0"/>
        </a:p>
      </dsp:txBody>
      <dsp:txXfrm>
        <a:off x="128860" y="1511"/>
        <a:ext cx="1939207" cy="1163524"/>
      </dsp:txXfrm>
    </dsp:sp>
    <dsp:sp modelId="{1BABBED0-D808-4FE6-AC59-311A0E215EA5}">
      <dsp:nvSpPr>
        <dsp:cNvPr id="0" name=""/>
        <dsp:cNvSpPr/>
      </dsp:nvSpPr>
      <dsp:spPr>
        <a:xfrm>
          <a:off x="2261988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Corporate  Secretarial</a:t>
          </a:r>
          <a:endParaRPr lang="en-AU" sz="2000" kern="1200" dirty="0"/>
        </a:p>
      </dsp:txBody>
      <dsp:txXfrm>
        <a:off x="2261988" y="1511"/>
        <a:ext cx="1939207" cy="1163524"/>
      </dsp:txXfrm>
    </dsp:sp>
    <dsp:sp modelId="{D637C16B-48E7-4FD6-B97E-5FF308F68EDE}">
      <dsp:nvSpPr>
        <dsp:cNvPr id="0" name=""/>
        <dsp:cNvSpPr/>
      </dsp:nvSpPr>
      <dsp:spPr>
        <a:xfrm>
          <a:off x="4395116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SMSF</a:t>
          </a:r>
          <a:endParaRPr lang="en-AU" sz="2000" kern="1200" dirty="0"/>
        </a:p>
      </dsp:txBody>
      <dsp:txXfrm>
        <a:off x="4395116" y="1511"/>
        <a:ext cx="1939207" cy="1163524"/>
      </dsp:txXfrm>
    </dsp:sp>
    <dsp:sp modelId="{5B7BB9D8-575E-496B-983E-2B4490D4DDB8}">
      <dsp:nvSpPr>
        <dsp:cNvPr id="0" name=""/>
        <dsp:cNvSpPr/>
      </dsp:nvSpPr>
      <dsp:spPr>
        <a:xfrm>
          <a:off x="6528244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Tax</a:t>
          </a:r>
          <a:endParaRPr lang="en-AU" sz="2000" kern="1200" dirty="0"/>
        </a:p>
      </dsp:txBody>
      <dsp:txXfrm>
        <a:off x="6528244" y="1511"/>
        <a:ext cx="1939207" cy="1163524"/>
      </dsp:txXfrm>
    </dsp:sp>
    <dsp:sp modelId="{54AD9D9E-FADC-41D1-9F51-CC21DE6441FB}">
      <dsp:nvSpPr>
        <dsp:cNvPr id="0" name=""/>
        <dsp:cNvSpPr/>
      </dsp:nvSpPr>
      <dsp:spPr>
        <a:xfrm>
          <a:off x="128860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Ledger and Accounting</a:t>
          </a:r>
          <a:endParaRPr lang="en-AU" sz="2000" kern="1200" dirty="0"/>
        </a:p>
      </dsp:txBody>
      <dsp:txXfrm>
        <a:off x="128860" y="1358956"/>
        <a:ext cx="1939207" cy="1163524"/>
      </dsp:txXfrm>
    </dsp:sp>
    <dsp:sp modelId="{4A7CD5C4-8691-42D3-8875-131F9B8BB150}">
      <dsp:nvSpPr>
        <dsp:cNvPr id="0" name=""/>
        <dsp:cNvSpPr/>
      </dsp:nvSpPr>
      <dsp:spPr>
        <a:xfrm>
          <a:off x="2261988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Practice Management</a:t>
          </a:r>
          <a:endParaRPr lang="en-AU" sz="2000" kern="1200" dirty="0"/>
        </a:p>
      </dsp:txBody>
      <dsp:txXfrm>
        <a:off x="2261988" y="1358956"/>
        <a:ext cx="1939207" cy="1163524"/>
      </dsp:txXfrm>
    </dsp:sp>
    <dsp:sp modelId="{5841D0AF-FF35-4018-9BE2-3F3FB0E98EF6}">
      <dsp:nvSpPr>
        <dsp:cNvPr id="0" name=""/>
        <dsp:cNvSpPr/>
      </dsp:nvSpPr>
      <dsp:spPr>
        <a:xfrm>
          <a:off x="4395116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Document Management</a:t>
          </a:r>
          <a:endParaRPr lang="en-AU" sz="2000" kern="1200" dirty="0"/>
        </a:p>
      </dsp:txBody>
      <dsp:txXfrm>
        <a:off x="4395116" y="1358956"/>
        <a:ext cx="1939207" cy="1163524"/>
      </dsp:txXfrm>
    </dsp:sp>
    <dsp:sp modelId="{2AD938B8-51AA-4847-8F1A-40773E4950F2}">
      <dsp:nvSpPr>
        <dsp:cNvPr id="0" name=""/>
        <dsp:cNvSpPr/>
      </dsp:nvSpPr>
      <dsp:spPr>
        <a:xfrm>
          <a:off x="6528244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Real Time Communication</a:t>
          </a:r>
          <a:endParaRPr lang="en-AU" sz="2000" kern="1200" dirty="0"/>
        </a:p>
      </dsp:txBody>
      <dsp:txXfrm>
        <a:off x="6528244" y="1358956"/>
        <a:ext cx="1939207" cy="1163524"/>
      </dsp:txXfrm>
    </dsp:sp>
    <dsp:sp modelId="{18438861-AAFC-45EE-A508-B3A0FEC08B07}">
      <dsp:nvSpPr>
        <dsp:cNvPr id="0" name=""/>
        <dsp:cNvSpPr/>
      </dsp:nvSpPr>
      <dsp:spPr>
        <a:xfrm>
          <a:off x="128860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Desktop Computing</a:t>
          </a:r>
          <a:endParaRPr lang="en-AU" sz="2000" kern="1200" dirty="0"/>
        </a:p>
      </dsp:txBody>
      <dsp:txXfrm>
        <a:off x="128860" y="2716401"/>
        <a:ext cx="1939207" cy="1163524"/>
      </dsp:txXfrm>
    </dsp:sp>
    <dsp:sp modelId="{F90DCB6D-19BB-45BE-AC33-F480E3368707}">
      <dsp:nvSpPr>
        <dsp:cNvPr id="0" name=""/>
        <dsp:cNvSpPr/>
      </dsp:nvSpPr>
      <dsp:spPr>
        <a:xfrm>
          <a:off x="2261988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smtClean="0"/>
            <a:t>Web </a:t>
          </a:r>
          <a:r>
            <a:rPr lang="en-AU" sz="2000" kern="1200" dirty="0" smtClean="0"/>
            <a:t>Site and Marketing</a:t>
          </a:r>
          <a:endParaRPr lang="en-AU" sz="2000" kern="1200" dirty="0"/>
        </a:p>
      </dsp:txBody>
      <dsp:txXfrm>
        <a:off x="2261988" y="2716401"/>
        <a:ext cx="1939207" cy="1163524"/>
      </dsp:txXfrm>
    </dsp:sp>
    <dsp:sp modelId="{3E590FBC-3D60-4854-BD01-09C235D5A49D}">
      <dsp:nvSpPr>
        <dsp:cNvPr id="0" name=""/>
        <dsp:cNvSpPr/>
      </dsp:nvSpPr>
      <dsp:spPr>
        <a:xfrm>
          <a:off x="4395116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Email and Collaboration</a:t>
          </a:r>
          <a:endParaRPr lang="en-AU" sz="2000" kern="1200" dirty="0"/>
        </a:p>
      </dsp:txBody>
      <dsp:txXfrm>
        <a:off x="4395116" y="2716401"/>
        <a:ext cx="1939207" cy="1163524"/>
      </dsp:txXfrm>
    </dsp:sp>
    <dsp:sp modelId="{8C54DC16-3B18-4352-BEEF-53185B4C29F7}">
      <dsp:nvSpPr>
        <dsp:cNvPr id="0" name=""/>
        <dsp:cNvSpPr/>
      </dsp:nvSpPr>
      <dsp:spPr>
        <a:xfrm>
          <a:off x="6528244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Internet, Voice and Fax</a:t>
          </a:r>
          <a:endParaRPr lang="en-AU" sz="2000" kern="1200" dirty="0"/>
        </a:p>
      </dsp:txBody>
      <dsp:txXfrm>
        <a:off x="6528244" y="2716401"/>
        <a:ext cx="1939207" cy="1163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FED16-FEE5-44F0-A7EE-2F53E78ED355}">
      <dsp:nvSpPr>
        <dsp:cNvPr id="0" name=""/>
        <dsp:cNvSpPr/>
      </dsp:nvSpPr>
      <dsp:spPr>
        <a:xfrm>
          <a:off x="0" y="41403"/>
          <a:ext cx="859631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Cloud Computing</a:t>
          </a:r>
          <a:endParaRPr lang="en-AU" sz="3300" kern="1200" dirty="0"/>
        </a:p>
      </dsp:txBody>
      <dsp:txXfrm>
        <a:off x="37696" y="79099"/>
        <a:ext cx="8520920" cy="696808"/>
      </dsp:txXfrm>
    </dsp:sp>
    <dsp:sp modelId="{05848F02-7FFF-4D8B-842A-949A7DD5BBD7}">
      <dsp:nvSpPr>
        <dsp:cNvPr id="0" name=""/>
        <dsp:cNvSpPr/>
      </dsp:nvSpPr>
      <dsp:spPr>
        <a:xfrm>
          <a:off x="0" y="813603"/>
          <a:ext cx="8596312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600" kern="1200" dirty="0" smtClean="0"/>
            <a:t>Provides Enterprise Class Service at SMB Price</a:t>
          </a:r>
          <a:endParaRPr lang="en-A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600" kern="1200" dirty="0" smtClean="0"/>
            <a:t>Reduces Administration</a:t>
          </a:r>
          <a:endParaRPr lang="en-A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600" kern="1200" dirty="0" smtClean="0"/>
            <a:t>Reduces Cost</a:t>
          </a:r>
          <a:endParaRPr lang="en-A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600" kern="1200" dirty="0" smtClean="0"/>
            <a:t>Enables Anywhere working</a:t>
          </a:r>
          <a:endParaRPr lang="en-AU" sz="2600" kern="1200" dirty="0"/>
        </a:p>
      </dsp:txBody>
      <dsp:txXfrm>
        <a:off x="0" y="813603"/>
        <a:ext cx="8596312" cy="1707750"/>
      </dsp:txXfrm>
    </dsp:sp>
    <dsp:sp modelId="{F66D8817-FDA2-49C6-8B6D-A2EAA16F1A7D}">
      <dsp:nvSpPr>
        <dsp:cNvPr id="0" name=""/>
        <dsp:cNvSpPr/>
      </dsp:nvSpPr>
      <dsp:spPr>
        <a:xfrm>
          <a:off x="0" y="2521353"/>
          <a:ext cx="859631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Benefit</a:t>
          </a:r>
          <a:endParaRPr lang="en-AU" sz="3300" kern="1200" dirty="0"/>
        </a:p>
      </dsp:txBody>
      <dsp:txXfrm>
        <a:off x="37696" y="2559049"/>
        <a:ext cx="8520920" cy="696808"/>
      </dsp:txXfrm>
    </dsp:sp>
    <dsp:sp modelId="{975DA158-3ECA-4478-8DE7-B3A85EBB6925}">
      <dsp:nvSpPr>
        <dsp:cNvPr id="0" name=""/>
        <dsp:cNvSpPr/>
      </dsp:nvSpPr>
      <dsp:spPr>
        <a:xfrm>
          <a:off x="0" y="3293553"/>
          <a:ext cx="859631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2600" kern="1200" dirty="0" smtClean="0"/>
            <a:t>Only realised when all systems are in the cloud.</a:t>
          </a:r>
          <a:endParaRPr lang="en-AU" sz="2600" kern="1200" dirty="0"/>
        </a:p>
      </dsp:txBody>
      <dsp:txXfrm>
        <a:off x="0" y="3293553"/>
        <a:ext cx="8596312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48AE-EC5F-4C3D-B4E7-570D5F4AC8D3}">
      <dsp:nvSpPr>
        <dsp:cNvPr id="0" name=""/>
        <dsp:cNvSpPr/>
      </dsp:nvSpPr>
      <dsp:spPr>
        <a:xfrm>
          <a:off x="128860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Other Services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Enable HR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Practice Ignition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…</a:t>
          </a:r>
          <a:endParaRPr lang="en-AU" sz="1100" kern="1200" dirty="0"/>
        </a:p>
      </dsp:txBody>
      <dsp:txXfrm>
        <a:off x="128860" y="1511"/>
        <a:ext cx="1939207" cy="1163524"/>
      </dsp:txXfrm>
    </dsp:sp>
    <dsp:sp modelId="{1BABBED0-D808-4FE6-AC59-311A0E215EA5}">
      <dsp:nvSpPr>
        <dsp:cNvPr id="0" name=""/>
        <dsp:cNvSpPr/>
      </dsp:nvSpPr>
      <dsp:spPr>
        <a:xfrm>
          <a:off x="2261988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Corporate  Secretarial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BGL CAS</a:t>
          </a:r>
          <a:endParaRPr lang="en-AU" sz="1100" kern="1200" dirty="0"/>
        </a:p>
      </dsp:txBody>
      <dsp:txXfrm>
        <a:off x="2261988" y="1511"/>
        <a:ext cx="1939207" cy="1163524"/>
      </dsp:txXfrm>
    </dsp:sp>
    <dsp:sp modelId="{D637C16B-48E7-4FD6-B97E-5FF308F68EDE}">
      <dsp:nvSpPr>
        <dsp:cNvPr id="0" name=""/>
        <dsp:cNvSpPr/>
      </dsp:nvSpPr>
      <dsp:spPr>
        <a:xfrm>
          <a:off x="4395116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SMSF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Class Super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err="1" smtClean="0"/>
            <a:t>SimpleFund</a:t>
          </a:r>
          <a:endParaRPr lang="en-AU" sz="1100" kern="1200" dirty="0"/>
        </a:p>
      </dsp:txBody>
      <dsp:txXfrm>
        <a:off x="4395116" y="1511"/>
        <a:ext cx="1939207" cy="1163524"/>
      </dsp:txXfrm>
    </dsp:sp>
    <dsp:sp modelId="{5B7BB9D8-575E-496B-983E-2B4490D4DDB8}">
      <dsp:nvSpPr>
        <dsp:cNvPr id="0" name=""/>
        <dsp:cNvSpPr/>
      </dsp:nvSpPr>
      <dsp:spPr>
        <a:xfrm>
          <a:off x="6528244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Tax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HandiTax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WorkflowMax</a:t>
          </a:r>
          <a:endParaRPr lang="en-AU" sz="1100" kern="1200" dirty="0"/>
        </a:p>
      </dsp:txBody>
      <dsp:txXfrm>
        <a:off x="6528244" y="1511"/>
        <a:ext cx="1939207" cy="1163524"/>
      </dsp:txXfrm>
    </dsp:sp>
    <dsp:sp modelId="{54AD9D9E-FADC-41D1-9F51-CC21DE6441FB}">
      <dsp:nvSpPr>
        <dsp:cNvPr id="0" name=""/>
        <dsp:cNvSpPr/>
      </dsp:nvSpPr>
      <dsp:spPr>
        <a:xfrm>
          <a:off x="128860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Ledger and Accounting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Xero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Spotlight</a:t>
          </a:r>
          <a:endParaRPr lang="en-AU" sz="1100" kern="1200" dirty="0"/>
        </a:p>
      </dsp:txBody>
      <dsp:txXfrm>
        <a:off x="128860" y="1358956"/>
        <a:ext cx="1939207" cy="1163524"/>
      </dsp:txXfrm>
    </dsp:sp>
    <dsp:sp modelId="{4A7CD5C4-8691-42D3-8875-131F9B8BB150}">
      <dsp:nvSpPr>
        <dsp:cNvPr id="0" name=""/>
        <dsp:cNvSpPr/>
      </dsp:nvSpPr>
      <dsp:spPr>
        <a:xfrm>
          <a:off x="2261988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Practice Management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err="1" smtClean="0"/>
            <a:t>WorkflowMAX</a:t>
          </a:r>
          <a:endParaRPr lang="en-AU" sz="1100" kern="1200" dirty="0"/>
        </a:p>
      </dsp:txBody>
      <dsp:txXfrm>
        <a:off x="2261988" y="1358956"/>
        <a:ext cx="1939207" cy="1163524"/>
      </dsp:txXfrm>
    </dsp:sp>
    <dsp:sp modelId="{5841D0AF-FF35-4018-9BE2-3F3FB0E98EF6}">
      <dsp:nvSpPr>
        <dsp:cNvPr id="0" name=""/>
        <dsp:cNvSpPr/>
      </dsp:nvSpPr>
      <dsp:spPr>
        <a:xfrm>
          <a:off x="4395116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Document Management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Office 365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Modern Practice Portal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Scanned Document Manager</a:t>
          </a:r>
          <a:endParaRPr lang="en-AU" sz="1100" kern="1200" dirty="0"/>
        </a:p>
      </dsp:txBody>
      <dsp:txXfrm>
        <a:off x="4395116" y="1358956"/>
        <a:ext cx="1939207" cy="1163524"/>
      </dsp:txXfrm>
    </dsp:sp>
    <dsp:sp modelId="{2AD938B8-51AA-4847-8F1A-40773E4950F2}">
      <dsp:nvSpPr>
        <dsp:cNvPr id="0" name=""/>
        <dsp:cNvSpPr/>
      </dsp:nvSpPr>
      <dsp:spPr>
        <a:xfrm>
          <a:off x="6528244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Real Time Communication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Office 365</a:t>
          </a:r>
          <a:endParaRPr lang="en-AU" sz="1100" kern="1200" dirty="0"/>
        </a:p>
      </dsp:txBody>
      <dsp:txXfrm>
        <a:off x="6528244" y="1358956"/>
        <a:ext cx="1939207" cy="1163524"/>
      </dsp:txXfrm>
    </dsp:sp>
    <dsp:sp modelId="{18438861-AAFC-45EE-A508-B3A0FEC08B07}">
      <dsp:nvSpPr>
        <dsp:cNvPr id="0" name=""/>
        <dsp:cNvSpPr/>
      </dsp:nvSpPr>
      <dsp:spPr>
        <a:xfrm>
          <a:off x="128860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Desktop Computing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Windows Intune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Ultimate Workstation</a:t>
          </a:r>
          <a:endParaRPr lang="en-AU" sz="1100" kern="1200" dirty="0"/>
        </a:p>
      </dsp:txBody>
      <dsp:txXfrm>
        <a:off x="128860" y="2716401"/>
        <a:ext cx="1939207" cy="1163524"/>
      </dsp:txXfrm>
    </dsp:sp>
    <dsp:sp modelId="{F90DCB6D-19BB-45BE-AC33-F480E3368707}">
      <dsp:nvSpPr>
        <dsp:cNvPr id="0" name=""/>
        <dsp:cNvSpPr/>
      </dsp:nvSpPr>
      <dsp:spPr>
        <a:xfrm>
          <a:off x="2261988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Web Site and Marketing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Office 365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err="1" smtClean="0"/>
            <a:t>MailChimp</a:t>
          </a:r>
          <a:endParaRPr lang="en-AU" sz="1100" kern="1200" dirty="0"/>
        </a:p>
      </dsp:txBody>
      <dsp:txXfrm>
        <a:off x="2261988" y="2716401"/>
        <a:ext cx="1939207" cy="1163524"/>
      </dsp:txXfrm>
    </dsp:sp>
    <dsp:sp modelId="{3E590FBC-3D60-4854-BD01-09C235D5A49D}">
      <dsp:nvSpPr>
        <dsp:cNvPr id="0" name=""/>
        <dsp:cNvSpPr/>
      </dsp:nvSpPr>
      <dsp:spPr>
        <a:xfrm>
          <a:off x="4395116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Email and Collaboration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Office 365</a:t>
          </a:r>
          <a:endParaRPr lang="en-AU" sz="1100" kern="1200" dirty="0"/>
        </a:p>
      </dsp:txBody>
      <dsp:txXfrm>
        <a:off x="4395116" y="2716401"/>
        <a:ext cx="1939207" cy="1163524"/>
      </dsp:txXfrm>
    </dsp:sp>
    <dsp:sp modelId="{8C54DC16-3B18-4352-BEEF-53185B4C29F7}">
      <dsp:nvSpPr>
        <dsp:cNvPr id="0" name=""/>
        <dsp:cNvSpPr/>
      </dsp:nvSpPr>
      <dsp:spPr>
        <a:xfrm>
          <a:off x="6528244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Internet, Voice and Fax</a:t>
          </a:r>
          <a:endParaRPr lang="en-A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100" kern="1200" dirty="0" smtClean="0"/>
            <a:t>Existing Provider, Mobile, MyNetFone</a:t>
          </a:r>
          <a:endParaRPr lang="en-AU" sz="1100" kern="1200" dirty="0"/>
        </a:p>
      </dsp:txBody>
      <dsp:txXfrm>
        <a:off x="6528244" y="2716401"/>
        <a:ext cx="1939207" cy="1163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48AE-EC5F-4C3D-B4E7-570D5F4AC8D3}">
      <dsp:nvSpPr>
        <dsp:cNvPr id="0" name=""/>
        <dsp:cNvSpPr/>
      </dsp:nvSpPr>
      <dsp:spPr>
        <a:xfrm>
          <a:off x="2186" y="206163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Other Services</a:t>
          </a:r>
          <a:endParaRPr lang="en-AU" sz="1800" kern="1200" dirty="0"/>
        </a:p>
      </dsp:txBody>
      <dsp:txXfrm>
        <a:off x="2186" y="206163"/>
        <a:ext cx="1734555" cy="1040733"/>
      </dsp:txXfrm>
    </dsp:sp>
    <dsp:sp modelId="{1BABBED0-D808-4FE6-AC59-311A0E215EA5}">
      <dsp:nvSpPr>
        <dsp:cNvPr id="0" name=""/>
        <dsp:cNvSpPr/>
      </dsp:nvSpPr>
      <dsp:spPr>
        <a:xfrm>
          <a:off x="1910197" y="206163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Corporate  Secretarial</a:t>
          </a:r>
          <a:endParaRPr lang="en-AU" sz="1800" kern="1200" dirty="0"/>
        </a:p>
      </dsp:txBody>
      <dsp:txXfrm>
        <a:off x="1910197" y="206163"/>
        <a:ext cx="1734555" cy="1040733"/>
      </dsp:txXfrm>
    </dsp:sp>
    <dsp:sp modelId="{D637C16B-48E7-4FD6-B97E-5FF308F68EDE}">
      <dsp:nvSpPr>
        <dsp:cNvPr id="0" name=""/>
        <dsp:cNvSpPr/>
      </dsp:nvSpPr>
      <dsp:spPr>
        <a:xfrm>
          <a:off x="3818207" y="206163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SMSF</a:t>
          </a:r>
          <a:endParaRPr lang="en-AU" sz="1800" kern="1200" dirty="0"/>
        </a:p>
      </dsp:txBody>
      <dsp:txXfrm>
        <a:off x="3818207" y="206163"/>
        <a:ext cx="1734555" cy="1040733"/>
      </dsp:txXfrm>
    </dsp:sp>
    <dsp:sp modelId="{5B7BB9D8-575E-496B-983E-2B4490D4DDB8}">
      <dsp:nvSpPr>
        <dsp:cNvPr id="0" name=""/>
        <dsp:cNvSpPr/>
      </dsp:nvSpPr>
      <dsp:spPr>
        <a:xfrm>
          <a:off x="5726218" y="206163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Tax</a:t>
          </a:r>
          <a:endParaRPr lang="en-AU" sz="1800" kern="1200" dirty="0"/>
        </a:p>
      </dsp:txBody>
      <dsp:txXfrm>
        <a:off x="5726218" y="206163"/>
        <a:ext cx="1734555" cy="1040733"/>
      </dsp:txXfrm>
    </dsp:sp>
    <dsp:sp modelId="{54AD9D9E-FADC-41D1-9F51-CC21DE6441FB}">
      <dsp:nvSpPr>
        <dsp:cNvPr id="0" name=""/>
        <dsp:cNvSpPr/>
      </dsp:nvSpPr>
      <dsp:spPr>
        <a:xfrm>
          <a:off x="2186" y="1420351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Ledger and Accounting</a:t>
          </a:r>
          <a:endParaRPr lang="en-AU" sz="1800" kern="1200" dirty="0"/>
        </a:p>
      </dsp:txBody>
      <dsp:txXfrm>
        <a:off x="2186" y="1420351"/>
        <a:ext cx="1734555" cy="1040733"/>
      </dsp:txXfrm>
    </dsp:sp>
    <dsp:sp modelId="{4A7CD5C4-8691-42D3-8875-131F9B8BB150}">
      <dsp:nvSpPr>
        <dsp:cNvPr id="0" name=""/>
        <dsp:cNvSpPr/>
      </dsp:nvSpPr>
      <dsp:spPr>
        <a:xfrm>
          <a:off x="1910197" y="1420351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Practice Management</a:t>
          </a:r>
          <a:endParaRPr lang="en-AU" sz="1800" kern="1200" dirty="0"/>
        </a:p>
      </dsp:txBody>
      <dsp:txXfrm>
        <a:off x="1910197" y="1420351"/>
        <a:ext cx="1734555" cy="1040733"/>
      </dsp:txXfrm>
    </dsp:sp>
    <dsp:sp modelId="{5841D0AF-FF35-4018-9BE2-3F3FB0E98EF6}">
      <dsp:nvSpPr>
        <dsp:cNvPr id="0" name=""/>
        <dsp:cNvSpPr/>
      </dsp:nvSpPr>
      <dsp:spPr>
        <a:xfrm>
          <a:off x="3818207" y="1420351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Document Management</a:t>
          </a:r>
          <a:endParaRPr lang="en-AU" sz="1800" kern="1200" dirty="0"/>
        </a:p>
      </dsp:txBody>
      <dsp:txXfrm>
        <a:off x="3818207" y="1420351"/>
        <a:ext cx="1734555" cy="1040733"/>
      </dsp:txXfrm>
    </dsp:sp>
    <dsp:sp modelId="{2AD938B8-51AA-4847-8F1A-40773E4950F2}">
      <dsp:nvSpPr>
        <dsp:cNvPr id="0" name=""/>
        <dsp:cNvSpPr/>
      </dsp:nvSpPr>
      <dsp:spPr>
        <a:xfrm>
          <a:off x="5726218" y="1420351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Real Time Communication</a:t>
          </a:r>
          <a:endParaRPr lang="en-AU" sz="1800" kern="1200" dirty="0"/>
        </a:p>
      </dsp:txBody>
      <dsp:txXfrm>
        <a:off x="5726218" y="1420351"/>
        <a:ext cx="1734555" cy="1040733"/>
      </dsp:txXfrm>
    </dsp:sp>
    <dsp:sp modelId="{18438861-AAFC-45EE-A508-B3A0FEC08B07}">
      <dsp:nvSpPr>
        <dsp:cNvPr id="0" name=""/>
        <dsp:cNvSpPr/>
      </dsp:nvSpPr>
      <dsp:spPr>
        <a:xfrm>
          <a:off x="2186" y="2634540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Desktop Computing</a:t>
          </a:r>
          <a:endParaRPr lang="en-AU" sz="1800" kern="1200" dirty="0"/>
        </a:p>
      </dsp:txBody>
      <dsp:txXfrm>
        <a:off x="2186" y="2634540"/>
        <a:ext cx="1734555" cy="1040733"/>
      </dsp:txXfrm>
    </dsp:sp>
    <dsp:sp modelId="{F90DCB6D-19BB-45BE-AC33-F480E3368707}">
      <dsp:nvSpPr>
        <dsp:cNvPr id="0" name=""/>
        <dsp:cNvSpPr/>
      </dsp:nvSpPr>
      <dsp:spPr>
        <a:xfrm>
          <a:off x="1910197" y="2634540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smtClean="0"/>
            <a:t>Web </a:t>
          </a:r>
          <a:r>
            <a:rPr lang="en-AU" sz="1800" kern="1200" dirty="0" smtClean="0"/>
            <a:t>Site and Marketing</a:t>
          </a:r>
          <a:endParaRPr lang="en-AU" sz="1800" kern="1200" dirty="0"/>
        </a:p>
      </dsp:txBody>
      <dsp:txXfrm>
        <a:off x="1910197" y="2634540"/>
        <a:ext cx="1734555" cy="1040733"/>
      </dsp:txXfrm>
    </dsp:sp>
    <dsp:sp modelId="{3E590FBC-3D60-4854-BD01-09C235D5A49D}">
      <dsp:nvSpPr>
        <dsp:cNvPr id="0" name=""/>
        <dsp:cNvSpPr/>
      </dsp:nvSpPr>
      <dsp:spPr>
        <a:xfrm>
          <a:off x="3818207" y="2634540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Email and Collaboration</a:t>
          </a:r>
          <a:endParaRPr lang="en-AU" sz="1800" kern="1200" dirty="0"/>
        </a:p>
      </dsp:txBody>
      <dsp:txXfrm>
        <a:off x="3818207" y="2634540"/>
        <a:ext cx="1734555" cy="1040733"/>
      </dsp:txXfrm>
    </dsp:sp>
    <dsp:sp modelId="{8C54DC16-3B18-4352-BEEF-53185B4C29F7}">
      <dsp:nvSpPr>
        <dsp:cNvPr id="0" name=""/>
        <dsp:cNvSpPr/>
      </dsp:nvSpPr>
      <dsp:spPr>
        <a:xfrm>
          <a:off x="5726218" y="2634540"/>
          <a:ext cx="1734555" cy="1040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Internet, Voice and Fax</a:t>
          </a:r>
          <a:endParaRPr lang="en-AU" sz="1800" kern="1200" dirty="0"/>
        </a:p>
      </dsp:txBody>
      <dsp:txXfrm>
        <a:off x="5726218" y="2634540"/>
        <a:ext cx="1734555" cy="1040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D9195-2565-4AF8-AAAD-311627E480AA}">
      <dsp:nvSpPr>
        <dsp:cNvPr id="0" name=""/>
        <dsp:cNvSpPr/>
      </dsp:nvSpPr>
      <dsp:spPr>
        <a:xfrm>
          <a:off x="3438524" y="0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Templates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Sharing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Storing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Finding</a:t>
          </a:r>
          <a:endParaRPr lang="en-AU" sz="1400" kern="1200" dirty="0"/>
        </a:p>
      </dsp:txBody>
      <dsp:txXfrm>
        <a:off x="3438524" y="151619"/>
        <a:ext cx="4702931" cy="909711"/>
      </dsp:txXfrm>
    </dsp:sp>
    <dsp:sp modelId="{8175026B-214C-4BBA-834D-3A1CC09BD741}">
      <dsp:nvSpPr>
        <dsp:cNvPr id="0" name=""/>
        <dsp:cNvSpPr/>
      </dsp:nvSpPr>
      <dsp:spPr>
        <a:xfrm>
          <a:off x="0" y="0"/>
          <a:ext cx="3438524" cy="1212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600" kern="1200" dirty="0" smtClean="0"/>
            <a:t>Creation</a:t>
          </a:r>
          <a:endParaRPr lang="en-AU" sz="3600" kern="1200" dirty="0"/>
        </a:p>
      </dsp:txBody>
      <dsp:txXfrm>
        <a:off x="59211" y="59211"/>
        <a:ext cx="3320102" cy="1094527"/>
      </dsp:txXfrm>
    </dsp:sp>
    <dsp:sp modelId="{EF5228DA-1738-468C-9F8A-27B08B0AAFA7}">
      <dsp:nvSpPr>
        <dsp:cNvPr id="0" name=""/>
        <dsp:cNvSpPr/>
      </dsp:nvSpPr>
      <dsp:spPr>
        <a:xfrm>
          <a:off x="3438524" y="1334243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Receiving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Storing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Finding</a:t>
          </a:r>
          <a:endParaRPr lang="en-AU" sz="1400" kern="1200" dirty="0"/>
        </a:p>
      </dsp:txBody>
      <dsp:txXfrm>
        <a:off x="3438524" y="1485862"/>
        <a:ext cx="4702931" cy="909711"/>
      </dsp:txXfrm>
    </dsp:sp>
    <dsp:sp modelId="{57CC7F0D-CD0E-4E04-AF67-0F98D052933B}">
      <dsp:nvSpPr>
        <dsp:cNvPr id="0" name=""/>
        <dsp:cNvSpPr/>
      </dsp:nvSpPr>
      <dsp:spPr>
        <a:xfrm>
          <a:off x="0" y="1334243"/>
          <a:ext cx="3438524" cy="1212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600" kern="1200" dirty="0" smtClean="0"/>
            <a:t>Collation</a:t>
          </a:r>
          <a:endParaRPr lang="en-AU" sz="3600" kern="1200" dirty="0"/>
        </a:p>
      </dsp:txBody>
      <dsp:txXfrm>
        <a:off x="59211" y="1393454"/>
        <a:ext cx="3320102" cy="1094527"/>
      </dsp:txXfrm>
    </dsp:sp>
    <dsp:sp modelId="{4398D391-6CF5-4A3B-8D96-65CA169C9F94}">
      <dsp:nvSpPr>
        <dsp:cNvPr id="0" name=""/>
        <dsp:cNvSpPr/>
      </dsp:nvSpPr>
      <dsp:spPr>
        <a:xfrm>
          <a:off x="3438524" y="2668487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Creating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Sharing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Storing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Finding</a:t>
          </a:r>
          <a:endParaRPr lang="en-AU" sz="1400" kern="1200" dirty="0"/>
        </a:p>
      </dsp:txBody>
      <dsp:txXfrm>
        <a:off x="3438524" y="2820106"/>
        <a:ext cx="4702931" cy="909711"/>
      </dsp:txXfrm>
    </dsp:sp>
    <dsp:sp modelId="{2936BE0D-513E-4903-8CE8-6A4D33EB4988}">
      <dsp:nvSpPr>
        <dsp:cNvPr id="0" name=""/>
        <dsp:cNvSpPr/>
      </dsp:nvSpPr>
      <dsp:spPr>
        <a:xfrm>
          <a:off x="0" y="2668487"/>
          <a:ext cx="3438524" cy="1212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600" kern="1200" dirty="0" smtClean="0"/>
            <a:t>Collaboration</a:t>
          </a:r>
          <a:endParaRPr lang="en-AU" sz="3600" kern="1200" dirty="0"/>
        </a:p>
      </dsp:txBody>
      <dsp:txXfrm>
        <a:off x="59211" y="2727698"/>
        <a:ext cx="3320102" cy="10945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04DC-E00D-4EC8-8825-9AAA983D99B9}">
      <dsp:nvSpPr>
        <dsp:cNvPr id="0" name=""/>
        <dsp:cNvSpPr/>
      </dsp:nvSpPr>
      <dsp:spPr>
        <a:xfrm>
          <a:off x="2066329" y="0"/>
          <a:ext cx="3881437" cy="38814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B5447-A8C4-49E1-81BE-308A609FAE77}">
      <dsp:nvSpPr>
        <dsp:cNvPr id="0" name=""/>
        <dsp:cNvSpPr/>
      </dsp:nvSpPr>
      <dsp:spPr>
        <a:xfrm>
          <a:off x="4007048" y="39022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Template Manager</a:t>
          </a:r>
          <a:endParaRPr lang="en-AU" sz="2100" kern="1200" dirty="0"/>
        </a:p>
      </dsp:txBody>
      <dsp:txXfrm>
        <a:off x="4051901" y="435081"/>
        <a:ext cx="2433228" cy="829102"/>
      </dsp:txXfrm>
    </dsp:sp>
    <dsp:sp modelId="{0EEA25D7-41B8-4A3D-8B68-37181E12FB76}">
      <dsp:nvSpPr>
        <dsp:cNvPr id="0" name=""/>
        <dsp:cNvSpPr/>
      </dsp:nvSpPr>
      <dsp:spPr>
        <a:xfrm>
          <a:off x="4007048" y="142388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Scanned Document Manager</a:t>
          </a:r>
          <a:endParaRPr lang="en-AU" sz="2100" kern="1200" dirty="0"/>
        </a:p>
      </dsp:txBody>
      <dsp:txXfrm>
        <a:off x="4051901" y="1468741"/>
        <a:ext cx="2433228" cy="829102"/>
      </dsp:txXfrm>
    </dsp:sp>
    <dsp:sp modelId="{B578215C-C792-4284-B30C-752708D91DBC}">
      <dsp:nvSpPr>
        <dsp:cNvPr id="0" name=""/>
        <dsp:cNvSpPr/>
      </dsp:nvSpPr>
      <dsp:spPr>
        <a:xfrm>
          <a:off x="4007048" y="245754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Office 365 &amp; Xero Practice Manager</a:t>
          </a:r>
          <a:endParaRPr lang="en-AU" sz="2100" kern="1200" dirty="0"/>
        </a:p>
      </dsp:txBody>
      <dsp:txXfrm>
        <a:off x="4051901" y="2502401"/>
        <a:ext cx="2433228" cy="829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2815-63E5-47F7-A26C-7C93AB84C529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E0F0F-12BC-47B1-A866-F50AA850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9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this slide to introduce yourself and tell the audience you are going to discuss the Modern Practice, a brand new way to move accounting practices to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1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Office 365 and SharePoint Online provides the basis for this set of solutions. On top of that we have written scanned document manager which manages</a:t>
            </a:r>
            <a:r>
              <a:rPr lang="en-AU" baseline="0" dirty="0" smtClean="0"/>
              <a:t> incoming and printed material and Template Manager which enables rapid and automatic document creation.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presentation we will cover the following: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What is the Modern Practice, where did it come from and why would you use it?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Our solutions and what makes HubOne so special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We'll spend some time looking at our document management </a:t>
            </a:r>
            <a:r>
              <a:rPr lang="en-A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soluitions</a:t>
            </a:r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At the end we'll discuss some next steps and a call to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2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Modern Practice is a formal IT Architecture, developed since January 2012 along side an initial 5 accounting practices.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working with these practices and deeply understanding their requirements, we are able to create a reference architecture. 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architecture documented everything there is required for practice's to operate totally from the cloud. 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we had designed that architecture and validated it against our trial customers, we constructed a prescriptive architecture. 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prescription architecture is an implementation of the reference architecture which is fully tested. 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 each of the technologies used a tested against each other in both the lab and the real-world.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3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the modern practice reference architecture.  It shows each of the components in the to be considered when the moving an accounting practice to the cloud.</a:t>
            </a:r>
          </a:p>
          <a:p>
            <a:endParaRPr lang="en-AU" dirty="0" smtClean="0"/>
          </a:p>
          <a:p>
            <a:r>
              <a:rPr lang="en-AU" dirty="0" smtClean="0"/>
              <a:t>Let’s briefly work through each of these components if you an understanding both of the thinking behind each component and what value the modern practice offers.</a:t>
            </a:r>
          </a:p>
          <a:p>
            <a:endParaRPr lang="en-AU" dirty="0" smtClean="0"/>
          </a:p>
          <a:p>
            <a:r>
              <a:rPr lang="en-AU" dirty="0" smtClean="0"/>
              <a:t>Firstly, the Internet, voice and fax.  At the core of the technology platform revenue accounting practice is the court networks.  In a modern practice this is commonly (in reverse order of importance) fax, voice and finally Internet.  It is possible however to run or services over an Internet connection.  We work with a number of telecommunications providers to ensure that not only to you get the best value for money but you also get a complete solution that matches your needs.</a:t>
            </a:r>
          </a:p>
          <a:p>
            <a:endParaRPr lang="en-AU" dirty="0" smtClean="0"/>
          </a:p>
          <a:p>
            <a:r>
              <a:rPr lang="en-AU" dirty="0" smtClean="0"/>
              <a:t>In the modern world, we communicate using email a vast amount.  In fact when most senior managers the survey, e-mail seems to be the most important software application running in any business in Australia.</a:t>
            </a:r>
            <a:r>
              <a:rPr lang="en-AU" baseline="0" dirty="0" smtClean="0"/>
              <a:t>  However to run a business effectively, e-mail is not just email.  We believe that most businesses, to be truly efficient, require shared calendars, shared contacts and shared tasks as well as a highly available email all platform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5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we can provide all of these enterprise features to small business is because of cloud. By massively scaling infrastructure, we can deliver </a:t>
            </a:r>
            <a:r>
              <a:rPr lang="en-A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Enetrprise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 at a price accessible to SMB customers, which then reduces administration and cost and enables anywhere working.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Warning: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until all systems are in the cloud, you commonly make almost no savings at all.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2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slide shows the products we use to deliver the Modern Practice Prescriptive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HubOne does not provide any of these cloud services, rather we work to define the architecture, set overall cloud strategy and provide Migration, Implementation and Training. We have invested over $1,500,000 in developing the Modern Practice Version 2.5 and can now scale this across many firms.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because of the cloud, we can provide ongoing support and updates to customers worldwide, at a fraction of the cost of organisations supporting custom solutions per client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4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whole solution is not just the implementation of these components, but is also the strategy, implementation</a:t>
            </a:r>
            <a:r>
              <a:rPr lang="en-AU" baseline="0" dirty="0" smtClean="0"/>
              <a:t> and support. We provide a one stop shop to provide all of this, with a solution designed to meet the needs of accounting firms across the country.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8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One of the key</a:t>
            </a:r>
            <a:r>
              <a:rPr lang="en-AU" baseline="0" dirty="0" smtClean="0"/>
              <a:t> items that was required by firms we spoke to was document management. 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The </a:t>
            </a:r>
            <a:r>
              <a:rPr lang="en-AU" baseline="0" dirty="0" smtClean="0"/>
              <a:t>HubOne Modern Practice Portal provides arguably the most advanced document management solution for accountants today</a:t>
            </a:r>
            <a:r>
              <a:rPr lang="en-AU" baseline="0" dirty="0" smtClean="0"/>
              <a:t>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We support 3 key scenarios:</a:t>
            </a:r>
          </a:p>
          <a:p>
            <a:endParaRPr lang="en-A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Creation involves the rapid creation of documents, leveraging information in your practice management system; the automatic editing and filing of these documents and ultra rapid 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Collation involves taking documents you receive, either electronically or in paper form and rapidly identifying these documents, storing and filing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Collaboration involves being able to create documents then instantly work on these with others, share them with colleagues and customers and store them for rapid search later.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Our </a:t>
            </a:r>
            <a:r>
              <a:rPr lang="en-AU" baseline="0" dirty="0" err="1" smtClean="0"/>
              <a:t>Proprietory</a:t>
            </a:r>
            <a:r>
              <a:rPr lang="en-AU" baseline="0" dirty="0" smtClean="0"/>
              <a:t> software and solutions enable all of these scenarios in an incredible meaningful way using the following products: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E0F0F-12BC-47B1-A866-F50AA850EB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1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64" y="353681"/>
            <a:ext cx="3293538" cy="11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8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629761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01" y="4960691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6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60542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00" y="4840747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4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629761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00" y="4876396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24276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6" y="861991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0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2897549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43093" y="4366246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236" y="609600"/>
            <a:ext cx="62427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31236" y="609600"/>
            <a:ext cx="62427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31236" y="609600"/>
            <a:ext cx="62427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31236" y="609600"/>
            <a:ext cx="62427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6199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8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012"/>
            <a:ext cx="2353901" cy="8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0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Modern Practice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7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it does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9788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8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Thanks for </a:t>
            </a:r>
            <a:r>
              <a:rPr lang="en-AU" smtClean="0"/>
              <a:t>your time</a:t>
            </a:r>
            <a:endParaRPr lang="en-A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6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236" y="976544"/>
            <a:ext cx="6242766" cy="953856"/>
          </a:xfrm>
        </p:spPr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4476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1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Modern Practice:</a:t>
            </a:r>
            <a:br>
              <a:rPr lang="en-AU" dirty="0" smtClean="0"/>
            </a:br>
            <a:r>
              <a:rPr lang="en-AU" dirty="0" smtClean="0"/>
              <a:t>Background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6497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1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Modern Practice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2792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Difference - Cloud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4419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1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Modern Practice - Delivered</a:t>
            </a:r>
            <a:endParaRPr lang="en-AU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1557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3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Value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Defining the Architecture</a:t>
            </a:r>
          </a:p>
          <a:p>
            <a:r>
              <a:rPr lang="en-AU" dirty="0" smtClean="0"/>
              <a:t>Overall Cloud Strategy</a:t>
            </a:r>
          </a:p>
          <a:p>
            <a:r>
              <a:rPr lang="en-AU" dirty="0" smtClean="0"/>
              <a:t>Migration, Implementation and Training</a:t>
            </a:r>
          </a:p>
          <a:p>
            <a:r>
              <a:rPr lang="en-AU" dirty="0" smtClean="0"/>
              <a:t>Ongoing Support and Updates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8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Whole Solution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29344"/>
              </p:ext>
            </p:extLst>
          </p:nvPr>
        </p:nvGraphicFramePr>
        <p:xfrm>
          <a:off x="1811042" y="1930400"/>
          <a:ext cx="746296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641" y="2636668"/>
            <a:ext cx="73866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AU" dirty="0" smtClean="0"/>
              <a:t>Implementation, Migration and Training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578668" y="2636668"/>
            <a:ext cx="73866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en-AU" dirty="0" smtClean="0"/>
              <a:t>Ongoing Support and Upgrades</a:t>
            </a:r>
            <a:endParaRPr lang="en-AU" dirty="0"/>
          </a:p>
        </p:txBody>
      </p:sp>
      <p:sp>
        <p:nvSpPr>
          <p:cNvPr id="7" name="Right Arrow 6"/>
          <p:cNvSpPr/>
          <p:nvPr/>
        </p:nvSpPr>
        <p:spPr>
          <a:xfrm>
            <a:off x="754602" y="5832629"/>
            <a:ext cx="9193398" cy="506027"/>
          </a:xfrm>
          <a:prstGeom prst="rightArrow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Cloud Strategy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8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Focus on Document Management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237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0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 to Sharepoint [Read-Only]" id="{9C64F151-950C-4C0D-B3E7-4F409D93716A}" vid="{0B2EE3C7-0ECA-4DF0-B6CE-23F5032D4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20c3f68-72c2-407c-9f75-f88737ab1ccd">HUBONE-38-4</_dlc_DocId>
    <_dlc_DocIdUrl xmlns="420c3f68-72c2-407c-9f75-f88737ab1ccd">
      <Url>https://hubone.sharepoint.com/sites/Intranet/Document%20Center/_layouts/DocIdRedir.aspx?ID=HUBONE-38-4</Url>
      <Description>HUBONE-38-4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2E04368E8A1746A17B60EFCAA76075" ma:contentTypeVersion="0" ma:contentTypeDescription="Create a new document." ma:contentTypeScope="" ma:versionID="6c4e8626dd114f985caea92219c32ab1">
  <xsd:schema xmlns:xsd="http://www.w3.org/2001/XMLSchema" xmlns:xs="http://www.w3.org/2001/XMLSchema" xmlns:p="http://schemas.microsoft.com/office/2006/metadata/properties" xmlns:ns2="420c3f68-72c2-407c-9f75-f88737ab1ccd" targetNamespace="http://schemas.microsoft.com/office/2006/metadata/properties" ma:root="true" ma:fieldsID="41ffd9bae1a29a2e187f7d939820254b" ns2:_="">
    <xsd:import namespace="420c3f68-72c2-407c-9f75-f88737ab1cc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c3f68-72c2-407c-9f75-f88737ab1cc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655CC4-13E3-4754-ABBF-0EA508C113B4}">
  <ds:schemaRefs>
    <ds:schemaRef ds:uri="http://schemas.microsoft.com/office/infopath/2007/PartnerControls"/>
    <ds:schemaRef ds:uri="420c3f68-72c2-407c-9f75-f88737ab1cc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0EFED8-B219-4402-9828-86B106F0C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0c3f68-72c2-407c-9f75-f88737ab1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7012F1-D4FB-45CC-8D2A-5A7ABC21710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6D8139B-ECF1-4F02-98F5-EC35E15EE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HubOne Solutions PowerPoint Template</Template>
  <TotalTime>517</TotalTime>
  <Words>1159</Words>
  <Application>Microsoft Office PowerPoint</Application>
  <PresentationFormat>Widescreen</PresentationFormat>
  <Paragraphs>167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The Modern Practice</vt:lpstr>
      <vt:lpstr>Agenda</vt:lpstr>
      <vt:lpstr>The Modern Practice: Background</vt:lpstr>
      <vt:lpstr>The Modern Practice</vt:lpstr>
      <vt:lpstr>The Difference - Cloud</vt:lpstr>
      <vt:lpstr>The Modern Practice - Delivered</vt:lpstr>
      <vt:lpstr>Our Value</vt:lpstr>
      <vt:lpstr>The Whole Solution</vt:lpstr>
      <vt:lpstr>A Focus on Document Management</vt:lpstr>
      <vt:lpstr>What it does</vt:lpstr>
      <vt:lpstr>Thanks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Practice</dc:title>
  <dc:creator>Nick Beaugeard</dc:creator>
  <cp:lastModifiedBy>Nick Beaugeard</cp:lastModifiedBy>
  <cp:revision>11</cp:revision>
  <dcterms:created xsi:type="dcterms:W3CDTF">2013-08-06T23:56:46Z</dcterms:created>
  <dcterms:modified xsi:type="dcterms:W3CDTF">2014-05-01T23:59:43Z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0x0101004E2E04368E8A1746A17B60EFCAA76075</vt:lpwstr>
  </property>
  <property fmtid="{D5CDD505-2E9C-101B-9397-08002B2CF9AE}" pid="3" name="_dlc_DocIdItemGuid">
    <vt:lpwstr>9e590eb5-dd2d-4af8-9676-96633f502ad6</vt:lpwstr>
  </property>
</Properties>
</file>