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D745D4B-803B-4B4C-983F-32EDF72D0044}">
          <p14:sldIdLst>
            <p14:sldId id="256"/>
            <p14:sldId id="257"/>
          </p14:sldIdLst>
        </p14:section>
        <p14:section name="champion" id="{EEACFB16-104D-48D7-B572-81C0E1C5D456}">
          <p14:sldIdLst>
            <p14:sldId id="258"/>
            <p14:sldId id="259"/>
            <p14:sldId id="260"/>
            <p14:sldId id="261"/>
            <p14:sldId id="262"/>
            <p14:sldId id="263"/>
            <p14:sldId id="264"/>
            <p14:sldId id="265"/>
          </p14:sldIdLst>
        </p14:section>
        <p14:section name="end user" id="{94B98252-694D-4077-852F-13C7F199F87D}">
          <p14:sldIdLst>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58912" autoAdjust="0"/>
  </p:normalViewPr>
  <p:slideViewPr>
    <p:cSldViewPr snapToGrid="0">
      <p:cViewPr varScale="1">
        <p:scale>
          <a:sx n="34" d="100"/>
          <a:sy n="34" d="100"/>
        </p:scale>
        <p:origin x="1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7D272-34D6-48E9-99F0-F95344AAEB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ADA3CDFE-B525-4B51-9AC1-B10C935393CE}">
      <dgm:prSet phldrT="[Text]"/>
      <dgm:spPr/>
      <dgm:t>
        <a:bodyPr/>
        <a:lstStyle/>
        <a:p>
          <a:pPr rtl="0"/>
          <a:r>
            <a:rPr lang="en-AU" dirty="0" smtClean="0"/>
            <a:t>What is The HubOne Template Manager?</a:t>
          </a:r>
          <a:endParaRPr lang="en-AU" dirty="0"/>
        </a:p>
      </dgm:t>
    </dgm:pt>
    <dgm:pt modelId="{F1FFCFC5-9D69-4C70-B358-2B1E4A467858}" type="parTrans" cxnId="{CE59DBD0-46E2-4C11-8599-4BEEC41E044E}">
      <dgm:prSet/>
      <dgm:spPr/>
      <dgm:t>
        <a:bodyPr/>
        <a:lstStyle/>
        <a:p>
          <a:endParaRPr lang="en-AU"/>
        </a:p>
      </dgm:t>
    </dgm:pt>
    <dgm:pt modelId="{B7AE7931-0446-4ED8-9EB4-FC2E69E1AEF1}" type="sibTrans" cxnId="{CE59DBD0-46E2-4C11-8599-4BEEC41E044E}">
      <dgm:prSet/>
      <dgm:spPr/>
      <dgm:t>
        <a:bodyPr/>
        <a:lstStyle/>
        <a:p>
          <a:endParaRPr lang="en-AU"/>
        </a:p>
      </dgm:t>
    </dgm:pt>
    <dgm:pt modelId="{F314CBF6-D274-4EC7-A593-1DF809E9B7CB}">
      <dgm:prSet phldrT="[Text]"/>
      <dgm:spPr/>
      <dgm:t>
        <a:bodyPr/>
        <a:lstStyle/>
        <a:p>
          <a:r>
            <a:rPr lang="en-AU" dirty="0" smtClean="0"/>
            <a:t>A SharePoint App which enables</a:t>
          </a:r>
          <a:r>
            <a:rPr lang="en-AU" baseline="0" dirty="0" smtClean="0"/>
            <a:t> the automatic creation of documents by merging a document template with data from </a:t>
          </a:r>
          <a:r>
            <a:rPr lang="en-AU" b="0" i="0" dirty="0" smtClean="0">
              <a:solidFill>
                <a:schemeClr val="tx1"/>
              </a:solidFill>
              <a:effectLst/>
              <a:latin typeface="+mn-lt"/>
              <a:ea typeface="+mn-ea"/>
              <a:cs typeface="+mn-cs"/>
            </a:rPr>
            <a:t>Xero Practice Manager.</a:t>
          </a:r>
          <a:r>
            <a:rPr lang="en-AU" b="0" i="0" baseline="0" dirty="0" smtClean="0">
              <a:solidFill>
                <a:schemeClr val="tx1"/>
              </a:solidFill>
              <a:effectLst/>
              <a:latin typeface="+mn-lt"/>
              <a:ea typeface="+mn-ea"/>
              <a:cs typeface="+mn-cs"/>
            </a:rPr>
            <a:t> </a:t>
          </a:r>
          <a:endParaRPr lang="en-AU" dirty="0"/>
        </a:p>
      </dgm:t>
    </dgm:pt>
    <dgm:pt modelId="{48066CB4-CC71-4615-9789-CAB5FCAB5E25}" type="parTrans" cxnId="{31E72C4A-8EEC-44B9-96B8-53BF3BFF8E74}">
      <dgm:prSet/>
      <dgm:spPr/>
      <dgm:t>
        <a:bodyPr/>
        <a:lstStyle/>
        <a:p>
          <a:endParaRPr lang="en-AU"/>
        </a:p>
      </dgm:t>
    </dgm:pt>
    <dgm:pt modelId="{80911F9F-0E88-47CC-B163-0CB076C49832}" type="sibTrans" cxnId="{31E72C4A-8EEC-44B9-96B8-53BF3BFF8E74}">
      <dgm:prSet/>
      <dgm:spPr/>
      <dgm:t>
        <a:bodyPr/>
        <a:lstStyle/>
        <a:p>
          <a:endParaRPr lang="en-AU"/>
        </a:p>
      </dgm:t>
    </dgm:pt>
    <dgm:pt modelId="{B94823E7-B99F-46DC-9280-22FF9F3E3691}">
      <dgm:prSet phldrT="[Text]"/>
      <dgm:spPr/>
      <dgm:t>
        <a:bodyPr/>
        <a:lstStyle/>
        <a:p>
          <a:pPr rtl="0"/>
          <a:r>
            <a:rPr lang="en-AU" dirty="0" smtClean="0"/>
            <a:t>Who uses it?</a:t>
          </a:r>
          <a:endParaRPr lang="en-AU" dirty="0"/>
        </a:p>
      </dgm:t>
    </dgm:pt>
    <dgm:pt modelId="{4A292CA3-3620-459C-8CD7-6DA42383D7F7}" type="parTrans" cxnId="{68FB4366-96EB-4658-B61D-AEFC9663FE14}">
      <dgm:prSet/>
      <dgm:spPr/>
      <dgm:t>
        <a:bodyPr/>
        <a:lstStyle/>
        <a:p>
          <a:endParaRPr lang="en-AU"/>
        </a:p>
      </dgm:t>
    </dgm:pt>
    <dgm:pt modelId="{210E9088-D1AA-4BA8-B1D4-A8AB7F2B28AD}" type="sibTrans" cxnId="{68FB4366-96EB-4658-B61D-AEFC9663FE14}">
      <dgm:prSet/>
      <dgm:spPr/>
      <dgm:t>
        <a:bodyPr/>
        <a:lstStyle/>
        <a:p>
          <a:endParaRPr lang="en-AU"/>
        </a:p>
      </dgm:t>
    </dgm:pt>
    <dgm:pt modelId="{65804354-047A-45C7-8FD5-63063D1BAFFE}">
      <dgm:prSet phldrT="[Text]"/>
      <dgm:spPr/>
      <dgm:t>
        <a:bodyPr/>
        <a:lstStyle/>
        <a:p>
          <a:r>
            <a:rPr lang="en-AU" b="0" i="0" baseline="0" dirty="0" smtClean="0">
              <a:solidFill>
                <a:schemeClr val="tx1"/>
              </a:solidFill>
              <a:effectLst/>
              <a:latin typeface="+mn-lt"/>
              <a:ea typeface="+mn-ea"/>
              <a:cs typeface="+mn-cs"/>
            </a:rPr>
            <a:t>All customers who have The Modern Practice Portal.</a:t>
          </a:r>
          <a:endParaRPr lang="en-AU" dirty="0"/>
        </a:p>
      </dgm:t>
    </dgm:pt>
    <dgm:pt modelId="{35FFA1B1-FC79-4D6F-9983-E43067BF130E}" type="parTrans" cxnId="{B3416C8C-AEB1-4988-8CBD-0111BCA7780F}">
      <dgm:prSet/>
      <dgm:spPr/>
      <dgm:t>
        <a:bodyPr/>
        <a:lstStyle/>
        <a:p>
          <a:endParaRPr lang="en-AU"/>
        </a:p>
      </dgm:t>
    </dgm:pt>
    <dgm:pt modelId="{693EC683-C7CF-42C1-B7C9-9EE9FFA39AD3}" type="sibTrans" cxnId="{B3416C8C-AEB1-4988-8CBD-0111BCA7780F}">
      <dgm:prSet/>
      <dgm:spPr/>
      <dgm:t>
        <a:bodyPr/>
        <a:lstStyle/>
        <a:p>
          <a:endParaRPr lang="en-AU"/>
        </a:p>
      </dgm:t>
    </dgm:pt>
    <dgm:pt modelId="{5A2FA99B-CDA3-486F-8D36-5901AD2B7B98}" type="pres">
      <dgm:prSet presAssocID="{2FC7D272-34D6-48E9-99F0-F95344AAEBC8}" presName="linear" presStyleCnt="0">
        <dgm:presLayoutVars>
          <dgm:animLvl val="lvl"/>
          <dgm:resizeHandles val="exact"/>
        </dgm:presLayoutVars>
      </dgm:prSet>
      <dgm:spPr/>
      <dgm:t>
        <a:bodyPr/>
        <a:lstStyle/>
        <a:p>
          <a:endParaRPr lang="en-AU"/>
        </a:p>
      </dgm:t>
    </dgm:pt>
    <dgm:pt modelId="{30A0ECAC-93B7-4E0D-B311-E36259FF854D}" type="pres">
      <dgm:prSet presAssocID="{ADA3CDFE-B525-4B51-9AC1-B10C935393CE}" presName="parentText" presStyleLbl="node1" presStyleIdx="0" presStyleCnt="2">
        <dgm:presLayoutVars>
          <dgm:chMax val="0"/>
          <dgm:bulletEnabled val="1"/>
        </dgm:presLayoutVars>
      </dgm:prSet>
      <dgm:spPr/>
      <dgm:t>
        <a:bodyPr/>
        <a:lstStyle/>
        <a:p>
          <a:endParaRPr lang="en-AU"/>
        </a:p>
      </dgm:t>
    </dgm:pt>
    <dgm:pt modelId="{4EA6656C-1564-437B-84B9-785520C65412}" type="pres">
      <dgm:prSet presAssocID="{ADA3CDFE-B525-4B51-9AC1-B10C935393CE}" presName="childText" presStyleLbl="revTx" presStyleIdx="0" presStyleCnt="2">
        <dgm:presLayoutVars>
          <dgm:bulletEnabled val="1"/>
        </dgm:presLayoutVars>
      </dgm:prSet>
      <dgm:spPr/>
      <dgm:t>
        <a:bodyPr/>
        <a:lstStyle/>
        <a:p>
          <a:endParaRPr lang="en-AU"/>
        </a:p>
      </dgm:t>
    </dgm:pt>
    <dgm:pt modelId="{83B7DFCF-6C1D-47D0-8DFD-63BF716220AA}" type="pres">
      <dgm:prSet presAssocID="{B94823E7-B99F-46DC-9280-22FF9F3E3691}" presName="parentText" presStyleLbl="node1" presStyleIdx="1" presStyleCnt="2">
        <dgm:presLayoutVars>
          <dgm:chMax val="0"/>
          <dgm:bulletEnabled val="1"/>
        </dgm:presLayoutVars>
      </dgm:prSet>
      <dgm:spPr/>
      <dgm:t>
        <a:bodyPr/>
        <a:lstStyle/>
        <a:p>
          <a:endParaRPr lang="en-AU"/>
        </a:p>
      </dgm:t>
    </dgm:pt>
    <dgm:pt modelId="{0AABB8EF-925A-440E-B435-F17BEAFF15C7}" type="pres">
      <dgm:prSet presAssocID="{B94823E7-B99F-46DC-9280-22FF9F3E3691}" presName="childText" presStyleLbl="revTx" presStyleIdx="1" presStyleCnt="2">
        <dgm:presLayoutVars>
          <dgm:bulletEnabled val="1"/>
        </dgm:presLayoutVars>
      </dgm:prSet>
      <dgm:spPr/>
      <dgm:t>
        <a:bodyPr/>
        <a:lstStyle/>
        <a:p>
          <a:endParaRPr lang="en-AU"/>
        </a:p>
      </dgm:t>
    </dgm:pt>
  </dgm:ptLst>
  <dgm:cxnLst>
    <dgm:cxn modelId="{68FB4366-96EB-4658-B61D-AEFC9663FE14}" srcId="{2FC7D272-34D6-48E9-99F0-F95344AAEBC8}" destId="{B94823E7-B99F-46DC-9280-22FF9F3E3691}" srcOrd="1" destOrd="0" parTransId="{4A292CA3-3620-459C-8CD7-6DA42383D7F7}" sibTransId="{210E9088-D1AA-4BA8-B1D4-A8AB7F2B28AD}"/>
    <dgm:cxn modelId="{8BD21FA1-36E8-4108-AA51-CEE8E88CED57}" type="presOf" srcId="{ADA3CDFE-B525-4B51-9AC1-B10C935393CE}" destId="{30A0ECAC-93B7-4E0D-B311-E36259FF854D}" srcOrd="0" destOrd="0" presId="urn:microsoft.com/office/officeart/2005/8/layout/vList2"/>
    <dgm:cxn modelId="{CE59DBD0-46E2-4C11-8599-4BEEC41E044E}" srcId="{2FC7D272-34D6-48E9-99F0-F95344AAEBC8}" destId="{ADA3CDFE-B525-4B51-9AC1-B10C935393CE}" srcOrd="0" destOrd="0" parTransId="{F1FFCFC5-9D69-4C70-B358-2B1E4A467858}" sibTransId="{B7AE7931-0446-4ED8-9EB4-FC2E69E1AEF1}"/>
    <dgm:cxn modelId="{080AEAF8-7954-42DA-BD42-28DA11C220DC}" type="presOf" srcId="{F314CBF6-D274-4EC7-A593-1DF809E9B7CB}" destId="{4EA6656C-1564-437B-84B9-785520C65412}" srcOrd="0" destOrd="0" presId="urn:microsoft.com/office/officeart/2005/8/layout/vList2"/>
    <dgm:cxn modelId="{5BAACD85-8853-47DC-86E0-FCCB9A77AAFD}" type="presOf" srcId="{2FC7D272-34D6-48E9-99F0-F95344AAEBC8}" destId="{5A2FA99B-CDA3-486F-8D36-5901AD2B7B98}" srcOrd="0" destOrd="0" presId="urn:microsoft.com/office/officeart/2005/8/layout/vList2"/>
    <dgm:cxn modelId="{CB9C33E7-D903-4D07-B596-0408AAE2E6B9}" type="presOf" srcId="{65804354-047A-45C7-8FD5-63063D1BAFFE}" destId="{0AABB8EF-925A-440E-B435-F17BEAFF15C7}" srcOrd="0" destOrd="0" presId="urn:microsoft.com/office/officeart/2005/8/layout/vList2"/>
    <dgm:cxn modelId="{E633B713-C1A9-4DB0-9B7C-543770BDCF50}" type="presOf" srcId="{B94823E7-B99F-46DC-9280-22FF9F3E3691}" destId="{83B7DFCF-6C1D-47D0-8DFD-63BF716220AA}" srcOrd="0" destOrd="0" presId="urn:microsoft.com/office/officeart/2005/8/layout/vList2"/>
    <dgm:cxn modelId="{B3416C8C-AEB1-4988-8CBD-0111BCA7780F}" srcId="{B94823E7-B99F-46DC-9280-22FF9F3E3691}" destId="{65804354-047A-45C7-8FD5-63063D1BAFFE}" srcOrd="0" destOrd="0" parTransId="{35FFA1B1-FC79-4D6F-9983-E43067BF130E}" sibTransId="{693EC683-C7CF-42C1-B7C9-9EE9FFA39AD3}"/>
    <dgm:cxn modelId="{31E72C4A-8EEC-44B9-96B8-53BF3BFF8E74}" srcId="{ADA3CDFE-B525-4B51-9AC1-B10C935393CE}" destId="{F314CBF6-D274-4EC7-A593-1DF809E9B7CB}" srcOrd="0" destOrd="0" parTransId="{48066CB4-CC71-4615-9789-CAB5FCAB5E25}" sibTransId="{80911F9F-0E88-47CC-B163-0CB076C49832}"/>
    <dgm:cxn modelId="{AAC15372-E266-4342-A60F-8F2D18119B62}" type="presParOf" srcId="{5A2FA99B-CDA3-486F-8D36-5901AD2B7B98}" destId="{30A0ECAC-93B7-4E0D-B311-E36259FF854D}" srcOrd="0" destOrd="0" presId="urn:microsoft.com/office/officeart/2005/8/layout/vList2"/>
    <dgm:cxn modelId="{654AEF91-9939-4C56-BBD7-6A7EDD21C02B}" type="presParOf" srcId="{5A2FA99B-CDA3-486F-8D36-5901AD2B7B98}" destId="{4EA6656C-1564-437B-84B9-785520C65412}" srcOrd="1" destOrd="0" presId="urn:microsoft.com/office/officeart/2005/8/layout/vList2"/>
    <dgm:cxn modelId="{477B243C-B579-4027-8253-BB1E8FAF758A}" type="presParOf" srcId="{5A2FA99B-CDA3-486F-8D36-5901AD2B7B98}" destId="{83B7DFCF-6C1D-47D0-8DFD-63BF716220AA}" srcOrd="2" destOrd="0" presId="urn:microsoft.com/office/officeart/2005/8/layout/vList2"/>
    <dgm:cxn modelId="{A22491FD-22F4-4584-BA45-013C67832EFB}" type="presParOf" srcId="{5A2FA99B-CDA3-486F-8D36-5901AD2B7B98}" destId="{0AABB8EF-925A-440E-B435-F17BEAFF15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0ECAC-93B7-4E0D-B311-E36259FF854D}">
      <dsp:nvSpPr>
        <dsp:cNvPr id="0" name=""/>
        <dsp:cNvSpPr/>
      </dsp:nvSpPr>
      <dsp:spPr>
        <a:xfrm>
          <a:off x="0" y="470900"/>
          <a:ext cx="7083137" cy="678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AU" sz="2900" kern="1200" dirty="0" smtClean="0"/>
            <a:t>What is The HubOne Template Manager?</a:t>
          </a:r>
          <a:endParaRPr lang="en-AU" sz="2900" kern="1200" dirty="0"/>
        </a:p>
      </dsp:txBody>
      <dsp:txXfrm>
        <a:off x="33127" y="504027"/>
        <a:ext cx="7016883" cy="612346"/>
      </dsp:txXfrm>
    </dsp:sp>
    <dsp:sp modelId="{4EA6656C-1564-437B-84B9-785520C65412}">
      <dsp:nvSpPr>
        <dsp:cNvPr id="0" name=""/>
        <dsp:cNvSpPr/>
      </dsp:nvSpPr>
      <dsp:spPr>
        <a:xfrm>
          <a:off x="0" y="1149500"/>
          <a:ext cx="7083137" cy="990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89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AU" sz="2300" kern="1200" dirty="0" smtClean="0"/>
            <a:t>A SharePoint App which enables</a:t>
          </a:r>
          <a:r>
            <a:rPr lang="en-AU" sz="2300" kern="1200" baseline="0" dirty="0" smtClean="0"/>
            <a:t> the automatic creation of documents by merging a document template with data from </a:t>
          </a:r>
          <a:r>
            <a:rPr lang="en-AU" sz="2300" b="0" i="0" kern="1200" dirty="0" smtClean="0">
              <a:solidFill>
                <a:schemeClr val="tx1"/>
              </a:solidFill>
              <a:effectLst/>
              <a:latin typeface="+mn-lt"/>
              <a:ea typeface="+mn-ea"/>
              <a:cs typeface="+mn-cs"/>
            </a:rPr>
            <a:t>Xero Practice Manager.</a:t>
          </a:r>
          <a:r>
            <a:rPr lang="en-AU" sz="2300" b="0" i="0" kern="1200" baseline="0" dirty="0" smtClean="0">
              <a:solidFill>
                <a:schemeClr val="tx1"/>
              </a:solidFill>
              <a:effectLst/>
              <a:latin typeface="+mn-lt"/>
              <a:ea typeface="+mn-ea"/>
              <a:cs typeface="+mn-cs"/>
            </a:rPr>
            <a:t> </a:t>
          </a:r>
          <a:endParaRPr lang="en-AU" sz="2300" kern="1200" dirty="0"/>
        </a:p>
      </dsp:txBody>
      <dsp:txXfrm>
        <a:off x="0" y="1149500"/>
        <a:ext cx="7083137" cy="990494"/>
      </dsp:txXfrm>
    </dsp:sp>
    <dsp:sp modelId="{83B7DFCF-6C1D-47D0-8DFD-63BF716220AA}">
      <dsp:nvSpPr>
        <dsp:cNvPr id="0" name=""/>
        <dsp:cNvSpPr/>
      </dsp:nvSpPr>
      <dsp:spPr>
        <a:xfrm>
          <a:off x="0" y="2139995"/>
          <a:ext cx="7083137" cy="678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AU" sz="2900" kern="1200" dirty="0" smtClean="0"/>
            <a:t>Who uses it?</a:t>
          </a:r>
          <a:endParaRPr lang="en-AU" sz="2900" kern="1200" dirty="0"/>
        </a:p>
      </dsp:txBody>
      <dsp:txXfrm>
        <a:off x="33127" y="2173122"/>
        <a:ext cx="7016883" cy="612346"/>
      </dsp:txXfrm>
    </dsp:sp>
    <dsp:sp modelId="{0AABB8EF-925A-440E-B435-F17BEAFF15C7}">
      <dsp:nvSpPr>
        <dsp:cNvPr id="0" name=""/>
        <dsp:cNvSpPr/>
      </dsp:nvSpPr>
      <dsp:spPr>
        <a:xfrm>
          <a:off x="0" y="2818595"/>
          <a:ext cx="7083137" cy="6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89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AU" sz="2300" b="0" i="0" kern="1200" baseline="0" dirty="0" smtClean="0">
              <a:solidFill>
                <a:schemeClr val="tx1"/>
              </a:solidFill>
              <a:effectLst/>
              <a:latin typeface="+mn-lt"/>
              <a:ea typeface="+mn-ea"/>
              <a:cs typeface="+mn-cs"/>
            </a:rPr>
            <a:t>All customers who have The Modern Practice Portal.</a:t>
          </a:r>
          <a:endParaRPr lang="en-AU" sz="2300" kern="1200" dirty="0"/>
        </a:p>
      </dsp:txBody>
      <dsp:txXfrm>
        <a:off x="0" y="2818595"/>
        <a:ext cx="7083137" cy="6903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rebuchet MS" panose="020B0603020202090204" pitchFamily="34"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rebuchet MS" panose="020B0603020202090204" pitchFamily="34" charset="0"/>
              </a:defRPr>
            </a:lvl1pPr>
          </a:lstStyle>
          <a:p>
            <a:fld id="{EEB75E98-A154-4315-AB1F-B83B61A10540}" type="datetimeFigureOut">
              <a:rPr lang="en-AU" smtClean="0"/>
              <a:pPr/>
              <a:t>8/05/2014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rebuchet MS" panose="020B0603020202090204" pitchFamily="34"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rebuchet MS" panose="020B0603020202090204" pitchFamily="34" charset="0"/>
              </a:defRPr>
            </a:lvl1pPr>
          </a:lstStyle>
          <a:p>
            <a:fld id="{3DA0FEF4-B6BB-4DF6-8D40-14C98D1C4463}" type="slidenum">
              <a:rPr lang="en-AU" smtClean="0"/>
              <a:pPr/>
              <a:t>‹#›</a:t>
            </a:fld>
            <a:endParaRPr lang="en-AU" dirty="0"/>
          </a:p>
        </p:txBody>
      </p:sp>
    </p:spTree>
    <p:extLst>
      <p:ext uri="{BB962C8B-B14F-4D97-AF65-F5344CB8AC3E}">
        <p14:creationId xmlns:p14="http://schemas.microsoft.com/office/powerpoint/2010/main" val="94937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rebuchet MS" panose="020B0603020202090204" pitchFamily="34" charset="0"/>
        <a:ea typeface="+mn-ea"/>
        <a:cs typeface="+mn-cs"/>
      </a:defRPr>
    </a:lvl1pPr>
    <a:lvl2pPr marL="457200" algn="l" defTabSz="914400" rtl="0" eaLnBrk="1" latinLnBrk="0" hangingPunct="1">
      <a:defRPr sz="1200" kern="1200">
        <a:solidFill>
          <a:schemeClr val="tx1"/>
        </a:solidFill>
        <a:latin typeface="Trebuchet MS" panose="020B0603020202090204" pitchFamily="34" charset="0"/>
        <a:ea typeface="+mn-ea"/>
        <a:cs typeface="+mn-cs"/>
      </a:defRPr>
    </a:lvl2pPr>
    <a:lvl3pPr marL="914400" algn="l" defTabSz="914400" rtl="0" eaLnBrk="1" latinLnBrk="0" hangingPunct="1">
      <a:defRPr sz="1200" kern="1200">
        <a:solidFill>
          <a:schemeClr val="tx1"/>
        </a:solidFill>
        <a:latin typeface="Trebuchet MS" panose="020B0603020202090204" pitchFamily="34" charset="0"/>
        <a:ea typeface="+mn-ea"/>
        <a:cs typeface="+mn-cs"/>
      </a:defRPr>
    </a:lvl3pPr>
    <a:lvl4pPr marL="1371600" algn="l" defTabSz="914400" rtl="0" eaLnBrk="1" latinLnBrk="0" hangingPunct="1">
      <a:defRPr sz="1200" kern="1200">
        <a:solidFill>
          <a:schemeClr val="tx1"/>
        </a:solidFill>
        <a:latin typeface="Trebuchet MS" panose="020B0603020202090204" pitchFamily="34" charset="0"/>
        <a:ea typeface="+mn-ea"/>
        <a:cs typeface="+mn-cs"/>
      </a:defRPr>
    </a:lvl4pPr>
    <a:lvl5pPr marL="1828800" algn="l" defTabSz="914400" rtl="0" eaLnBrk="1" latinLnBrk="0" hangingPunct="1">
      <a:defRPr sz="1200" kern="1200">
        <a:solidFill>
          <a:schemeClr val="tx1"/>
        </a:solidFill>
        <a:latin typeface="Trebuchet MS" panose="020B0603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3457282-2BE8-4161-829A-0479F0D10ECE}" type="slidenum">
              <a:rPr lang="en-AU" smtClean="0">
                <a:solidFill>
                  <a:prstClr val="black"/>
                </a:solidFill>
              </a:rPr>
              <a:pPr/>
              <a:t>1</a:t>
            </a:fld>
            <a:endParaRPr lang="en-AU">
              <a:solidFill>
                <a:prstClr val="black"/>
              </a:solidFill>
            </a:endParaRPr>
          </a:p>
        </p:txBody>
      </p:sp>
    </p:spTree>
    <p:extLst>
      <p:ext uri="{BB962C8B-B14F-4D97-AF65-F5344CB8AC3E}">
        <p14:creationId xmlns:p14="http://schemas.microsoft.com/office/powerpoint/2010/main" val="379704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dirty="0" smtClean="0"/>
              <a:t>Open the </a:t>
            </a:r>
            <a:r>
              <a:rPr lang="en-AU" b="1" dirty="0" smtClean="0"/>
              <a:t>Document</a:t>
            </a:r>
            <a:r>
              <a:rPr lang="en-AU" b="1" baseline="0" dirty="0" smtClean="0"/>
              <a:t> Center </a:t>
            </a:r>
            <a:r>
              <a:rPr lang="en-AU" baseline="0" dirty="0" smtClean="0"/>
              <a:t>in your </a:t>
            </a:r>
            <a:r>
              <a:rPr lang="en-AU" dirty="0" smtClean="0"/>
              <a:t>SharePoint site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dirty="0" smtClean="0"/>
              <a:t>e.g. </a:t>
            </a:r>
            <a:r>
              <a:rPr lang="en-AU" sz="1200" b="0" i="0" kern="1200" dirty="0" smtClean="0">
                <a:solidFill>
                  <a:schemeClr val="tx1"/>
                </a:solidFill>
                <a:effectLst/>
                <a:latin typeface="Trebuchet MS" panose="020B0603020202090204" pitchFamily="34" charset="0"/>
                <a:ea typeface="+mn-ea"/>
                <a:cs typeface="+mn-cs"/>
              </a:rPr>
              <a:t>YourDomain.SharePoint.com</a:t>
            </a:r>
            <a:r>
              <a:rPr lang="en-AU" sz="1200" b="0" i="0" kern="1200" dirty="0" smtClean="0">
                <a:solidFill>
                  <a:schemeClr val="tx1"/>
                </a:solidFill>
                <a:effectLst/>
                <a:ea typeface="+mn-ea"/>
                <a:cs typeface="+mn-cs"/>
              </a:rPr>
              <a:t>/sites/</a:t>
            </a:r>
            <a:r>
              <a:rPr lang="en-AU" sz="1200" b="0" i="0" kern="1200" dirty="0" err="1" smtClean="0">
                <a:solidFill>
                  <a:schemeClr val="tx1"/>
                </a:solidFill>
                <a:effectLst/>
                <a:ea typeface="+mn-ea"/>
                <a:cs typeface="+mn-cs"/>
              </a:rPr>
              <a:t>modernpractice</a:t>
            </a:r>
            <a:r>
              <a:rPr lang="en-AU" sz="1200" b="0" i="0" kern="1200" dirty="0" smtClean="0">
                <a:solidFill>
                  <a:schemeClr val="tx1"/>
                </a:solidFill>
                <a:effectLst/>
                <a:ea typeface="+mn-ea"/>
                <a:cs typeface="+mn-cs"/>
              </a:rPr>
              <a:t>/</a:t>
            </a:r>
            <a:r>
              <a:rPr lang="en-AU" sz="1200" b="0" i="0" kern="1200" dirty="0" err="1" smtClean="0">
                <a:solidFill>
                  <a:schemeClr val="tx1"/>
                </a:solidFill>
                <a:effectLst/>
                <a:ea typeface="+mn-ea"/>
                <a:cs typeface="+mn-cs"/>
              </a:rPr>
              <a:t>documentcenter</a:t>
            </a:r>
            <a:endParaRPr lang="en-AU" dirty="0" smtClean="0"/>
          </a:p>
          <a:p>
            <a:pPr marL="228600" indent="-228600">
              <a:buFont typeface="+mj-lt"/>
              <a:buAutoNum type="arabicPeriod"/>
            </a:pPr>
            <a:endParaRPr lang="en-AU"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AU" dirty="0" smtClean="0"/>
              <a:t>Navigate to the </a:t>
            </a:r>
            <a:r>
              <a:rPr lang="en-AU" b="1" dirty="0" smtClean="0"/>
              <a:t>Site</a:t>
            </a:r>
            <a:r>
              <a:rPr lang="en-AU" b="1" baseline="0" dirty="0" smtClean="0"/>
              <a:t> Contents </a:t>
            </a:r>
            <a:r>
              <a:rPr lang="en-AU" b="0" dirty="0" smtClean="0"/>
              <a:t>folder</a:t>
            </a:r>
            <a:r>
              <a:rPr lang="en-AU" b="1" baseline="0" dirty="0" smtClean="0"/>
              <a:t> </a:t>
            </a:r>
            <a:r>
              <a:rPr lang="en-AU" b="0" baseline="0" dirty="0" smtClean="0"/>
              <a:t>which </a:t>
            </a:r>
            <a:r>
              <a:rPr lang="en-AU" baseline="0" dirty="0" smtClean="0"/>
              <a:t>will be located on the left pane of the screen</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AU" baseline="0" dirty="0" smtClean="0"/>
              <a:t>Select the </a:t>
            </a:r>
            <a:r>
              <a:rPr lang="en-AU" b="1" dirty="0" smtClean="0"/>
              <a:t>Modern Practice Template </a:t>
            </a:r>
            <a:r>
              <a:rPr lang="en-AU" b="0" dirty="0" smtClean="0"/>
              <a:t>folder</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AU" baseline="0" dirty="0" smtClean="0"/>
          </a:p>
          <a:p>
            <a:pPr marL="0" indent="0">
              <a:buFont typeface="+mj-lt"/>
              <a:buNone/>
            </a:pPr>
            <a:r>
              <a:rPr lang="en-AU" baseline="0" dirty="0" smtClean="0"/>
              <a:t>Here you will find all the templates that have been added.</a:t>
            </a:r>
          </a:p>
          <a:p>
            <a:pPr marL="0" indent="0">
              <a:buFont typeface="+mj-lt"/>
              <a:buNone/>
            </a:pPr>
            <a:endParaRPr lang="en-AU" dirty="0" smtClean="0"/>
          </a:p>
          <a:p>
            <a:endParaRPr lang="en-AU" dirty="0"/>
          </a:p>
        </p:txBody>
      </p:sp>
      <p:sp>
        <p:nvSpPr>
          <p:cNvPr id="4" name="Slide Number Placeholder 3"/>
          <p:cNvSpPr>
            <a:spLocks noGrp="1"/>
          </p:cNvSpPr>
          <p:nvPr>
            <p:ph type="sldNum" sz="quarter" idx="10"/>
          </p:nvPr>
        </p:nvSpPr>
        <p:spPr/>
        <p:txBody>
          <a:bodyPr/>
          <a:lstStyle/>
          <a:p>
            <a:fld id="{3DA0FEF4-B6BB-4DF6-8D40-14C98D1C4463}" type="slidenum">
              <a:rPr lang="en-AU" smtClean="0"/>
              <a:t>10</a:t>
            </a:fld>
            <a:endParaRPr lang="en-AU"/>
          </a:p>
        </p:txBody>
      </p:sp>
    </p:spTree>
    <p:extLst>
      <p:ext uri="{BB962C8B-B14F-4D97-AF65-F5344CB8AC3E}">
        <p14:creationId xmlns:p14="http://schemas.microsoft.com/office/powerpoint/2010/main" val="142937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End User guide</a:t>
            </a:r>
            <a:r>
              <a:rPr lang="en-AU" baseline="0" dirty="0" smtClean="0"/>
              <a:t> </a:t>
            </a:r>
            <a:r>
              <a:rPr lang="en-AU" dirty="0" smtClean="0"/>
              <a:t>is for people who will be creating </a:t>
            </a:r>
            <a:r>
              <a:rPr lang="en-AU" baseline="0" dirty="0" smtClean="0"/>
              <a:t>standardised documents and letters for their organisations based on Document Templates that integrate client data from Xero Practice Manager.  </a:t>
            </a:r>
            <a:endParaRPr lang="en-AU" dirty="0"/>
          </a:p>
        </p:txBody>
      </p:sp>
      <p:sp>
        <p:nvSpPr>
          <p:cNvPr id="4" name="Slide Number Placeholder 3"/>
          <p:cNvSpPr>
            <a:spLocks noGrp="1"/>
          </p:cNvSpPr>
          <p:nvPr>
            <p:ph type="sldNum" sz="quarter" idx="10"/>
          </p:nvPr>
        </p:nvSpPr>
        <p:spPr/>
        <p:txBody>
          <a:bodyPr/>
          <a:lstStyle/>
          <a:p>
            <a:fld id="{3DA0FEF4-B6BB-4DF6-8D40-14C98D1C4463}" type="slidenum">
              <a:rPr lang="en-AU" smtClean="0"/>
              <a:t>11</a:t>
            </a:fld>
            <a:endParaRPr lang="en-AU"/>
          </a:p>
        </p:txBody>
      </p:sp>
    </p:spTree>
    <p:extLst>
      <p:ext uri="{BB962C8B-B14F-4D97-AF65-F5344CB8AC3E}">
        <p14:creationId xmlns:p14="http://schemas.microsoft.com/office/powerpoint/2010/main" val="1004030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dirty="0" smtClean="0"/>
              <a:t>Open the </a:t>
            </a:r>
            <a:r>
              <a:rPr lang="en-AU" b="1" dirty="0" smtClean="0"/>
              <a:t>Document</a:t>
            </a:r>
            <a:r>
              <a:rPr lang="en-AU" b="1" baseline="0" dirty="0" smtClean="0"/>
              <a:t> Center </a:t>
            </a:r>
            <a:r>
              <a:rPr lang="en-AU" baseline="0" dirty="0" smtClean="0"/>
              <a:t>in your </a:t>
            </a:r>
            <a:r>
              <a:rPr lang="en-AU" dirty="0" smtClean="0"/>
              <a:t>SharePoint site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dirty="0" smtClean="0"/>
              <a:t>e.g. </a:t>
            </a:r>
            <a:r>
              <a:rPr lang="en-AU" sz="1200" b="0" i="0" kern="1200" dirty="0" smtClean="0">
                <a:solidFill>
                  <a:schemeClr val="tx1"/>
                </a:solidFill>
                <a:effectLst/>
                <a:latin typeface="Trebuchet MS" panose="020B0603020202090204" pitchFamily="34" charset="0"/>
                <a:ea typeface="+mn-ea"/>
                <a:cs typeface="+mn-cs"/>
              </a:rPr>
              <a:t>YourDomain.SharePoint.com</a:t>
            </a:r>
            <a:r>
              <a:rPr lang="en-AU" sz="1200" b="0" i="0" kern="1200" dirty="0" smtClean="0">
                <a:solidFill>
                  <a:schemeClr val="tx1"/>
                </a:solidFill>
                <a:effectLst/>
                <a:ea typeface="+mn-ea"/>
                <a:cs typeface="+mn-cs"/>
              </a:rPr>
              <a:t>/sites/</a:t>
            </a:r>
            <a:r>
              <a:rPr lang="en-AU" sz="1200" b="0" i="0" kern="1200" dirty="0" err="1" smtClean="0">
                <a:solidFill>
                  <a:schemeClr val="tx1"/>
                </a:solidFill>
                <a:effectLst/>
                <a:ea typeface="+mn-ea"/>
                <a:cs typeface="+mn-cs"/>
              </a:rPr>
              <a:t>modernpractice</a:t>
            </a:r>
            <a:r>
              <a:rPr lang="en-AU" sz="1200" b="0" i="0" kern="1200" dirty="0" smtClean="0">
                <a:solidFill>
                  <a:schemeClr val="tx1"/>
                </a:solidFill>
                <a:effectLst/>
                <a:ea typeface="+mn-ea"/>
                <a:cs typeface="+mn-cs"/>
              </a:rPr>
              <a:t>/</a:t>
            </a:r>
            <a:r>
              <a:rPr lang="en-AU" sz="1200" b="0" i="0" kern="1200" dirty="0" err="1" smtClean="0">
                <a:solidFill>
                  <a:schemeClr val="tx1"/>
                </a:solidFill>
                <a:effectLst/>
                <a:ea typeface="+mn-ea"/>
                <a:cs typeface="+mn-cs"/>
              </a:rPr>
              <a:t>documentcenter</a:t>
            </a:r>
            <a:endParaRPr lang="en-AU" dirty="0" smtClean="0"/>
          </a:p>
          <a:p>
            <a:pPr marL="228600" indent="-228600">
              <a:buFont typeface="+mj-lt"/>
              <a:buAutoNum type="arabicPeriod"/>
            </a:pPr>
            <a:endParaRPr lang="en-AU" dirty="0" smtClean="0"/>
          </a:p>
          <a:p>
            <a:pPr marL="228600" indent="-228600">
              <a:buFont typeface="+mj-lt"/>
              <a:buAutoNum type="arabicPeriod" startAt="2"/>
            </a:pPr>
            <a:r>
              <a:rPr lang="en-AU" dirty="0" smtClean="0"/>
              <a:t>The </a:t>
            </a:r>
            <a:r>
              <a:rPr lang="en-AU" b="1" dirty="0" smtClean="0"/>
              <a:t>HubOne Template Manager</a:t>
            </a:r>
            <a:r>
              <a:rPr lang="en-AU" b="1" baseline="0" dirty="0" smtClean="0"/>
              <a:t> </a:t>
            </a:r>
            <a:r>
              <a:rPr lang="en-AU" baseline="0" dirty="0" smtClean="0"/>
              <a:t>will be located on the bottom right of the screen.</a:t>
            </a:r>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AFC40279-CF1B-41B0-A178-551F32932864}" type="slidenum">
              <a:rPr lang="en-AU" smtClean="0"/>
              <a:t>13</a:t>
            </a:fld>
            <a:endParaRPr lang="en-AU"/>
          </a:p>
        </p:txBody>
      </p:sp>
    </p:spTree>
    <p:extLst>
      <p:ext uri="{BB962C8B-B14F-4D97-AF65-F5344CB8AC3E}">
        <p14:creationId xmlns:p14="http://schemas.microsoft.com/office/powerpoint/2010/main" val="4516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dirty="0" smtClean="0"/>
              <a:t>You will see a list of Document</a:t>
            </a:r>
            <a:r>
              <a:rPr lang="en-AU" baseline="0" dirty="0" smtClean="0"/>
              <a:t> </a:t>
            </a:r>
            <a:r>
              <a:rPr lang="en-AU" dirty="0" smtClean="0"/>
              <a:t>Templates that</a:t>
            </a:r>
            <a:r>
              <a:rPr lang="en-AU" baseline="0" dirty="0" smtClean="0"/>
              <a:t> are available for you to use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baseline="0" dirty="0" smtClean="0"/>
              <a:t>For the most up-to-date list select the Refresh icon</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baseline="0" dirty="0" smtClean="0"/>
              <a:t>N.B. The </a:t>
            </a:r>
            <a:r>
              <a:rPr lang="en-AU" sz="1200" b="1" i="0" kern="1200" dirty="0" smtClean="0">
                <a:solidFill>
                  <a:schemeClr val="tx1"/>
                </a:solidFill>
                <a:effectLst/>
                <a:ea typeface="+mn-ea"/>
                <a:cs typeface="+mn-cs"/>
              </a:rPr>
              <a:t>2.6 - Template Fields List.docx</a:t>
            </a:r>
            <a:r>
              <a:rPr lang="en-AU" sz="1200" b="1" i="0" kern="1200" baseline="0" dirty="0" smtClean="0">
                <a:solidFill>
                  <a:schemeClr val="tx1"/>
                </a:solidFill>
                <a:effectLst/>
                <a:ea typeface="+mn-ea"/>
                <a:cs typeface="+mn-cs"/>
              </a:rPr>
              <a:t> </a:t>
            </a:r>
            <a:r>
              <a:rPr lang="en-AU" sz="1200" b="0" i="0" kern="1200" baseline="0" dirty="0" smtClean="0">
                <a:solidFill>
                  <a:schemeClr val="tx1"/>
                </a:solidFill>
                <a:effectLst/>
                <a:ea typeface="+mn-ea"/>
                <a:cs typeface="+mn-cs"/>
              </a:rPr>
              <a:t>Document Template is available by default (this Template is used to create new Templates by your Champion)</a:t>
            </a:r>
            <a:endParaRPr lang="en-AU" b="1" dirty="0" smtClean="0"/>
          </a:p>
          <a:p>
            <a:endParaRPr lang="en-AU" dirty="0"/>
          </a:p>
        </p:txBody>
      </p:sp>
      <p:sp>
        <p:nvSpPr>
          <p:cNvPr id="4" name="Slide Number Placeholder 3"/>
          <p:cNvSpPr>
            <a:spLocks noGrp="1"/>
          </p:cNvSpPr>
          <p:nvPr>
            <p:ph type="sldNum" sz="quarter" idx="10"/>
          </p:nvPr>
        </p:nvSpPr>
        <p:spPr/>
        <p:txBody>
          <a:bodyPr/>
          <a:lstStyle/>
          <a:p>
            <a:fld id="{23457282-2BE8-4161-829A-0479F0D10ECE}" type="slidenum">
              <a:rPr lang="en-AU" smtClean="0"/>
              <a:t>14</a:t>
            </a:fld>
            <a:endParaRPr lang="en-AU"/>
          </a:p>
        </p:txBody>
      </p:sp>
    </p:spTree>
    <p:extLst>
      <p:ext uri="{BB962C8B-B14F-4D97-AF65-F5344CB8AC3E}">
        <p14:creationId xmlns:p14="http://schemas.microsoft.com/office/powerpoint/2010/main" val="4140041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Select the Construct icon </a:t>
            </a:r>
          </a:p>
          <a:p>
            <a:pPr marL="228600" indent="-228600">
              <a:buFont typeface="+mj-lt"/>
              <a:buAutoNum type="arabicPeriod"/>
            </a:pPr>
            <a:r>
              <a:rPr lang="en-AU" dirty="0" smtClean="0"/>
              <a:t>This navigates</a:t>
            </a:r>
            <a:r>
              <a:rPr lang="en-AU" baseline="0" dirty="0" smtClean="0"/>
              <a:t> you to the list of your Clients from Xero Practice Manager</a:t>
            </a:r>
            <a:endParaRPr lang="en-AU" dirty="0" smtClean="0"/>
          </a:p>
          <a:p>
            <a:pPr marL="228600" indent="-228600">
              <a:buFont typeface="+mj-lt"/>
              <a:buAutoNum type="arabicPeriod"/>
            </a:pPr>
            <a:r>
              <a:rPr lang="en-AU" dirty="0" smtClean="0"/>
              <a:t>Select the Client that you require</a:t>
            </a:r>
          </a:p>
          <a:p>
            <a:pPr marL="228600" indent="-228600">
              <a:buFont typeface="+mj-lt"/>
              <a:buAutoNum type="arabicPeriod"/>
            </a:pPr>
            <a:r>
              <a:rPr lang="en-AU" dirty="0" smtClean="0"/>
              <a:t>The App is defaulted to save</a:t>
            </a:r>
            <a:r>
              <a:rPr lang="en-AU" baseline="0" dirty="0" smtClean="0"/>
              <a:t> a copy of the document you are about to create into the Client’s folder on XPM.</a:t>
            </a:r>
            <a:endParaRPr lang="en-AU" dirty="0" smtClean="0"/>
          </a:p>
          <a:p>
            <a:pPr marL="228600" indent="-228600">
              <a:buFont typeface="+mj-lt"/>
              <a:buAutoNum type="arabicPeriod"/>
            </a:pPr>
            <a:r>
              <a:rPr lang="en-AU" dirty="0" smtClean="0"/>
              <a:t>Select Download and Save.</a:t>
            </a:r>
          </a:p>
          <a:p>
            <a:pPr marL="228600" indent="-228600">
              <a:buFont typeface="+mj-lt"/>
              <a:buAutoNum type="arabicPeriod"/>
            </a:pPr>
            <a:endParaRPr lang="en-AU" dirty="0" smtClean="0"/>
          </a:p>
          <a:p>
            <a:pPr marL="0" indent="0">
              <a:buFont typeface="+mj-lt"/>
              <a:buNone/>
            </a:pPr>
            <a:r>
              <a:rPr lang="en-AU" i="1" dirty="0" smtClean="0"/>
              <a:t>…continue</a:t>
            </a:r>
            <a:r>
              <a:rPr lang="en-AU" i="1" baseline="0" dirty="0" smtClean="0"/>
              <a:t> to next slide.</a:t>
            </a:r>
            <a:endParaRPr lang="en-AU" i="1" dirty="0" smtClean="0"/>
          </a:p>
        </p:txBody>
      </p:sp>
      <p:sp>
        <p:nvSpPr>
          <p:cNvPr id="4" name="Slide Number Placeholder 3"/>
          <p:cNvSpPr>
            <a:spLocks noGrp="1"/>
          </p:cNvSpPr>
          <p:nvPr>
            <p:ph type="sldNum" sz="quarter" idx="10"/>
          </p:nvPr>
        </p:nvSpPr>
        <p:spPr/>
        <p:txBody>
          <a:bodyPr/>
          <a:lstStyle/>
          <a:p>
            <a:fld id="{23457282-2BE8-4161-829A-0479F0D10ECE}" type="slidenum">
              <a:rPr lang="en-AU" smtClean="0"/>
              <a:t>15</a:t>
            </a:fld>
            <a:endParaRPr lang="en-AU"/>
          </a:p>
        </p:txBody>
      </p:sp>
    </p:spTree>
    <p:extLst>
      <p:ext uri="{BB962C8B-B14F-4D97-AF65-F5344CB8AC3E}">
        <p14:creationId xmlns:p14="http://schemas.microsoft.com/office/powerpoint/2010/main" val="745119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AU" dirty="0" smtClean="0"/>
              <a:t>Select </a:t>
            </a:r>
            <a:r>
              <a:rPr lang="en-AU" b="1" dirty="0" smtClean="0"/>
              <a:t>Open document</a:t>
            </a:r>
          </a:p>
          <a:p>
            <a:pPr marL="0" indent="0">
              <a:buFont typeface="+mj-lt"/>
              <a:buNone/>
            </a:pPr>
            <a:r>
              <a:rPr lang="en-AU" b="0" dirty="0" smtClean="0"/>
              <a:t>N.B.</a:t>
            </a:r>
            <a:r>
              <a:rPr lang="en-AU" b="0" baseline="0" dirty="0" smtClean="0"/>
              <a:t> Your may receive a warning pop up – Select </a:t>
            </a:r>
            <a:r>
              <a:rPr lang="en-AU" b="1" baseline="0" dirty="0" smtClean="0"/>
              <a:t>Allow</a:t>
            </a:r>
            <a:endParaRPr lang="en-AU" b="0" baseline="0" dirty="0" smtClean="0"/>
          </a:p>
          <a:p>
            <a:pPr marL="0" indent="0">
              <a:buFont typeface="+mj-lt"/>
              <a:buNone/>
            </a:pPr>
            <a:endParaRPr lang="en-AU" b="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i="1" dirty="0" smtClean="0"/>
              <a:t>…continue</a:t>
            </a:r>
            <a:r>
              <a:rPr lang="en-AU" i="1" baseline="0" dirty="0" smtClean="0"/>
              <a:t> to next slide.</a:t>
            </a:r>
            <a:endParaRPr lang="en-AU" i="1" dirty="0" smtClean="0"/>
          </a:p>
          <a:p>
            <a:pPr marL="0" indent="0">
              <a:buFont typeface="+mj-lt"/>
              <a:buNone/>
            </a:pPr>
            <a:endParaRPr lang="en-AU" b="0" dirty="0" smtClean="0"/>
          </a:p>
        </p:txBody>
      </p:sp>
      <p:sp>
        <p:nvSpPr>
          <p:cNvPr id="4" name="Slide Number Placeholder 3"/>
          <p:cNvSpPr>
            <a:spLocks noGrp="1"/>
          </p:cNvSpPr>
          <p:nvPr>
            <p:ph type="sldNum" sz="quarter" idx="10"/>
          </p:nvPr>
        </p:nvSpPr>
        <p:spPr/>
        <p:txBody>
          <a:bodyPr/>
          <a:lstStyle/>
          <a:p>
            <a:fld id="{AFC40279-CF1B-41B0-A178-551F32932864}" type="slidenum">
              <a:rPr lang="en-AU" smtClean="0"/>
              <a:t>16</a:t>
            </a:fld>
            <a:endParaRPr lang="en-AU"/>
          </a:p>
        </p:txBody>
      </p:sp>
    </p:spTree>
    <p:extLst>
      <p:ext uri="{BB962C8B-B14F-4D97-AF65-F5344CB8AC3E}">
        <p14:creationId xmlns:p14="http://schemas.microsoft.com/office/powerpoint/2010/main" val="2150226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8"/>
            </a:pPr>
            <a:r>
              <a:rPr lang="en-AU" dirty="0" smtClean="0"/>
              <a:t>The document will open</a:t>
            </a:r>
            <a:r>
              <a:rPr lang="en-AU" baseline="0" dirty="0" smtClean="0"/>
              <a:t> in Word Online with the contents of the original Template and Client specific data.</a:t>
            </a:r>
          </a:p>
          <a:p>
            <a:pPr marL="0" indent="0">
              <a:buFont typeface="+mj-lt"/>
              <a:buNone/>
            </a:pPr>
            <a:endParaRPr lang="en-AU" dirty="0"/>
          </a:p>
        </p:txBody>
      </p:sp>
      <p:sp>
        <p:nvSpPr>
          <p:cNvPr id="4" name="Slide Number Placeholder 3"/>
          <p:cNvSpPr>
            <a:spLocks noGrp="1"/>
          </p:cNvSpPr>
          <p:nvPr>
            <p:ph type="sldNum" sz="quarter" idx="10"/>
          </p:nvPr>
        </p:nvSpPr>
        <p:spPr/>
        <p:txBody>
          <a:bodyPr/>
          <a:lstStyle/>
          <a:p>
            <a:fld id="{AFC40279-CF1B-41B0-A178-551F32932864}" type="slidenum">
              <a:rPr lang="en-AU" smtClean="0"/>
              <a:t>17</a:t>
            </a:fld>
            <a:endParaRPr lang="en-AU"/>
          </a:p>
        </p:txBody>
      </p:sp>
    </p:spTree>
    <p:extLst>
      <p:ext uri="{BB962C8B-B14F-4D97-AF65-F5344CB8AC3E}">
        <p14:creationId xmlns:p14="http://schemas.microsoft.com/office/powerpoint/2010/main" val="1505342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Select </a:t>
            </a:r>
            <a:r>
              <a:rPr lang="en-AU" b="1" dirty="0" smtClean="0"/>
              <a:t>Edit Document </a:t>
            </a:r>
            <a:r>
              <a:rPr lang="en-AU" b="0" dirty="0" smtClean="0"/>
              <a:t>from the tool bar</a:t>
            </a:r>
          </a:p>
          <a:p>
            <a:pPr marL="228600" indent="-228600">
              <a:buFont typeface="+mj-lt"/>
              <a:buAutoNum type="arabicPeriod"/>
            </a:pPr>
            <a:r>
              <a:rPr lang="en-AU" b="0" dirty="0" smtClean="0"/>
              <a:t>Select</a:t>
            </a:r>
            <a:r>
              <a:rPr lang="en-AU" b="0" baseline="0" dirty="0" smtClean="0"/>
              <a:t> either </a:t>
            </a:r>
            <a:r>
              <a:rPr lang="en-AU" b="1" baseline="0" dirty="0" smtClean="0"/>
              <a:t>Edit in Word </a:t>
            </a:r>
            <a:r>
              <a:rPr lang="en-AU" b="0" baseline="0" dirty="0" smtClean="0"/>
              <a:t>or </a:t>
            </a:r>
            <a:r>
              <a:rPr lang="en-AU" b="1" baseline="0" dirty="0" smtClean="0"/>
              <a:t>Edit in Word Online</a:t>
            </a:r>
          </a:p>
          <a:p>
            <a:pPr marL="228600" indent="-228600">
              <a:buFont typeface="+mj-lt"/>
              <a:buAutoNum type="arabicPeriod"/>
            </a:pPr>
            <a:endParaRPr lang="en-AU" b="1" baseline="0" dirty="0" smtClean="0"/>
          </a:p>
          <a:p>
            <a:pPr marL="0" indent="0">
              <a:buFont typeface="+mj-lt"/>
              <a:buNone/>
            </a:pPr>
            <a:r>
              <a:rPr lang="en-AU" b="0" baseline="0" dirty="0" smtClean="0"/>
              <a:t>N.B. </a:t>
            </a:r>
          </a:p>
          <a:p>
            <a:pPr marL="0" indent="0">
              <a:buFont typeface="+mj-lt"/>
              <a:buNone/>
            </a:pPr>
            <a:r>
              <a:rPr lang="en-AU" b="0" baseline="0" dirty="0" smtClean="0"/>
              <a:t>- Edit in Word if you are making large changes to the document </a:t>
            </a:r>
          </a:p>
          <a:p>
            <a:pPr marL="0" indent="0">
              <a:buFont typeface="+mj-lt"/>
              <a:buNone/>
            </a:pPr>
            <a:r>
              <a:rPr lang="en-AU" b="0" baseline="0" dirty="0" smtClean="0"/>
              <a:t>- Edit in Word Online if you are making small or quick changes</a:t>
            </a:r>
            <a:endParaRPr lang="en-AU" b="0" dirty="0" smtClean="0"/>
          </a:p>
        </p:txBody>
      </p:sp>
      <p:sp>
        <p:nvSpPr>
          <p:cNvPr id="4" name="Slide Number Placeholder 3"/>
          <p:cNvSpPr>
            <a:spLocks noGrp="1"/>
          </p:cNvSpPr>
          <p:nvPr>
            <p:ph type="sldNum" sz="quarter" idx="10"/>
          </p:nvPr>
        </p:nvSpPr>
        <p:spPr/>
        <p:txBody>
          <a:bodyPr/>
          <a:lstStyle/>
          <a:p>
            <a:fld id="{AFC40279-CF1B-41B0-A178-551F32932864}" type="slidenum">
              <a:rPr lang="en-AU" smtClean="0"/>
              <a:t>18</a:t>
            </a:fld>
            <a:endParaRPr lang="en-AU"/>
          </a:p>
        </p:txBody>
      </p:sp>
    </p:spTree>
    <p:extLst>
      <p:ext uri="{BB962C8B-B14F-4D97-AF65-F5344CB8AC3E}">
        <p14:creationId xmlns:p14="http://schemas.microsoft.com/office/powerpoint/2010/main" val="315742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When editing</a:t>
            </a:r>
            <a:r>
              <a:rPr lang="en-AU" baseline="0" dirty="0" smtClean="0"/>
              <a:t> in Word you will be prompted to </a:t>
            </a:r>
            <a:r>
              <a:rPr lang="en-AU" b="0" baseline="0" dirty="0" smtClean="0"/>
              <a:t>Check Out the document.</a:t>
            </a:r>
          </a:p>
          <a:p>
            <a:pPr marL="228600" indent="-228600">
              <a:buFont typeface="+mj-lt"/>
              <a:buAutoNum type="arabicPeriod"/>
            </a:pPr>
            <a:r>
              <a:rPr lang="en-AU" b="0" baseline="0" dirty="0" smtClean="0"/>
              <a:t>Select </a:t>
            </a:r>
            <a:r>
              <a:rPr lang="en-AU" b="1" baseline="0" dirty="0" smtClean="0"/>
              <a:t>Check Out </a:t>
            </a:r>
          </a:p>
          <a:p>
            <a:pPr marL="228600" indent="-228600">
              <a:buFont typeface="+mj-lt"/>
              <a:buAutoNum type="arabicPeriod"/>
            </a:pPr>
            <a:r>
              <a:rPr lang="en-AU" b="0" baseline="0" dirty="0" smtClean="0"/>
              <a:t>Edit the document as necessary.</a:t>
            </a:r>
          </a:p>
          <a:p>
            <a:pPr marL="228600" indent="-228600">
              <a:buFont typeface="+mj-lt"/>
              <a:buAutoNum type="arabicPeriod"/>
            </a:pPr>
            <a:endParaRPr lang="en-AU" b="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i="1" dirty="0" smtClean="0"/>
              <a:t>…continue</a:t>
            </a:r>
            <a:r>
              <a:rPr lang="en-AU" i="1" baseline="0" dirty="0" smtClean="0"/>
              <a:t> to next slide.</a:t>
            </a:r>
            <a:endParaRPr lang="en-AU" i="1" dirty="0" smtClean="0"/>
          </a:p>
          <a:p>
            <a:pPr marL="0" indent="0">
              <a:buFont typeface="+mj-lt"/>
              <a:buNone/>
            </a:pPr>
            <a:endParaRPr lang="en-AU" b="0" baseline="0" dirty="0" smtClean="0"/>
          </a:p>
        </p:txBody>
      </p:sp>
      <p:sp>
        <p:nvSpPr>
          <p:cNvPr id="4" name="Slide Number Placeholder 3"/>
          <p:cNvSpPr>
            <a:spLocks noGrp="1"/>
          </p:cNvSpPr>
          <p:nvPr>
            <p:ph type="sldNum" sz="quarter" idx="10"/>
          </p:nvPr>
        </p:nvSpPr>
        <p:spPr/>
        <p:txBody>
          <a:bodyPr/>
          <a:lstStyle/>
          <a:p>
            <a:fld id="{AFC40279-CF1B-41B0-A178-551F32932864}" type="slidenum">
              <a:rPr lang="en-AU" smtClean="0"/>
              <a:t>19</a:t>
            </a:fld>
            <a:endParaRPr lang="en-AU"/>
          </a:p>
        </p:txBody>
      </p:sp>
    </p:spTree>
    <p:extLst>
      <p:ext uri="{BB962C8B-B14F-4D97-AF65-F5344CB8AC3E}">
        <p14:creationId xmlns:p14="http://schemas.microsoft.com/office/powerpoint/2010/main" val="2744498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AU" b="0" baseline="0" dirty="0" smtClean="0"/>
              <a:t>Select File</a:t>
            </a:r>
            <a:endParaRPr lang="en-AU" dirty="0" smtClean="0"/>
          </a:p>
          <a:p>
            <a:pPr marL="228600" indent="-228600">
              <a:buFont typeface="+mj-lt"/>
              <a:buAutoNum type="arabicPeriod" startAt="4"/>
            </a:pPr>
            <a:r>
              <a:rPr lang="en-AU" dirty="0" smtClean="0"/>
              <a:t>The</a:t>
            </a:r>
            <a:r>
              <a:rPr lang="en-AU" baseline="0" dirty="0" smtClean="0"/>
              <a:t> “info” window will appear</a:t>
            </a:r>
          </a:p>
          <a:p>
            <a:pPr marL="228600" indent="-228600">
              <a:buFont typeface="+mj-lt"/>
              <a:buAutoNum type="arabicPeriod" startAt="4"/>
            </a:pPr>
            <a:r>
              <a:rPr lang="en-AU" baseline="0" dirty="0" smtClean="0"/>
              <a:t>You can either </a:t>
            </a:r>
            <a:r>
              <a:rPr lang="en-AU" b="0" baseline="0" dirty="0" smtClean="0"/>
              <a:t>Check In the document with your changes or Discard your Check Out which will not save any of your changes.</a:t>
            </a:r>
          </a:p>
          <a:p>
            <a:pPr marL="228600" indent="-228600">
              <a:buFont typeface="+mj-lt"/>
              <a:buAutoNum type="arabicPeriod" startAt="4"/>
            </a:pPr>
            <a:r>
              <a:rPr lang="en-AU" b="0" baseline="0" dirty="0" smtClean="0"/>
              <a:t>If you are happy with the changes you have made select </a:t>
            </a:r>
            <a:r>
              <a:rPr lang="en-AU" b="1" baseline="0" dirty="0" smtClean="0"/>
              <a:t>Check In</a:t>
            </a:r>
            <a:r>
              <a:rPr lang="en-AU" b="0" baseline="0" dirty="0" smtClean="0"/>
              <a:t>.</a:t>
            </a:r>
          </a:p>
          <a:p>
            <a:pPr marL="0" indent="0">
              <a:buFont typeface="+mj-lt"/>
              <a:buNone/>
            </a:pPr>
            <a:endParaRPr lang="en-AU" b="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i="1" dirty="0" smtClean="0"/>
              <a:t>…continue</a:t>
            </a:r>
            <a:r>
              <a:rPr lang="en-AU" i="1" baseline="0" dirty="0" smtClean="0"/>
              <a:t> to next slide.</a:t>
            </a:r>
            <a:endParaRPr lang="en-AU" i="1" dirty="0" smtClean="0"/>
          </a:p>
          <a:p>
            <a:pPr marL="0" indent="0">
              <a:buFont typeface="+mj-lt"/>
              <a:buNone/>
            </a:pPr>
            <a:endParaRPr lang="en-AU" b="0" dirty="0"/>
          </a:p>
        </p:txBody>
      </p:sp>
      <p:sp>
        <p:nvSpPr>
          <p:cNvPr id="4" name="Slide Number Placeholder 3"/>
          <p:cNvSpPr>
            <a:spLocks noGrp="1"/>
          </p:cNvSpPr>
          <p:nvPr>
            <p:ph type="sldNum" sz="quarter" idx="10"/>
          </p:nvPr>
        </p:nvSpPr>
        <p:spPr/>
        <p:txBody>
          <a:bodyPr/>
          <a:lstStyle/>
          <a:p>
            <a:fld id="{AFC40279-CF1B-41B0-A178-551F32932864}" type="slidenum">
              <a:rPr lang="en-AU" smtClean="0"/>
              <a:t>20</a:t>
            </a:fld>
            <a:endParaRPr lang="en-AU"/>
          </a:p>
        </p:txBody>
      </p:sp>
    </p:spTree>
    <p:extLst>
      <p:ext uri="{BB962C8B-B14F-4D97-AF65-F5344CB8AC3E}">
        <p14:creationId xmlns:p14="http://schemas.microsoft.com/office/powerpoint/2010/main" val="3968977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HubOne Template Manager is a SharePoint App that </a:t>
            </a:r>
            <a:r>
              <a:rPr lang="en-US" sz="1200" kern="1200" dirty="0" smtClean="0">
                <a:solidFill>
                  <a:schemeClr val="tx1"/>
                </a:solidFill>
                <a:effectLst/>
                <a:ea typeface="+mn-ea"/>
                <a:cs typeface="+mn-cs"/>
              </a:rPr>
              <a:t>facilitates powerful and easy integration between Document Templates and </a:t>
            </a:r>
            <a:r>
              <a:rPr lang="en-AU" sz="1200" b="0" i="0" kern="1200" dirty="0" err="1" smtClean="0">
                <a:solidFill>
                  <a:schemeClr val="tx1"/>
                </a:solidFill>
                <a:effectLst/>
                <a:ea typeface="+mn-ea"/>
                <a:cs typeface="+mn-cs"/>
              </a:rPr>
              <a:t>Xero</a:t>
            </a:r>
            <a:r>
              <a:rPr lang="en-AU" sz="1200" b="0" i="0" kern="1200" dirty="0" smtClean="0">
                <a:solidFill>
                  <a:schemeClr val="tx1"/>
                </a:solidFill>
                <a:effectLst/>
                <a:ea typeface="+mn-ea"/>
                <a:cs typeface="+mn-cs"/>
              </a:rPr>
              <a:t> Practice Manager client </a:t>
            </a:r>
            <a:r>
              <a:rPr lang="en-US" sz="1200" kern="1200" dirty="0" smtClean="0">
                <a:solidFill>
                  <a:schemeClr val="tx1"/>
                </a:solidFill>
                <a:effectLst/>
                <a:ea typeface="+mn-ea"/>
                <a:cs typeface="+mn-cs"/>
              </a:rPr>
              <a:t>data,</a:t>
            </a:r>
            <a:r>
              <a:rPr lang="en-US" sz="1200" kern="1200" baseline="0" dirty="0" smtClean="0">
                <a:solidFill>
                  <a:schemeClr val="tx1"/>
                </a:solidFill>
                <a:effectLst/>
                <a:ea typeface="+mn-ea"/>
                <a:cs typeface="+mn-cs"/>
              </a:rPr>
              <a:t> </a:t>
            </a:r>
            <a:r>
              <a:rPr lang="en-AU" dirty="0" smtClean="0"/>
              <a:t>enabling</a:t>
            </a:r>
            <a:r>
              <a:rPr lang="en-AU" baseline="0" dirty="0" smtClean="0"/>
              <a:t> the automatic creation of </a:t>
            </a:r>
            <a:r>
              <a:rPr lang="en-AU" sz="1200" b="0" i="0" kern="1200" baseline="0" dirty="0" smtClean="0">
                <a:solidFill>
                  <a:schemeClr val="tx1"/>
                </a:solidFill>
                <a:effectLst/>
                <a:ea typeface="+mn-ea"/>
                <a:cs typeface="+mn-cs"/>
              </a:rPr>
              <a:t>standardised company letters and documents</a:t>
            </a:r>
            <a:r>
              <a:rPr lang="en-AU" sz="1200" b="0" i="0" kern="1200" dirty="0" smtClean="0">
                <a:solidFill>
                  <a:schemeClr val="tx1"/>
                </a:solidFill>
                <a:effectLst/>
                <a:ea typeface="+mn-ea"/>
                <a:cs typeface="+mn-cs"/>
              </a:rPr>
              <a:t>.</a:t>
            </a:r>
            <a:r>
              <a:rPr lang="en-AU" sz="1200" b="0" i="0" kern="1200" baseline="0" dirty="0" smtClean="0">
                <a:solidFill>
                  <a:schemeClr val="tx1"/>
                </a:solidFill>
                <a:effectLst/>
                <a:ea typeface="+mn-ea"/>
                <a:cs typeface="+mn-cs"/>
              </a:rPr>
              <a:t> The App is designed for customers who have The Modern Practice Portal.</a:t>
            </a:r>
            <a:endParaRPr lang="en-AU" dirty="0" smtClean="0"/>
          </a:p>
        </p:txBody>
      </p:sp>
      <p:sp>
        <p:nvSpPr>
          <p:cNvPr id="4" name="Slide Number Placeholder 3"/>
          <p:cNvSpPr>
            <a:spLocks noGrp="1"/>
          </p:cNvSpPr>
          <p:nvPr>
            <p:ph type="sldNum" sz="quarter" idx="10"/>
          </p:nvPr>
        </p:nvSpPr>
        <p:spPr/>
        <p:txBody>
          <a:bodyPr/>
          <a:lstStyle/>
          <a:p>
            <a:fld id="{23457282-2BE8-4161-829A-0479F0D10ECE}" type="slidenum">
              <a:rPr lang="en-AU" smtClean="0">
                <a:solidFill>
                  <a:prstClr val="black"/>
                </a:solidFill>
              </a:rPr>
              <a:pPr/>
              <a:t>2</a:t>
            </a:fld>
            <a:endParaRPr lang="en-AU">
              <a:solidFill>
                <a:prstClr val="black"/>
              </a:solidFill>
            </a:endParaRPr>
          </a:p>
        </p:txBody>
      </p:sp>
    </p:spTree>
    <p:extLst>
      <p:ext uri="{BB962C8B-B14F-4D97-AF65-F5344CB8AC3E}">
        <p14:creationId xmlns:p14="http://schemas.microsoft.com/office/powerpoint/2010/main" val="1923902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8"/>
            </a:pPr>
            <a:r>
              <a:rPr lang="en-AU" dirty="0" smtClean="0"/>
              <a:t>The option to Check your document in as</a:t>
            </a:r>
            <a:r>
              <a:rPr lang="en-AU" baseline="0" dirty="0" smtClean="0"/>
              <a:t>  Minor or Major Version will appear</a:t>
            </a:r>
          </a:p>
          <a:p>
            <a:pPr marL="228600" indent="-228600">
              <a:buFont typeface="+mj-lt"/>
              <a:buAutoNum type="arabicPeriod" startAt="8"/>
            </a:pPr>
            <a:r>
              <a:rPr lang="en-AU" baseline="0" dirty="0" smtClean="0"/>
              <a:t>Select </a:t>
            </a:r>
            <a:r>
              <a:rPr lang="en-AU" b="1" baseline="0" dirty="0" smtClean="0"/>
              <a:t>Minor version (draft) </a:t>
            </a:r>
            <a:r>
              <a:rPr lang="en-AU" b="0" baseline="0" dirty="0" smtClean="0"/>
              <a:t>if you plan to continue editing the document</a:t>
            </a:r>
          </a:p>
          <a:p>
            <a:pPr marL="228600" indent="-228600">
              <a:buFont typeface="+mj-lt"/>
              <a:buAutoNum type="arabicPeriod" startAt="8"/>
            </a:pPr>
            <a:r>
              <a:rPr lang="en-AU" b="0" baseline="0" dirty="0" smtClean="0"/>
              <a:t>Select </a:t>
            </a:r>
            <a:r>
              <a:rPr lang="en-AU" b="1" baseline="0" dirty="0" smtClean="0"/>
              <a:t>Major version (publish) </a:t>
            </a:r>
            <a:r>
              <a:rPr lang="en-AU" b="0" baseline="0" dirty="0" smtClean="0"/>
              <a:t>if the document is finished</a:t>
            </a:r>
          </a:p>
          <a:p>
            <a:pPr marL="228600" indent="-228600">
              <a:buFont typeface="+mj-lt"/>
              <a:buAutoNum type="arabicPeriod" startAt="8"/>
            </a:pPr>
            <a:r>
              <a:rPr lang="en-AU" b="0" baseline="0" dirty="0" smtClean="0"/>
              <a:t>The document will save as a Checked In version within the Clients folder.</a:t>
            </a:r>
            <a:endParaRPr lang="en-AU" dirty="0"/>
          </a:p>
        </p:txBody>
      </p:sp>
      <p:sp>
        <p:nvSpPr>
          <p:cNvPr id="4" name="Slide Number Placeholder 3"/>
          <p:cNvSpPr>
            <a:spLocks noGrp="1"/>
          </p:cNvSpPr>
          <p:nvPr>
            <p:ph type="sldNum" sz="quarter" idx="10"/>
          </p:nvPr>
        </p:nvSpPr>
        <p:spPr/>
        <p:txBody>
          <a:bodyPr/>
          <a:lstStyle/>
          <a:p>
            <a:fld id="{AFC40279-CF1B-41B0-A178-551F32932864}" type="slidenum">
              <a:rPr lang="en-AU" smtClean="0"/>
              <a:t>21</a:t>
            </a:fld>
            <a:endParaRPr lang="en-AU"/>
          </a:p>
        </p:txBody>
      </p:sp>
    </p:spTree>
    <p:extLst>
      <p:ext uri="{BB962C8B-B14F-4D97-AF65-F5344CB8AC3E}">
        <p14:creationId xmlns:p14="http://schemas.microsoft.com/office/powerpoint/2010/main" val="1991421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When editing</a:t>
            </a:r>
            <a:r>
              <a:rPr lang="en-AU" baseline="0" dirty="0" smtClean="0"/>
              <a:t> in Word Online you will be prompted to </a:t>
            </a:r>
            <a:r>
              <a:rPr lang="en-AU" b="0" baseline="0" dirty="0" smtClean="0"/>
              <a:t>Check Out the document or Open In Reading View.</a:t>
            </a:r>
          </a:p>
          <a:p>
            <a:pPr marL="228600" indent="-228600">
              <a:buFont typeface="+mj-lt"/>
              <a:buAutoNum type="arabicPeriod"/>
            </a:pPr>
            <a:r>
              <a:rPr lang="en-AU" b="0" baseline="0" dirty="0" smtClean="0"/>
              <a:t>Select </a:t>
            </a:r>
            <a:r>
              <a:rPr lang="en-AU" b="1" baseline="0" dirty="0" smtClean="0"/>
              <a:t>Check Out </a:t>
            </a:r>
          </a:p>
          <a:p>
            <a:pPr marL="228600" indent="-228600">
              <a:buFont typeface="+mj-lt"/>
              <a:buAutoNum type="arabicPeriod"/>
            </a:pPr>
            <a:r>
              <a:rPr lang="en-AU" b="0" baseline="0" dirty="0" smtClean="0"/>
              <a:t>Edit the document as necessary.</a:t>
            </a:r>
          </a:p>
          <a:p>
            <a:pPr marL="0" indent="0">
              <a:buFont typeface="+mj-lt"/>
              <a:buNone/>
            </a:pPr>
            <a:endParaRPr lang="en-AU" b="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AU" i="1" dirty="0" smtClean="0"/>
              <a:t>…continue</a:t>
            </a:r>
            <a:r>
              <a:rPr lang="en-AU" i="1" baseline="0" dirty="0" smtClean="0"/>
              <a:t> to next slide.</a:t>
            </a:r>
            <a:endParaRPr lang="en-AU" i="1" dirty="0" smtClean="0"/>
          </a:p>
          <a:p>
            <a:pPr marL="0" indent="0">
              <a:buFont typeface="+mj-lt"/>
              <a:buNone/>
            </a:pPr>
            <a:endParaRPr lang="en-AU" b="0" baseline="0" dirty="0" smtClean="0"/>
          </a:p>
          <a:p>
            <a:endParaRPr lang="en-AU" dirty="0"/>
          </a:p>
        </p:txBody>
      </p:sp>
      <p:sp>
        <p:nvSpPr>
          <p:cNvPr id="4" name="Slide Number Placeholder 3"/>
          <p:cNvSpPr>
            <a:spLocks noGrp="1"/>
          </p:cNvSpPr>
          <p:nvPr>
            <p:ph type="sldNum" sz="quarter" idx="10"/>
          </p:nvPr>
        </p:nvSpPr>
        <p:spPr/>
        <p:txBody>
          <a:bodyPr/>
          <a:lstStyle/>
          <a:p>
            <a:fld id="{AFC40279-CF1B-41B0-A178-551F32932864}" type="slidenum">
              <a:rPr lang="en-AU" smtClean="0"/>
              <a:t>22</a:t>
            </a:fld>
            <a:endParaRPr lang="en-AU"/>
          </a:p>
        </p:txBody>
      </p:sp>
    </p:spTree>
    <p:extLst>
      <p:ext uri="{BB962C8B-B14F-4D97-AF65-F5344CB8AC3E}">
        <p14:creationId xmlns:p14="http://schemas.microsoft.com/office/powerpoint/2010/main" val="1653313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AU" b="0" baseline="0" dirty="0" smtClean="0"/>
              <a:t>Select File</a:t>
            </a:r>
            <a:endParaRPr lang="en-AU" dirty="0" smtClean="0"/>
          </a:p>
          <a:p>
            <a:pPr marL="228600" indent="-228600">
              <a:buFont typeface="+mj-lt"/>
              <a:buAutoNum type="arabicPeriod" startAt="4"/>
            </a:pPr>
            <a:r>
              <a:rPr lang="en-AU" dirty="0" smtClean="0"/>
              <a:t>The</a:t>
            </a:r>
            <a:r>
              <a:rPr lang="en-AU" baseline="0" dirty="0" smtClean="0"/>
              <a:t> “info” window will appear</a:t>
            </a:r>
          </a:p>
          <a:p>
            <a:pPr marL="228600" indent="-228600">
              <a:buFont typeface="+mj-lt"/>
              <a:buAutoNum type="arabicPeriod" startAt="4"/>
            </a:pPr>
            <a:r>
              <a:rPr lang="en-AU" baseline="0" dirty="0" smtClean="0"/>
              <a:t>You can either </a:t>
            </a:r>
            <a:r>
              <a:rPr lang="en-AU" b="0" baseline="0" dirty="0" smtClean="0"/>
              <a:t>Check In the document with your changes or Discard your Check Out which will not save any of your changes.</a:t>
            </a:r>
          </a:p>
          <a:p>
            <a:pPr marL="228600" indent="-228600">
              <a:buFont typeface="+mj-lt"/>
              <a:buAutoNum type="arabicPeriod" startAt="4"/>
            </a:pPr>
            <a:r>
              <a:rPr lang="en-AU" b="0" baseline="0" dirty="0" smtClean="0"/>
              <a:t>If you are happy with the changes you have made select </a:t>
            </a:r>
            <a:r>
              <a:rPr lang="en-AU" b="1" baseline="0" dirty="0" smtClean="0"/>
              <a:t>Check In</a:t>
            </a:r>
            <a:r>
              <a:rPr lang="en-AU" b="0" baseline="0" dirty="0" smtClean="0"/>
              <a:t>.</a:t>
            </a:r>
          </a:p>
          <a:p>
            <a:pPr marL="0" indent="0">
              <a:buFont typeface="+mj-lt"/>
              <a:buNone/>
            </a:pPr>
            <a:endParaRPr lang="en-AU" b="0" dirty="0"/>
          </a:p>
        </p:txBody>
      </p:sp>
      <p:sp>
        <p:nvSpPr>
          <p:cNvPr id="4" name="Slide Number Placeholder 3"/>
          <p:cNvSpPr>
            <a:spLocks noGrp="1"/>
          </p:cNvSpPr>
          <p:nvPr>
            <p:ph type="sldNum" sz="quarter" idx="10"/>
          </p:nvPr>
        </p:nvSpPr>
        <p:spPr/>
        <p:txBody>
          <a:bodyPr/>
          <a:lstStyle/>
          <a:p>
            <a:fld id="{AFC40279-CF1B-41B0-A178-551F32932864}" type="slidenum">
              <a:rPr lang="en-AU" smtClean="0"/>
              <a:t>23</a:t>
            </a:fld>
            <a:endParaRPr lang="en-AU"/>
          </a:p>
        </p:txBody>
      </p:sp>
    </p:spTree>
    <p:extLst>
      <p:ext uri="{BB962C8B-B14F-4D97-AF65-F5344CB8AC3E}">
        <p14:creationId xmlns:p14="http://schemas.microsoft.com/office/powerpoint/2010/main" val="65216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Champion Guide is for people who will be creating Document</a:t>
            </a:r>
            <a:r>
              <a:rPr lang="en-AU" baseline="0" dirty="0" smtClean="0"/>
              <a:t> Templates based on standardised documents and letters for their organisations. These will be created on their Modern Practice Portal using the HubOne Template Manager integrating client data from Xero Practice Manager.</a:t>
            </a:r>
            <a:endParaRPr lang="en-AU" dirty="0"/>
          </a:p>
        </p:txBody>
      </p:sp>
      <p:sp>
        <p:nvSpPr>
          <p:cNvPr id="4" name="Slide Number Placeholder 3"/>
          <p:cNvSpPr>
            <a:spLocks noGrp="1"/>
          </p:cNvSpPr>
          <p:nvPr>
            <p:ph type="sldNum" sz="quarter" idx="10"/>
          </p:nvPr>
        </p:nvSpPr>
        <p:spPr/>
        <p:txBody>
          <a:bodyPr/>
          <a:lstStyle/>
          <a:p>
            <a:fld id="{1ADB941A-8C2A-4A98-BC56-738152B7CAF6}" type="slidenum">
              <a:rPr lang="en-AU" smtClean="0"/>
              <a:t>3</a:t>
            </a:fld>
            <a:endParaRPr lang="en-AU"/>
          </a:p>
        </p:txBody>
      </p:sp>
    </p:spTree>
    <p:extLst>
      <p:ext uri="{BB962C8B-B14F-4D97-AF65-F5344CB8AC3E}">
        <p14:creationId xmlns:p14="http://schemas.microsoft.com/office/powerpoint/2010/main" val="188030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0FEF4-B6BB-4DF6-8D40-14C98D1C4463}" type="slidenum">
              <a:rPr lang="en-AU" smtClean="0"/>
              <a:pPr/>
              <a:t>4</a:t>
            </a:fld>
            <a:endParaRPr lang="en-AU" dirty="0"/>
          </a:p>
        </p:txBody>
      </p:sp>
    </p:spTree>
    <p:extLst>
      <p:ext uri="{BB962C8B-B14F-4D97-AF65-F5344CB8AC3E}">
        <p14:creationId xmlns:p14="http://schemas.microsoft.com/office/powerpoint/2010/main" val="223247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AU" sz="1200" b="0" i="0" kern="1200" dirty="0" smtClean="0">
                <a:solidFill>
                  <a:schemeClr val="tx1"/>
                </a:solidFill>
                <a:effectLst/>
                <a:ea typeface="+mn-ea"/>
                <a:cs typeface="+mn-cs"/>
              </a:rPr>
              <a:t>Open a new Word Document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AU" dirty="0" smtClean="0"/>
              <a:t>Create a blank document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AU" sz="1200" b="0" i="0" kern="1200" dirty="0" smtClean="0">
                <a:solidFill>
                  <a:schemeClr val="tx1"/>
                </a:solidFill>
                <a:effectLst/>
                <a:ea typeface="+mn-ea"/>
                <a:cs typeface="+mn-cs"/>
              </a:rPr>
              <a:t>Add the Content,</a:t>
            </a:r>
            <a:r>
              <a:rPr lang="en-AU" sz="1200" b="0" i="0" kern="1200" baseline="0" dirty="0" smtClean="0">
                <a:solidFill>
                  <a:schemeClr val="tx1"/>
                </a:solidFill>
                <a:effectLst/>
                <a:ea typeface="+mn-ea"/>
                <a:cs typeface="+mn-cs"/>
              </a:rPr>
              <a:t> </a:t>
            </a:r>
            <a:r>
              <a:rPr lang="en-AU" sz="1200" b="0" i="0" kern="1200" dirty="0" smtClean="0">
                <a:solidFill>
                  <a:schemeClr val="tx1"/>
                </a:solidFill>
                <a:effectLst/>
                <a:ea typeface="+mn-ea"/>
                <a:cs typeface="+mn-cs"/>
              </a:rPr>
              <a:t>Headers and Footers and design the document to suit</a:t>
            </a:r>
            <a:r>
              <a:rPr lang="en-AU" sz="1200" b="0" i="0" kern="1200" baseline="0" dirty="0" smtClean="0">
                <a:solidFill>
                  <a:schemeClr val="tx1"/>
                </a:solidFill>
                <a:effectLst/>
                <a:ea typeface="+mn-ea"/>
                <a:cs typeface="+mn-cs"/>
              </a:rPr>
              <a:t> your requirements.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fld id="{23457282-2BE8-4161-829A-0479F0D10ECE}" type="slidenum">
              <a:rPr lang="en-AU" smtClean="0"/>
              <a:t>5</a:t>
            </a:fld>
            <a:endParaRPr lang="en-AU"/>
          </a:p>
        </p:txBody>
      </p:sp>
    </p:spTree>
    <p:extLst>
      <p:ext uri="{BB962C8B-B14F-4D97-AF65-F5344CB8AC3E}">
        <p14:creationId xmlns:p14="http://schemas.microsoft.com/office/powerpoint/2010/main" val="775842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AU" dirty="0" smtClean="0"/>
              <a:t>Creating Fields within</a:t>
            </a:r>
            <a:r>
              <a:rPr lang="en-AU" baseline="0" dirty="0" smtClean="0"/>
              <a:t> the document will enable The HubOne Template Manager to generate client specific data from Xero Practice Manager. </a:t>
            </a:r>
          </a:p>
          <a:p>
            <a:pPr marL="0" indent="0">
              <a:buFont typeface="+mj-lt"/>
              <a:buNone/>
            </a:pPr>
            <a:endParaRPr lang="en-AU" baseline="0" dirty="0" smtClean="0"/>
          </a:p>
          <a:p>
            <a:pPr marL="0" indent="0">
              <a:buFont typeface="+mj-lt"/>
              <a:buNone/>
            </a:pPr>
            <a:r>
              <a:rPr lang="en-AU" baseline="0" dirty="0" smtClean="0"/>
              <a:t>To insert a Field you should:</a:t>
            </a:r>
          </a:p>
          <a:p>
            <a:pPr marL="228600" indent="-228600">
              <a:buFont typeface="+mj-lt"/>
              <a:buAutoNum type="arabicPeriod"/>
            </a:pPr>
            <a:r>
              <a:rPr lang="en-AU" baseline="0" dirty="0" smtClean="0"/>
              <a:t>Select Insert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baseline="0" dirty="0" smtClean="0"/>
              <a:t>Select  </a:t>
            </a:r>
            <a:r>
              <a:rPr lang="en-US" sz="1200" kern="1200" dirty="0" smtClean="0">
                <a:solidFill>
                  <a:schemeClr val="tx1"/>
                </a:solidFill>
                <a:effectLst/>
                <a:ea typeface="+mn-ea"/>
                <a:cs typeface="+mn-cs"/>
              </a:rPr>
              <a:t>«</a:t>
            </a:r>
            <a:r>
              <a:rPr lang="en-US" sz="1200" kern="1200" baseline="0" dirty="0" smtClean="0">
                <a:solidFill>
                  <a:schemeClr val="tx1"/>
                </a:solidFill>
                <a:effectLst/>
                <a:ea typeface="+mn-ea"/>
                <a:cs typeface="+mn-cs"/>
              </a:rPr>
              <a:t> from </a:t>
            </a:r>
            <a:r>
              <a:rPr lang="en-AU" baseline="0" dirty="0" smtClean="0"/>
              <a:t>the Symbol Tab</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ea typeface="+mn-ea"/>
                <a:cs typeface="+mn-cs"/>
              </a:rPr>
              <a:t>Enter the Field Name</a:t>
            </a:r>
            <a:r>
              <a:rPr lang="en-US" sz="1200" kern="1200" baseline="0" dirty="0" smtClean="0">
                <a:solidFill>
                  <a:schemeClr val="tx1"/>
                </a:solidFill>
                <a:effectLst/>
                <a:ea typeface="+mn-ea"/>
                <a:cs typeface="+mn-cs"/>
              </a:rPr>
              <a:t> e.g. Client Name</a:t>
            </a:r>
          </a:p>
          <a:p>
            <a:pPr marL="228600" indent="-228600">
              <a:buFont typeface="+mj-lt"/>
              <a:buAutoNum type="arabicPeriod"/>
            </a:pPr>
            <a:r>
              <a:rPr lang="en-US" sz="1200" kern="1200" baseline="0" dirty="0" smtClean="0">
                <a:solidFill>
                  <a:schemeClr val="tx1"/>
                </a:solidFill>
                <a:effectLst/>
                <a:ea typeface="+mn-ea"/>
                <a:cs typeface="+mn-cs"/>
              </a:rPr>
              <a:t>Select </a:t>
            </a:r>
            <a:r>
              <a:rPr lang="en-US" sz="1200" kern="1200" dirty="0" smtClean="0">
                <a:solidFill>
                  <a:schemeClr val="tx1"/>
                </a:solidFill>
                <a:effectLst/>
                <a:ea typeface="+mn-ea"/>
                <a:cs typeface="+mn-cs"/>
              </a:rPr>
              <a:t>» from the</a:t>
            </a:r>
            <a:r>
              <a:rPr lang="en-US" sz="1200" kern="1200" baseline="0" dirty="0" smtClean="0">
                <a:solidFill>
                  <a:schemeClr val="tx1"/>
                </a:solidFill>
                <a:effectLst/>
                <a:ea typeface="+mn-ea"/>
                <a:cs typeface="+mn-cs"/>
              </a:rPr>
              <a:t> Symbol Tab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baseline="0" smtClean="0">
                <a:solidFill>
                  <a:schemeClr val="tx1"/>
                </a:solidFill>
                <a:effectLst/>
                <a:ea typeface="+mn-ea"/>
                <a:cs typeface="+mn-cs"/>
              </a:rPr>
              <a:t>e.g. </a:t>
            </a:r>
            <a:r>
              <a:rPr lang="en-US" sz="1200" kern="1200" dirty="0" smtClean="0">
                <a:solidFill>
                  <a:schemeClr val="tx1"/>
                </a:solidFill>
                <a:effectLst/>
                <a:ea typeface="+mn-ea"/>
                <a:cs typeface="+mn-cs"/>
              </a:rPr>
              <a:t>«</a:t>
            </a:r>
            <a:r>
              <a:rPr lang="en-US" sz="1200" kern="1200" dirty="0" err="1" smtClean="0">
                <a:solidFill>
                  <a:schemeClr val="tx1"/>
                </a:solidFill>
                <a:effectLst/>
                <a:ea typeface="+mn-ea"/>
                <a:cs typeface="+mn-cs"/>
              </a:rPr>
              <a:t>ClientName</a:t>
            </a:r>
            <a:r>
              <a:rPr lang="en-US" sz="1200" kern="1200" dirty="0" smtClean="0">
                <a:solidFill>
                  <a:schemeClr val="tx1"/>
                </a:solidFill>
                <a:effectLs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smtClean="0">
              <a:solidFill>
                <a:schemeClr val="tx1"/>
              </a:solidFill>
              <a:effectLs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ea typeface="+mn-ea"/>
                <a:cs typeface="+mn-cs"/>
              </a:rPr>
              <a:t>All the available</a:t>
            </a:r>
            <a:r>
              <a:rPr lang="en-US" sz="1200" kern="1200" baseline="0" dirty="0" smtClean="0">
                <a:solidFill>
                  <a:schemeClr val="tx1"/>
                </a:solidFill>
                <a:effectLst/>
                <a:ea typeface="+mn-ea"/>
                <a:cs typeface="+mn-cs"/>
              </a:rPr>
              <a:t> Fields Types are listed in SharePoint. </a:t>
            </a:r>
            <a:endParaRPr lang="en-AU" sz="1200" kern="1200" dirty="0" smtClean="0">
              <a:solidFill>
                <a:schemeClr val="tx1"/>
              </a:solidFill>
              <a:effectLst/>
              <a:ea typeface="+mn-ea"/>
              <a:cs typeface="+mn-cs"/>
            </a:endParaRPr>
          </a:p>
          <a:p>
            <a:endParaRPr lang="en-AU" dirty="0"/>
          </a:p>
        </p:txBody>
      </p:sp>
      <p:sp>
        <p:nvSpPr>
          <p:cNvPr id="4" name="Slide Number Placeholder 3"/>
          <p:cNvSpPr>
            <a:spLocks noGrp="1"/>
          </p:cNvSpPr>
          <p:nvPr>
            <p:ph type="sldNum" sz="quarter" idx="10"/>
          </p:nvPr>
        </p:nvSpPr>
        <p:spPr/>
        <p:txBody>
          <a:bodyPr/>
          <a:lstStyle/>
          <a:p>
            <a:fld id="{3DA0FEF4-B6BB-4DF6-8D40-14C98D1C4463}" type="slidenum">
              <a:rPr lang="en-AU" smtClean="0"/>
              <a:t>6</a:t>
            </a:fld>
            <a:endParaRPr lang="en-AU"/>
          </a:p>
        </p:txBody>
      </p:sp>
    </p:spTree>
    <p:extLst>
      <p:ext uri="{BB962C8B-B14F-4D97-AF65-F5344CB8AC3E}">
        <p14:creationId xmlns:p14="http://schemas.microsoft.com/office/powerpoint/2010/main" val="1813809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Open your SharePoint site </a:t>
            </a:r>
          </a:p>
          <a:p>
            <a:pPr marL="0" indent="0">
              <a:buNone/>
            </a:pPr>
            <a:r>
              <a:rPr lang="en-AU" dirty="0" smtClean="0"/>
              <a:t>e.g. </a:t>
            </a:r>
            <a:r>
              <a:rPr lang="en-AU" sz="1200" b="0" i="0" kern="1200" dirty="0" smtClean="0">
                <a:solidFill>
                  <a:schemeClr val="tx1"/>
                </a:solidFill>
                <a:effectLst/>
                <a:latin typeface="Trebuchet MS" panose="020B0603020202090204" pitchFamily="34" charset="0"/>
                <a:ea typeface="+mn-ea"/>
                <a:cs typeface="+mn-cs"/>
              </a:rPr>
              <a:t>YourDomain.SharePoint.com</a:t>
            </a:r>
            <a:r>
              <a:rPr lang="en-AU" dirty="0" smtClean="0"/>
              <a:t>/sites/</a:t>
            </a:r>
            <a:r>
              <a:rPr lang="en-AU" dirty="0" err="1" smtClean="0"/>
              <a:t>modernpractice</a:t>
            </a:r>
            <a:r>
              <a:rPr lang="en-AU" dirty="0" smtClean="0"/>
              <a:t>/</a:t>
            </a:r>
            <a:r>
              <a:rPr lang="en-AU" dirty="0" err="1" smtClean="0"/>
              <a:t>documentcenter</a:t>
            </a:r>
            <a:endParaRPr lang="en-AU" dirty="0" smtClean="0"/>
          </a:p>
          <a:p>
            <a:pPr marL="228600" indent="-228600">
              <a:buFont typeface="+mj-lt"/>
              <a:buAutoNum type="arabicPeriod" startAt="2"/>
            </a:pPr>
            <a:r>
              <a:rPr lang="en-AU" dirty="0" smtClean="0"/>
              <a:t>Navigate</a:t>
            </a:r>
            <a:r>
              <a:rPr lang="en-AU" baseline="0" dirty="0" smtClean="0"/>
              <a:t> to The HubOne Template Manager</a:t>
            </a:r>
          </a:p>
          <a:p>
            <a:pPr marL="228600" indent="-228600">
              <a:buFont typeface="+mj-lt"/>
              <a:buAutoNum type="arabicPeriod" startAt="2"/>
            </a:pPr>
            <a:r>
              <a:rPr lang="en-AU" dirty="0" smtClean="0"/>
              <a:t>Select the Open Page icon on</a:t>
            </a:r>
            <a:r>
              <a:rPr lang="en-AU" baseline="0" dirty="0" smtClean="0"/>
              <a:t> the left of </a:t>
            </a:r>
            <a:r>
              <a:rPr lang="en-AU" b="1" baseline="0" dirty="0" smtClean="0"/>
              <a:t>2.6 – Template Fields List.docx</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AU" sz="1200" kern="1200" dirty="0" smtClean="0">
                <a:solidFill>
                  <a:schemeClr val="tx1"/>
                </a:solidFill>
                <a:effectLst/>
                <a:ea typeface="+mn-ea"/>
                <a:cs typeface="+mn-cs"/>
              </a:rPr>
              <a:t>This will open a Word document that gives all of the standard Fields to be used in HubOne Template Manager. </a:t>
            </a:r>
            <a:endParaRPr lang="en-AU" dirty="0" smtClean="0"/>
          </a:p>
          <a:p>
            <a:pPr marL="0" indent="0">
              <a:buNone/>
            </a:pPr>
            <a:endParaRPr lang="en-AU" dirty="0" smtClean="0"/>
          </a:p>
          <a:p>
            <a:endParaRPr lang="en-AU" dirty="0"/>
          </a:p>
        </p:txBody>
      </p:sp>
      <p:sp>
        <p:nvSpPr>
          <p:cNvPr id="4" name="Slide Number Placeholder 3"/>
          <p:cNvSpPr>
            <a:spLocks noGrp="1"/>
          </p:cNvSpPr>
          <p:nvPr>
            <p:ph type="sldNum" sz="quarter" idx="10"/>
          </p:nvPr>
        </p:nvSpPr>
        <p:spPr/>
        <p:txBody>
          <a:bodyPr/>
          <a:lstStyle/>
          <a:p>
            <a:fld id="{3DA0FEF4-B6BB-4DF6-8D40-14C98D1C4463}" type="slidenum">
              <a:rPr lang="en-AU" smtClean="0"/>
              <a:t>7</a:t>
            </a:fld>
            <a:endParaRPr lang="en-AU"/>
          </a:p>
        </p:txBody>
      </p:sp>
    </p:spTree>
    <p:extLst>
      <p:ext uri="{BB962C8B-B14F-4D97-AF65-F5344CB8AC3E}">
        <p14:creationId xmlns:p14="http://schemas.microsoft.com/office/powerpoint/2010/main" val="168662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ea typeface="+mn-ea"/>
                <a:cs typeface="+mn-cs"/>
              </a:rPr>
              <a:t>Additional Custom Fields can be found by selecting the Settings icon in the</a:t>
            </a:r>
            <a:r>
              <a:rPr lang="en-AU" sz="1200" kern="1200" baseline="0" dirty="0" smtClean="0">
                <a:solidFill>
                  <a:schemeClr val="tx1"/>
                </a:solidFill>
                <a:effectLst/>
                <a:ea typeface="+mn-ea"/>
                <a:cs typeface="+mn-cs"/>
              </a:rPr>
              <a:t> HubOne T</a:t>
            </a:r>
            <a:r>
              <a:rPr lang="en-AU" sz="1200" kern="1200" dirty="0" smtClean="0">
                <a:solidFill>
                  <a:schemeClr val="tx1"/>
                </a:solidFill>
                <a:effectLst/>
                <a:ea typeface="+mn-ea"/>
                <a:cs typeface="+mn-cs"/>
              </a:rPr>
              <a:t>emplate Manager. </a:t>
            </a:r>
          </a:p>
          <a:p>
            <a:pPr marL="228600" indent="-228600">
              <a:buFont typeface="+mj-lt"/>
              <a:buAutoNum type="arabicPeriod"/>
            </a:pPr>
            <a:r>
              <a:rPr lang="en-AU" dirty="0" smtClean="0"/>
              <a:t>Select the </a:t>
            </a:r>
            <a:r>
              <a:rPr lang="en-AU" b="1" dirty="0" smtClean="0"/>
              <a:t>Settings</a:t>
            </a:r>
            <a:r>
              <a:rPr lang="en-AU" dirty="0" smtClean="0"/>
              <a:t> icon</a:t>
            </a:r>
          </a:p>
          <a:p>
            <a:pPr marL="228600" indent="-228600">
              <a:buFont typeface="+mj-lt"/>
              <a:buAutoNum type="arabicPeriod"/>
            </a:pPr>
            <a:r>
              <a:rPr lang="en-AU" dirty="0" smtClean="0"/>
              <a:t>This will load the available Clients and Custom fields</a:t>
            </a:r>
          </a:p>
          <a:p>
            <a:pPr marL="0" indent="0">
              <a:buNone/>
            </a:pPr>
            <a:endParaRPr lang="en-AU" dirty="0" smtClean="0"/>
          </a:p>
          <a:p>
            <a:pPr marL="0" indent="0">
              <a:buNone/>
            </a:pPr>
            <a:r>
              <a:rPr lang="en-AU" dirty="0" smtClean="0"/>
              <a:t>You can use any of the Clients and Custom Fields listed.</a:t>
            </a:r>
          </a:p>
          <a:p>
            <a:r>
              <a:rPr lang="en-AU" dirty="0" smtClean="0"/>
              <a:t/>
            </a:r>
            <a:br>
              <a:rPr lang="en-AU" dirty="0" smtClean="0"/>
            </a:br>
            <a:r>
              <a:rPr lang="en-AU" dirty="0" smtClean="0"/>
              <a:t>N.B.</a:t>
            </a:r>
            <a:r>
              <a:rPr lang="en-AU" baseline="0" dirty="0" smtClean="0"/>
              <a:t> Take careful note</a:t>
            </a:r>
            <a:r>
              <a:rPr lang="en-AU" dirty="0" smtClean="0"/>
              <a:t> of the Custom Field names you require </a:t>
            </a:r>
            <a:r>
              <a:rPr lang="en-AU" baseline="0" dirty="0" smtClean="0"/>
              <a:t> as they </a:t>
            </a:r>
            <a:r>
              <a:rPr lang="en-AU" dirty="0" smtClean="0"/>
              <a:t>must be written precisely (including any spacing, capitalisation etc.)</a:t>
            </a:r>
          </a:p>
          <a:p>
            <a:endParaRPr lang="en-AU" dirty="0"/>
          </a:p>
        </p:txBody>
      </p:sp>
      <p:sp>
        <p:nvSpPr>
          <p:cNvPr id="4" name="Slide Number Placeholder 3"/>
          <p:cNvSpPr>
            <a:spLocks noGrp="1"/>
          </p:cNvSpPr>
          <p:nvPr>
            <p:ph type="sldNum" sz="quarter" idx="10"/>
          </p:nvPr>
        </p:nvSpPr>
        <p:spPr/>
        <p:txBody>
          <a:bodyPr/>
          <a:lstStyle/>
          <a:p>
            <a:fld id="{3DA0FEF4-B6BB-4DF6-8D40-14C98D1C4463}" type="slidenum">
              <a:rPr lang="en-AU" smtClean="0"/>
              <a:t>8</a:t>
            </a:fld>
            <a:endParaRPr lang="en-AU"/>
          </a:p>
        </p:txBody>
      </p:sp>
    </p:spTree>
    <p:extLst>
      <p:ext uri="{BB962C8B-B14F-4D97-AF65-F5344CB8AC3E}">
        <p14:creationId xmlns:p14="http://schemas.microsoft.com/office/powerpoint/2010/main" val="196454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AU" dirty="0" smtClean="0"/>
              <a:t>Once your</a:t>
            </a:r>
            <a:r>
              <a:rPr lang="en-AU" baseline="0" dirty="0" smtClean="0"/>
              <a:t> document is complete (including all relevant Fields) you can Save the document as a Template. </a:t>
            </a:r>
          </a:p>
          <a:p>
            <a:pPr marL="228600" indent="-228600">
              <a:buFont typeface="+mj-lt"/>
              <a:buAutoNum type="arabicPeriod"/>
            </a:pPr>
            <a:r>
              <a:rPr lang="en-AU" baseline="0" dirty="0" smtClean="0"/>
              <a:t>Select Save As</a:t>
            </a:r>
          </a:p>
          <a:p>
            <a:pPr marL="228600" indent="-228600">
              <a:buFont typeface="+mj-lt"/>
              <a:buAutoNum type="arabicPeriod"/>
            </a:pPr>
            <a:r>
              <a:rPr lang="en-AU" baseline="0" dirty="0" smtClean="0"/>
              <a:t>Navigate to your SharePoint folder </a:t>
            </a:r>
            <a:r>
              <a:rPr lang="en-AU" b="1" baseline="0" dirty="0" smtClean="0"/>
              <a:t>Modern Practice Templates</a:t>
            </a:r>
          </a:p>
          <a:p>
            <a:pPr marL="228600" indent="-228600">
              <a:buFont typeface="+mj-lt"/>
              <a:buAutoNum type="arabicPeriod"/>
            </a:pPr>
            <a:r>
              <a:rPr lang="en-AU" b="0" baseline="0" dirty="0" smtClean="0"/>
              <a:t>Click Save</a:t>
            </a:r>
          </a:p>
          <a:p>
            <a:endParaRPr lang="en-AU" baseline="0" dirty="0" smtClean="0"/>
          </a:p>
        </p:txBody>
      </p:sp>
      <p:sp>
        <p:nvSpPr>
          <p:cNvPr id="4" name="Slide Number Placeholder 3"/>
          <p:cNvSpPr>
            <a:spLocks noGrp="1"/>
          </p:cNvSpPr>
          <p:nvPr>
            <p:ph type="sldNum" sz="quarter" idx="10"/>
          </p:nvPr>
        </p:nvSpPr>
        <p:spPr/>
        <p:txBody>
          <a:bodyPr/>
          <a:lstStyle/>
          <a:p>
            <a:fld id="{3DA0FEF4-B6BB-4DF6-8D40-14C98D1C4463}" type="slidenum">
              <a:rPr lang="en-AU" smtClean="0"/>
              <a:t>9</a:t>
            </a:fld>
            <a:endParaRPr lang="en-AU"/>
          </a:p>
        </p:txBody>
      </p:sp>
    </p:spTree>
    <p:extLst>
      <p:ext uri="{BB962C8B-B14F-4D97-AF65-F5344CB8AC3E}">
        <p14:creationId xmlns:p14="http://schemas.microsoft.com/office/powerpoint/2010/main" val="250675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0464" y="353681"/>
            <a:ext cx="3293538" cy="1141759"/>
          </a:xfrm>
          <a:prstGeom prst="rect">
            <a:avLst/>
          </a:prstGeom>
        </p:spPr>
      </p:pic>
    </p:spTree>
    <p:extLst>
      <p:ext uri="{BB962C8B-B14F-4D97-AF65-F5344CB8AC3E}">
        <p14:creationId xmlns:p14="http://schemas.microsoft.com/office/powerpoint/2010/main" val="4023478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629761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Trebuchet MS" panose="020B0603020202090204" pitchFamily="34"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Trebuchet MS" panose="020B0603020202090204" pitchFamily="34" charset="0"/>
              </a:rPr>
              <a:t>”</a:t>
            </a:r>
            <a:endParaRPr lang="en-US" dirty="0">
              <a:solidFill>
                <a:srgbClr val="90C226">
                  <a:lumMod val="60000"/>
                  <a:lumOff val="40000"/>
                </a:srgbClr>
              </a:solidFill>
              <a:latin typeface="Trebuchet MS" panose="020B0603020202090204"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1" y="4960691"/>
            <a:ext cx="2353901" cy="816018"/>
          </a:xfrm>
          <a:prstGeom prst="rect">
            <a:avLst/>
          </a:prstGeom>
        </p:spPr>
      </p:pic>
    </p:spTree>
    <p:extLst>
      <p:ext uri="{BB962C8B-B14F-4D97-AF65-F5344CB8AC3E}">
        <p14:creationId xmlns:p14="http://schemas.microsoft.com/office/powerpoint/2010/main" val="1730458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2023129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0542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Trebuchet MS" panose="020B060302020209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Trebuchet MS" panose="020B0603020202090204" pitchFamily="34" charset="0"/>
              </a:rPr>
              <a: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0" y="4840747"/>
            <a:ext cx="2353901" cy="816018"/>
          </a:xfrm>
          <a:prstGeom prst="rect">
            <a:avLst/>
          </a:prstGeom>
        </p:spPr>
      </p:pic>
    </p:spTree>
    <p:extLst>
      <p:ext uri="{BB962C8B-B14F-4D97-AF65-F5344CB8AC3E}">
        <p14:creationId xmlns:p14="http://schemas.microsoft.com/office/powerpoint/2010/main" val="13759081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29761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2500" y="4876396"/>
            <a:ext cx="2353901" cy="816018"/>
          </a:xfrm>
          <a:prstGeom prst="rect">
            <a:avLst/>
          </a:prstGeom>
        </p:spPr>
      </p:pic>
    </p:spTree>
    <p:extLst>
      <p:ext uri="{BB962C8B-B14F-4D97-AF65-F5344CB8AC3E}">
        <p14:creationId xmlns:p14="http://schemas.microsoft.com/office/powerpoint/2010/main" val="30868018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861990"/>
            <a:ext cx="6028266" cy="81601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4946" y="861991"/>
            <a:ext cx="2353901" cy="816018"/>
          </a:xfrm>
          <a:prstGeom prst="rect">
            <a:avLst/>
          </a:prstGeom>
        </p:spPr>
      </p:pic>
    </p:spTree>
    <p:extLst>
      <p:ext uri="{BB962C8B-B14F-4D97-AF65-F5344CB8AC3E}">
        <p14:creationId xmlns:p14="http://schemas.microsoft.com/office/powerpoint/2010/main" val="22728498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599"/>
            <a:ext cx="1060380" cy="2897549"/>
          </a:xfrm>
        </p:spPr>
        <p:txBody>
          <a:bodyPr vert="eaVert" anchor="ct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7443093" y="4366246"/>
            <a:ext cx="2353901" cy="816018"/>
          </a:xfrm>
          <a:prstGeom prst="rect">
            <a:avLst/>
          </a:prstGeom>
        </p:spPr>
      </p:pic>
    </p:spTree>
    <p:extLst>
      <p:ext uri="{BB962C8B-B14F-4D97-AF65-F5344CB8AC3E}">
        <p14:creationId xmlns:p14="http://schemas.microsoft.com/office/powerpoint/2010/main" val="217805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16940" y="861992"/>
            <a:ext cx="5957061" cy="816018"/>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862046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8" name="Title 1"/>
          <p:cNvSpPr>
            <a:spLocks noGrp="1"/>
          </p:cNvSpPr>
          <p:nvPr>
            <p:ph type="title"/>
          </p:nvPr>
        </p:nvSpPr>
        <p:spPr>
          <a:xfrm>
            <a:off x="3182470" y="861992"/>
            <a:ext cx="6091531" cy="816018"/>
          </a:xfrm>
        </p:spPr>
        <p:txBody>
          <a:bodyPr>
            <a:normAutofit/>
          </a:bodyPr>
          <a:lstStyle>
            <a:lvl1pPr>
              <a:defRPr sz="3600"/>
            </a:lvl1pPr>
          </a:lstStyle>
          <a:p>
            <a:r>
              <a:rPr lang="en-US" smtClean="0"/>
              <a:t>Click to edit Master title style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6124053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10" name="Title 1"/>
          <p:cNvSpPr>
            <a:spLocks noGrp="1"/>
          </p:cNvSpPr>
          <p:nvPr>
            <p:ph type="title"/>
          </p:nvPr>
        </p:nvSpPr>
        <p:spPr>
          <a:xfrm>
            <a:off x="3218328" y="861992"/>
            <a:ext cx="6055673" cy="816018"/>
          </a:xfrm>
        </p:spPr>
        <p:txBody>
          <a:bodyPr>
            <a:normAutofit/>
          </a:bodyPr>
          <a:lstStyle>
            <a:lvl1pPr>
              <a:defRPr sz="3600"/>
            </a:lvl1pPr>
          </a:lstStyle>
          <a:p>
            <a:r>
              <a:rPr lang="en-US" smtClean="0"/>
              <a:t>Click to edit Master 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8167972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6" name="Title 1"/>
          <p:cNvSpPr>
            <a:spLocks noGrp="1"/>
          </p:cNvSpPr>
          <p:nvPr>
            <p:ph type="title"/>
          </p:nvPr>
        </p:nvSpPr>
        <p:spPr>
          <a:xfrm>
            <a:off x="3406588" y="861992"/>
            <a:ext cx="5867414" cy="816018"/>
          </a:xfrm>
        </p:spPr>
        <p:txBody>
          <a:bodyPr>
            <a:normAutofit/>
          </a:bodyPr>
          <a:lstStyle>
            <a:lvl1pPr>
              <a:defRPr sz="3600"/>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18220501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848959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4" y="445012"/>
            <a:ext cx="2353901" cy="816018"/>
          </a:xfrm>
          <a:prstGeom prst="rect">
            <a:avLst/>
          </a:prstGeom>
        </p:spPr>
      </p:pic>
    </p:spTree>
    <p:extLst>
      <p:ext uri="{BB962C8B-B14F-4D97-AF65-F5344CB8AC3E}">
        <p14:creationId xmlns:p14="http://schemas.microsoft.com/office/powerpoint/2010/main" val="37834338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6615333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5/8/2014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0532389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smtClean="0">
                <a:solidFill>
                  <a:prstClr val="black">
                    <a:tint val="75000"/>
                  </a:prstClr>
                </a:solidFill>
              </a:rPr>
              <a:pPr defTabSz="457200"/>
              <a:t>5/8/2014</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90C226"/>
                </a:solidFill>
              </a:rPr>
              <a:pPr defTabSz="457200"/>
              <a:t>‹#›</a:t>
            </a:fld>
            <a:endParaRPr lang="en-US" dirty="0">
              <a:solidFill>
                <a:srgbClr val="90C226"/>
              </a:solidFill>
            </a:endParaRPr>
          </a:p>
        </p:txBody>
      </p:sp>
    </p:spTree>
    <p:extLst>
      <p:ext uri="{BB962C8B-B14F-4D97-AF65-F5344CB8AC3E}">
        <p14:creationId xmlns:p14="http://schemas.microsoft.com/office/powerpoint/2010/main" val="1202135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4000" dirty="0" smtClean="0"/>
              <a:t>HubOne </a:t>
            </a:r>
            <a:r>
              <a:rPr lang="en-AU" sz="4000" dirty="0"/>
              <a:t>Template Manager</a:t>
            </a:r>
          </a:p>
        </p:txBody>
      </p:sp>
      <p:sp>
        <p:nvSpPr>
          <p:cNvPr id="3" name="Subtitle 2"/>
          <p:cNvSpPr>
            <a:spLocks noGrp="1"/>
          </p:cNvSpPr>
          <p:nvPr>
            <p:ph type="subTitle" idx="1"/>
          </p:nvPr>
        </p:nvSpPr>
        <p:spPr/>
        <p:txBody>
          <a:bodyPr/>
          <a:lstStyle/>
          <a:p>
            <a:r>
              <a:rPr lang="en-AU" dirty="0" smtClean="0"/>
              <a:t>Creating Document Templates integrated with </a:t>
            </a:r>
            <a:r>
              <a:rPr lang="en-AU" dirty="0"/>
              <a:t>Xero Practice </a:t>
            </a:r>
            <a:r>
              <a:rPr lang="en-AU" dirty="0" smtClean="0"/>
              <a:t>Manager</a:t>
            </a:r>
            <a:endParaRPr lang="en-AU" dirty="0"/>
          </a:p>
        </p:txBody>
      </p:sp>
    </p:spTree>
    <p:extLst>
      <p:ext uri="{BB962C8B-B14F-4D97-AF65-F5344CB8AC3E}">
        <p14:creationId xmlns:p14="http://schemas.microsoft.com/office/powerpoint/2010/main" val="399681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9" y="483256"/>
            <a:ext cx="7003954" cy="816018"/>
          </a:xfrm>
        </p:spPr>
        <p:txBody>
          <a:bodyPr>
            <a:noAutofit/>
          </a:bodyPr>
          <a:lstStyle/>
          <a:p>
            <a:r>
              <a:rPr lang="en-AU" sz="3200" dirty="0" smtClean="0"/>
              <a:t>Opening the Document Template in SharePoint </a:t>
            </a:r>
            <a:endParaRPr lang="en-AU" sz="32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102" y="2046521"/>
            <a:ext cx="7474198" cy="4386174"/>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9542" r="17050" b="4312"/>
          <a:stretch/>
        </p:blipFill>
        <p:spPr>
          <a:xfrm>
            <a:off x="206345" y="3733205"/>
            <a:ext cx="1946305" cy="9715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Notched Right Arrow 6"/>
          <p:cNvSpPr/>
          <p:nvPr/>
        </p:nvSpPr>
        <p:spPr>
          <a:xfrm rot="13310245">
            <a:off x="1536474" y="4643042"/>
            <a:ext cx="1256709" cy="78744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2928" y="2046521"/>
            <a:ext cx="3631531" cy="14509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Notched Right Arrow 8"/>
          <p:cNvSpPr/>
          <p:nvPr/>
        </p:nvSpPr>
        <p:spPr>
          <a:xfrm rot="17031950">
            <a:off x="8800628" y="3565914"/>
            <a:ext cx="1302946" cy="60014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8080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AU" sz="4000" dirty="0" smtClean="0"/>
              <a:t>								End User Guide</a:t>
            </a:r>
            <a:endParaRPr lang="en-AU" sz="4000" dirty="0"/>
          </a:p>
        </p:txBody>
      </p:sp>
      <p:sp>
        <p:nvSpPr>
          <p:cNvPr id="4" name="Subtitle 3"/>
          <p:cNvSpPr>
            <a:spLocks noGrp="1"/>
          </p:cNvSpPr>
          <p:nvPr>
            <p:ph type="subTitle" idx="1"/>
          </p:nvPr>
        </p:nvSpPr>
        <p:spPr/>
        <p:txBody>
          <a:bodyPr/>
          <a:lstStyle/>
          <a:p>
            <a:r>
              <a:rPr lang="en-AU" dirty="0" smtClean="0"/>
              <a:t>Using Document Templates</a:t>
            </a:r>
            <a:endParaRPr lang="en-AU" dirty="0"/>
          </a:p>
        </p:txBody>
      </p:sp>
    </p:spTree>
    <p:extLst>
      <p:ext uri="{BB962C8B-B14F-4D97-AF65-F5344CB8AC3E}">
        <p14:creationId xmlns:p14="http://schemas.microsoft.com/office/powerpoint/2010/main" val="70530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Agenda 2</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The </a:t>
            </a:r>
            <a:r>
              <a:rPr lang="en-AU" dirty="0"/>
              <a:t>HubOne Template </a:t>
            </a:r>
            <a:r>
              <a:rPr lang="en-AU" dirty="0" smtClean="0"/>
              <a:t>Manager</a:t>
            </a:r>
          </a:p>
          <a:p>
            <a:r>
              <a:rPr lang="en-AU" dirty="0" smtClean="0"/>
              <a:t>Available </a:t>
            </a:r>
            <a:r>
              <a:rPr lang="en-AU" dirty="0"/>
              <a:t>Templates </a:t>
            </a:r>
            <a:endParaRPr lang="en-AU" dirty="0" smtClean="0"/>
          </a:p>
          <a:p>
            <a:r>
              <a:rPr lang="en-AU" dirty="0" smtClean="0"/>
              <a:t>Using </a:t>
            </a:r>
            <a:r>
              <a:rPr lang="en-AU" dirty="0"/>
              <a:t>The HubOne Template Manager. Part </a:t>
            </a:r>
            <a:r>
              <a:rPr lang="en-AU" dirty="0" smtClean="0"/>
              <a:t>1</a:t>
            </a:r>
          </a:p>
          <a:p>
            <a:r>
              <a:rPr lang="en-AU" dirty="0" smtClean="0"/>
              <a:t>Using </a:t>
            </a:r>
            <a:r>
              <a:rPr lang="en-AU" dirty="0"/>
              <a:t>The HubOne Template Manager. Part 2</a:t>
            </a:r>
          </a:p>
          <a:p>
            <a:r>
              <a:rPr lang="en-AU" dirty="0" smtClean="0"/>
              <a:t>Using </a:t>
            </a:r>
            <a:r>
              <a:rPr lang="en-AU" dirty="0"/>
              <a:t>The HubOne Template Manager. Part 3</a:t>
            </a:r>
            <a:endParaRPr lang="en-AU" dirty="0" smtClean="0"/>
          </a:p>
          <a:p>
            <a:r>
              <a:rPr lang="en-AU" dirty="0" smtClean="0"/>
              <a:t>Editing </a:t>
            </a:r>
            <a:r>
              <a:rPr lang="en-AU" dirty="0"/>
              <a:t>the new document</a:t>
            </a:r>
          </a:p>
          <a:p>
            <a:r>
              <a:rPr lang="en-AU" dirty="0" smtClean="0"/>
              <a:t>Edit </a:t>
            </a:r>
            <a:r>
              <a:rPr lang="en-AU" dirty="0"/>
              <a:t>in Word. </a:t>
            </a:r>
            <a:r>
              <a:rPr lang="en-AU" dirty="0" smtClean="0"/>
              <a:t>Part 1</a:t>
            </a:r>
          </a:p>
          <a:p>
            <a:r>
              <a:rPr lang="en-AU" dirty="0" smtClean="0"/>
              <a:t>Edit </a:t>
            </a:r>
            <a:r>
              <a:rPr lang="en-AU" dirty="0"/>
              <a:t>in Word. </a:t>
            </a:r>
            <a:r>
              <a:rPr lang="en-AU" dirty="0" smtClean="0"/>
              <a:t>Part 2</a:t>
            </a:r>
          </a:p>
          <a:p>
            <a:r>
              <a:rPr lang="en-AU" dirty="0" smtClean="0"/>
              <a:t>Edit </a:t>
            </a:r>
            <a:r>
              <a:rPr lang="en-AU" dirty="0"/>
              <a:t>in Word. Part </a:t>
            </a:r>
            <a:r>
              <a:rPr lang="en-AU" dirty="0" smtClean="0"/>
              <a:t>3</a:t>
            </a:r>
          </a:p>
          <a:p>
            <a:r>
              <a:rPr lang="en-AU" dirty="0" smtClean="0"/>
              <a:t>Edit </a:t>
            </a:r>
            <a:r>
              <a:rPr lang="en-AU" dirty="0"/>
              <a:t>in Word Online. Part </a:t>
            </a:r>
            <a:r>
              <a:rPr lang="en-AU" dirty="0" smtClean="0"/>
              <a:t>1</a:t>
            </a:r>
          </a:p>
          <a:p>
            <a:r>
              <a:rPr lang="en-AU" dirty="0" smtClean="0"/>
              <a:t>Edit </a:t>
            </a:r>
            <a:r>
              <a:rPr lang="en-AU" dirty="0"/>
              <a:t>in Word Online. </a:t>
            </a:r>
            <a:r>
              <a:rPr lang="en-AU" dirty="0" smtClean="0"/>
              <a:t>Part 2</a:t>
            </a:r>
          </a:p>
          <a:p>
            <a:endParaRPr lang="en-AU" dirty="0"/>
          </a:p>
        </p:txBody>
      </p:sp>
    </p:spTree>
    <p:extLst>
      <p:ext uri="{BB962C8B-B14F-4D97-AF65-F5344CB8AC3E}">
        <p14:creationId xmlns:p14="http://schemas.microsoft.com/office/powerpoint/2010/main" val="306273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990" y="842942"/>
            <a:ext cx="6646210" cy="816018"/>
          </a:xfrm>
        </p:spPr>
        <p:txBody>
          <a:bodyPr>
            <a:noAutofit/>
          </a:bodyPr>
          <a:lstStyle/>
          <a:p>
            <a:r>
              <a:rPr lang="en-AU" dirty="0" smtClean="0"/>
              <a:t>The HubOne Template Manager</a:t>
            </a:r>
            <a:endParaRPr lang="en-AU" dirty="0"/>
          </a:p>
        </p:txBody>
      </p:sp>
      <p:pic>
        <p:nvPicPr>
          <p:cNvPr id="4"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329" y="2012514"/>
            <a:ext cx="10044771" cy="4620062"/>
          </a:xfrm>
          <a:prstGeom prst="rect">
            <a:avLst/>
          </a:prstGeom>
        </p:spPr>
      </p:pic>
    </p:spTree>
    <p:extLst>
      <p:ext uri="{BB962C8B-B14F-4D97-AF65-F5344CB8AC3E}">
        <p14:creationId xmlns:p14="http://schemas.microsoft.com/office/powerpoint/2010/main" val="353735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316940" y="861992"/>
            <a:ext cx="5957061" cy="816018"/>
          </a:xfrm>
        </p:spPr>
        <p:txBody>
          <a:bodyPr>
            <a:normAutofit/>
          </a:bodyPr>
          <a:lstStyle/>
          <a:p>
            <a:r>
              <a:rPr lang="en-AU" dirty="0" smtClean="0"/>
              <a:t>Available Templates </a:t>
            </a:r>
            <a:endParaRPr lang="en-AU"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093" y="2317657"/>
            <a:ext cx="6109014" cy="3594285"/>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90352" b="78118"/>
          <a:stretch/>
        </p:blipFill>
        <p:spPr>
          <a:xfrm>
            <a:off x="8785886" y="3512794"/>
            <a:ext cx="1519812" cy="20281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Notched Right Arrow 4"/>
          <p:cNvSpPr/>
          <p:nvPr/>
        </p:nvSpPr>
        <p:spPr>
          <a:xfrm rot="3100019" flipV="1">
            <a:off x="8006751" y="2900890"/>
            <a:ext cx="1442959" cy="656530"/>
          </a:xfrm>
          <a:prstGeom prst="notchedRightArrow">
            <a:avLst>
              <a:gd name="adj1" fmla="val 400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4574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750872" y="3922993"/>
            <a:ext cx="7177125" cy="2935007"/>
          </a:xfrm>
          <a:prstGeom prst="rect">
            <a:avLst/>
          </a:prstGeom>
        </p:spPr>
      </p:pic>
      <p:sp>
        <p:nvSpPr>
          <p:cNvPr id="2" name="Rectangle 1"/>
          <p:cNvSpPr/>
          <p:nvPr/>
        </p:nvSpPr>
        <p:spPr>
          <a:xfrm>
            <a:off x="3410310" y="785366"/>
            <a:ext cx="6096000" cy="1200329"/>
          </a:xfrm>
          <a:prstGeom prst="rect">
            <a:avLst/>
          </a:prstGeom>
        </p:spPr>
        <p:txBody>
          <a:bodyPr>
            <a:spAutoFit/>
          </a:bodyPr>
          <a:lstStyle/>
          <a:p>
            <a:r>
              <a:rPr lang="en-AU" sz="3600" dirty="0" smtClean="0">
                <a:solidFill>
                  <a:srgbClr val="90C226"/>
                </a:solidFill>
                <a:ea typeface="+mj-ea"/>
                <a:cs typeface="+mj-cs"/>
              </a:rPr>
              <a:t>Using The HubOne Template Manager. Part 1</a:t>
            </a:r>
            <a:endParaRPr lang="en-AU" sz="3600"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135947" y="2336702"/>
            <a:ext cx="5731510" cy="1288148"/>
          </a:xfrm>
          <a:prstGeom prst="rect">
            <a:avLst/>
          </a:prstGeom>
        </p:spPr>
      </p:pic>
      <p:sp>
        <p:nvSpPr>
          <p:cNvPr id="8" name="Notched Right Arrow 7"/>
          <p:cNvSpPr/>
          <p:nvPr/>
        </p:nvSpPr>
        <p:spPr>
          <a:xfrm rot="20185420" flipV="1">
            <a:off x="7403798" y="2582697"/>
            <a:ext cx="1360862" cy="626733"/>
          </a:xfrm>
          <a:prstGeom prst="notchedRightArrow">
            <a:avLst>
              <a:gd name="adj1" fmla="val 400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p:nvPr/>
        </p:nvPicPr>
        <p:blipFill rotWithShape="1">
          <a:blip r:embed="rId4">
            <a:extLst>
              <a:ext uri="{28A0092B-C50C-407E-A947-70E740481C1C}">
                <a14:useLocalDpi xmlns:a14="http://schemas.microsoft.com/office/drawing/2010/main" val="0"/>
              </a:ext>
            </a:extLst>
          </a:blip>
          <a:srcRect l="83868" t="37718" b="14210"/>
          <a:stretch/>
        </p:blipFill>
        <p:spPr>
          <a:xfrm>
            <a:off x="8738046" y="2027375"/>
            <a:ext cx="1209600" cy="10665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945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dirty="0" smtClean="0">
                <a:solidFill>
                  <a:srgbClr val="90C226"/>
                </a:solidFill>
              </a:rPr>
              <a:t>Using </a:t>
            </a:r>
            <a:r>
              <a:rPr lang="en-AU" dirty="0">
                <a:solidFill>
                  <a:srgbClr val="90C226"/>
                </a:solidFill>
              </a:rPr>
              <a:t>The </a:t>
            </a:r>
            <a:r>
              <a:rPr lang="en-AU" dirty="0" smtClean="0">
                <a:solidFill>
                  <a:srgbClr val="90C226"/>
                </a:solidFill>
              </a:rPr>
              <a:t>HubOne </a:t>
            </a:r>
            <a:r>
              <a:rPr lang="en-AU" dirty="0">
                <a:solidFill>
                  <a:srgbClr val="90C226"/>
                </a:solidFill>
              </a:rPr>
              <a:t>Template Manager. Part</a:t>
            </a:r>
            <a:r>
              <a:rPr lang="en-AU" dirty="0" smtClean="0">
                <a:solidFill>
                  <a:srgbClr val="90C226"/>
                </a:solidFill>
              </a:rPr>
              <a:t> 2</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2326" y="1952974"/>
            <a:ext cx="8241675" cy="4905026"/>
          </a:xfrm>
        </p:spPr>
      </p:pic>
      <p:sp>
        <p:nvSpPr>
          <p:cNvPr id="5" name="Notched Right Arrow 4"/>
          <p:cNvSpPr/>
          <p:nvPr/>
        </p:nvSpPr>
        <p:spPr>
          <a:xfrm rot="19701039" flipV="1">
            <a:off x="3104233" y="5339324"/>
            <a:ext cx="1946357" cy="656530"/>
          </a:xfrm>
          <a:prstGeom prst="notchedRightArrow">
            <a:avLst>
              <a:gd name="adj1" fmla="val 400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rotWithShape="1">
          <a:blip r:embed="rId4"/>
          <a:srcRect l="19638" t="79827" r="56034"/>
          <a:stretch/>
        </p:blipFill>
        <p:spPr>
          <a:xfrm>
            <a:off x="4940829" y="4616554"/>
            <a:ext cx="2709281" cy="1337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6695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dirty="0" smtClean="0">
                <a:solidFill>
                  <a:srgbClr val="90C226"/>
                </a:solidFill>
              </a:rPr>
              <a:t>The HubOne </a:t>
            </a:r>
            <a:r>
              <a:rPr lang="en-AU" dirty="0">
                <a:solidFill>
                  <a:srgbClr val="90C226"/>
                </a:solidFill>
              </a:rPr>
              <a:t>Template Manager. Part</a:t>
            </a:r>
            <a:r>
              <a:rPr lang="en-AU" dirty="0" smtClean="0">
                <a:solidFill>
                  <a:srgbClr val="90C226"/>
                </a:solidFill>
              </a:rPr>
              <a:t> 3</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2108" y="2160588"/>
            <a:ext cx="9802891" cy="4775372"/>
          </a:xfrm>
        </p:spPr>
      </p:pic>
    </p:spTree>
    <p:extLst>
      <p:ext uri="{BB962C8B-B14F-4D97-AF65-F5344CB8AC3E}">
        <p14:creationId xmlns:p14="http://schemas.microsoft.com/office/powerpoint/2010/main" val="137946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Editing the new document</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4232" y="2194196"/>
            <a:ext cx="6777767" cy="4063999"/>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05" y="3579789"/>
            <a:ext cx="5508465" cy="3225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Notched Right Arrow 5"/>
          <p:cNvSpPr/>
          <p:nvPr/>
        </p:nvSpPr>
        <p:spPr>
          <a:xfrm rot="8510870" flipV="1">
            <a:off x="4785712" y="3897931"/>
            <a:ext cx="1257041" cy="656530"/>
          </a:xfrm>
          <a:prstGeom prst="notchedRightArrow">
            <a:avLst>
              <a:gd name="adj1" fmla="val 400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9464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 in Word. </a:t>
            </a:r>
            <a:r>
              <a:rPr lang="en-AU" dirty="0">
                <a:solidFill>
                  <a:srgbClr val="90C226"/>
                </a:solidFill>
              </a:rPr>
              <a:t>Part</a:t>
            </a:r>
            <a:r>
              <a:rPr lang="en-AU" dirty="0" smtClean="0"/>
              <a:t> 1</a:t>
            </a:r>
            <a:endParaRPr lang="en-AU" dirty="0"/>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93949" y="1678010"/>
            <a:ext cx="9403042" cy="4662096"/>
          </a:xfrm>
        </p:spPr>
      </p:pic>
    </p:spTree>
    <p:extLst>
      <p:ext uri="{BB962C8B-B14F-4D97-AF65-F5344CB8AC3E}">
        <p14:creationId xmlns:p14="http://schemas.microsoft.com/office/powerpoint/2010/main" val="341505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9330" y="957242"/>
            <a:ext cx="5957061" cy="816018"/>
          </a:xfrm>
        </p:spPr>
        <p:txBody>
          <a:bodyPr>
            <a:normAutofit/>
          </a:bodyPr>
          <a:lstStyle/>
          <a:p>
            <a:r>
              <a:rPr lang="en-AU" dirty="0" smtClean="0"/>
              <a:t>Introduction</a:t>
            </a:r>
            <a:endParaRPr lang="en-AU" dirty="0"/>
          </a:p>
        </p:txBody>
      </p:sp>
      <p:graphicFrame>
        <p:nvGraphicFramePr>
          <p:cNvPr id="2" name="Diagram 1"/>
          <p:cNvGraphicFramePr/>
          <p:nvPr>
            <p:extLst>
              <p:ext uri="{D42A27DB-BD31-4B8C-83A1-F6EECF244321}">
                <p14:modId xmlns:p14="http://schemas.microsoft.com/office/powerpoint/2010/main" val="3570526695"/>
              </p:ext>
            </p:extLst>
          </p:nvPr>
        </p:nvGraphicFramePr>
        <p:xfrm>
          <a:off x="2079912" y="1773260"/>
          <a:ext cx="7083137" cy="3979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790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 </a:t>
            </a:r>
            <a:r>
              <a:rPr lang="en-AU" dirty="0"/>
              <a:t>in Word. </a:t>
            </a:r>
            <a:r>
              <a:rPr lang="en-AU" dirty="0">
                <a:solidFill>
                  <a:srgbClr val="90C226"/>
                </a:solidFill>
              </a:rPr>
              <a:t>Part</a:t>
            </a:r>
            <a:r>
              <a:rPr lang="en-AU" dirty="0" smtClean="0"/>
              <a:t> 2</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5091" y="1931988"/>
            <a:ext cx="6987987" cy="4525962"/>
          </a:xfrm>
        </p:spPr>
      </p:pic>
    </p:spTree>
    <p:extLst>
      <p:ext uri="{BB962C8B-B14F-4D97-AF65-F5344CB8AC3E}">
        <p14:creationId xmlns:p14="http://schemas.microsoft.com/office/powerpoint/2010/main" val="295706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 </a:t>
            </a:r>
            <a:r>
              <a:rPr lang="en-AU" dirty="0"/>
              <a:t>in Word. </a:t>
            </a:r>
            <a:r>
              <a:rPr lang="en-AU" dirty="0">
                <a:solidFill>
                  <a:srgbClr val="90C226"/>
                </a:solidFill>
              </a:rPr>
              <a:t>Part</a:t>
            </a:r>
            <a:r>
              <a:rPr lang="en-AU" dirty="0" smtClean="0"/>
              <a:t> 3</a:t>
            </a:r>
            <a:endParaRPr lang="en-AU"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227" y="1847851"/>
            <a:ext cx="8059711" cy="4434368"/>
          </a:xfrm>
          <a:prstGeom prst="rect">
            <a:avLst/>
          </a:prstGeom>
        </p:spPr>
      </p:pic>
    </p:spTree>
    <p:extLst>
      <p:ext uri="{BB962C8B-B14F-4D97-AF65-F5344CB8AC3E}">
        <p14:creationId xmlns:p14="http://schemas.microsoft.com/office/powerpoint/2010/main" val="146155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 </a:t>
            </a:r>
            <a:r>
              <a:rPr lang="en-AU" dirty="0"/>
              <a:t>in </a:t>
            </a:r>
            <a:r>
              <a:rPr lang="en-AU" dirty="0" smtClean="0"/>
              <a:t>Word Online. </a:t>
            </a:r>
            <a:r>
              <a:rPr lang="en-AU" dirty="0">
                <a:solidFill>
                  <a:srgbClr val="90C226"/>
                </a:solidFill>
              </a:rPr>
              <a:t>Part </a:t>
            </a:r>
            <a:r>
              <a:rPr lang="en-AU" dirty="0" smtClean="0"/>
              <a:t>1</a:t>
            </a:r>
            <a:endParaRPr lang="en-AU" dirty="0"/>
          </a:p>
        </p:txBody>
      </p:sp>
      <p:sp>
        <p:nvSpPr>
          <p:cNvPr id="3" name="Content Placeholder 2"/>
          <p:cNvSpPr>
            <a:spLocks noGrp="1"/>
          </p:cNvSpPr>
          <p:nvPr>
            <p:ph idx="1"/>
          </p:nvPr>
        </p:nvSpPr>
        <p:spPr/>
        <p:txBody>
          <a:bodyPr/>
          <a:lstStyle/>
          <a:p>
            <a:endParaRPr lang="en-AU" dirty="0"/>
          </a:p>
        </p:txBody>
      </p:sp>
      <p:pic>
        <p:nvPicPr>
          <p:cNvPr id="4"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328" y="2194196"/>
            <a:ext cx="7148672" cy="428639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61" y="3579789"/>
            <a:ext cx="5809909" cy="34023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Notched Right Arrow 5"/>
          <p:cNvSpPr/>
          <p:nvPr/>
        </p:nvSpPr>
        <p:spPr>
          <a:xfrm rot="8510870" flipV="1">
            <a:off x="3362183" y="4599038"/>
            <a:ext cx="2715863" cy="891910"/>
          </a:xfrm>
          <a:prstGeom prst="notchedRightArrow">
            <a:avLst>
              <a:gd name="adj1" fmla="val 400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5026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Edit </a:t>
            </a:r>
            <a:r>
              <a:rPr lang="en-AU" dirty="0"/>
              <a:t>in Word Online. </a:t>
            </a:r>
            <a:r>
              <a:rPr lang="en-AU" dirty="0">
                <a:solidFill>
                  <a:srgbClr val="90C226"/>
                </a:solidFill>
              </a:rPr>
              <a:t>Part</a:t>
            </a:r>
            <a:r>
              <a:rPr lang="en-AU" dirty="0" smtClean="0"/>
              <a:t> 2</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392" y="1931988"/>
            <a:ext cx="5992854" cy="3881437"/>
          </a:xfrm>
        </p:spPr>
      </p:pic>
    </p:spTree>
    <p:extLst>
      <p:ext uri="{BB962C8B-B14F-4D97-AF65-F5344CB8AC3E}">
        <p14:creationId xmlns:p14="http://schemas.microsoft.com/office/powerpoint/2010/main" val="326910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AU" sz="4000" dirty="0" smtClean="0"/>
              <a:t>								Champion Guide</a:t>
            </a:r>
            <a:endParaRPr lang="en-AU" sz="4000" dirty="0"/>
          </a:p>
        </p:txBody>
      </p:sp>
      <p:sp>
        <p:nvSpPr>
          <p:cNvPr id="4" name="Subtitle 3"/>
          <p:cNvSpPr>
            <a:spLocks noGrp="1"/>
          </p:cNvSpPr>
          <p:nvPr>
            <p:ph type="subTitle" idx="1"/>
          </p:nvPr>
        </p:nvSpPr>
        <p:spPr/>
        <p:txBody>
          <a:bodyPr/>
          <a:lstStyle/>
          <a:p>
            <a:r>
              <a:rPr lang="en-AU" dirty="0" smtClean="0"/>
              <a:t>Creating Document Templates</a:t>
            </a:r>
            <a:endParaRPr lang="en-AU" dirty="0"/>
          </a:p>
        </p:txBody>
      </p:sp>
    </p:spTree>
    <p:extLst>
      <p:ext uri="{BB962C8B-B14F-4D97-AF65-F5344CB8AC3E}">
        <p14:creationId xmlns:p14="http://schemas.microsoft.com/office/powerpoint/2010/main" val="27288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Agenda 1</a:t>
            </a:r>
            <a:endParaRPr lang="en-AU" dirty="0"/>
          </a:p>
        </p:txBody>
      </p:sp>
      <p:sp>
        <p:nvSpPr>
          <p:cNvPr id="3" name="Content Placeholder 2"/>
          <p:cNvSpPr>
            <a:spLocks noGrp="1"/>
          </p:cNvSpPr>
          <p:nvPr>
            <p:ph idx="1"/>
          </p:nvPr>
        </p:nvSpPr>
        <p:spPr/>
        <p:txBody>
          <a:bodyPr/>
          <a:lstStyle/>
          <a:p>
            <a:r>
              <a:rPr lang="en-AU" dirty="0" smtClean="0"/>
              <a:t>Creating </a:t>
            </a:r>
            <a:r>
              <a:rPr lang="en-AU" dirty="0"/>
              <a:t>a Document </a:t>
            </a:r>
            <a:r>
              <a:rPr lang="en-AU" dirty="0" smtClean="0"/>
              <a:t>Template</a:t>
            </a:r>
          </a:p>
          <a:p>
            <a:r>
              <a:rPr lang="en-AU" dirty="0" smtClean="0"/>
              <a:t>Inserting </a:t>
            </a:r>
            <a:r>
              <a:rPr lang="en-AU" dirty="0"/>
              <a:t>Fields </a:t>
            </a:r>
            <a:endParaRPr lang="en-AU" dirty="0" smtClean="0"/>
          </a:p>
          <a:p>
            <a:r>
              <a:rPr lang="en-AU" dirty="0" smtClean="0"/>
              <a:t>Field Types</a:t>
            </a:r>
          </a:p>
          <a:p>
            <a:r>
              <a:rPr lang="en-AU" dirty="0" smtClean="0"/>
              <a:t>Custom Fields</a:t>
            </a:r>
          </a:p>
          <a:p>
            <a:r>
              <a:rPr lang="en-AU" dirty="0" smtClean="0"/>
              <a:t>Saving </a:t>
            </a:r>
            <a:r>
              <a:rPr lang="en-AU" dirty="0"/>
              <a:t>your Document Template to </a:t>
            </a:r>
            <a:r>
              <a:rPr lang="en-AU" dirty="0" smtClean="0"/>
              <a:t>SharePoint</a:t>
            </a:r>
          </a:p>
          <a:p>
            <a:r>
              <a:rPr lang="en-AU" dirty="0" smtClean="0"/>
              <a:t>Opening </a:t>
            </a:r>
            <a:r>
              <a:rPr lang="en-AU" dirty="0"/>
              <a:t>the Document Template in SharePoint </a:t>
            </a:r>
            <a:endParaRPr lang="en-AU" dirty="0" smtClean="0"/>
          </a:p>
          <a:p>
            <a:endParaRPr lang="en-AU" dirty="0"/>
          </a:p>
        </p:txBody>
      </p:sp>
    </p:spTree>
    <p:extLst>
      <p:ext uri="{BB962C8B-B14F-4D97-AF65-F5344CB8AC3E}">
        <p14:creationId xmlns:p14="http://schemas.microsoft.com/office/powerpoint/2010/main" val="259718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907" y="775727"/>
            <a:ext cx="6672448" cy="816018"/>
          </a:xfrm>
        </p:spPr>
        <p:txBody>
          <a:bodyPr>
            <a:normAutofit/>
          </a:bodyPr>
          <a:lstStyle/>
          <a:p>
            <a:r>
              <a:rPr lang="en-AU" dirty="0" smtClean="0"/>
              <a:t>Creating a Document Template</a:t>
            </a:r>
            <a:endParaRPr lang="en-AU"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221403" y="1901797"/>
            <a:ext cx="8052598" cy="3101524"/>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777094"/>
            <a:ext cx="10466916" cy="5080906"/>
          </a:xfrm>
          <a:prstGeom prst="rect">
            <a:avLst/>
          </a:prstGeom>
        </p:spPr>
      </p:pic>
    </p:spTree>
    <p:extLst>
      <p:ext uri="{BB962C8B-B14F-4D97-AF65-F5344CB8AC3E}">
        <p14:creationId xmlns:p14="http://schemas.microsoft.com/office/powerpoint/2010/main" val="300304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Inserting Fields </a:t>
            </a:r>
            <a:endParaRPr lang="en-AU"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009" y="2101703"/>
            <a:ext cx="8596312" cy="2033246"/>
          </a:xfrm>
        </p:spPr>
      </p:pic>
      <p:pic>
        <p:nvPicPr>
          <p:cNvPr id="8" name="Content Placeholder 3" descr="Screen Clipping"/>
          <p:cNvPicPr>
            <a:picLocks noChangeAspect="1"/>
          </p:cNvPicPr>
          <p:nvPr/>
        </p:nvPicPr>
        <p:blipFill rotWithShape="1">
          <a:blip r:embed="rId3">
            <a:extLst>
              <a:ext uri="{28A0092B-C50C-407E-A947-70E740481C1C}">
                <a14:useLocalDpi xmlns:a14="http://schemas.microsoft.com/office/drawing/2010/main" val="0"/>
              </a:ext>
            </a:extLst>
          </a:blip>
          <a:srcRect l="87861" t="32254" r="3453" b="34358"/>
          <a:stretch/>
        </p:blipFill>
        <p:spPr>
          <a:xfrm>
            <a:off x="5406887" y="3370146"/>
            <a:ext cx="2614783" cy="23769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Notched Right Arrow 8"/>
          <p:cNvSpPr/>
          <p:nvPr/>
        </p:nvSpPr>
        <p:spPr>
          <a:xfrm rot="8710673" flipV="1">
            <a:off x="6727487" y="3473692"/>
            <a:ext cx="1992525" cy="4652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327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Field Types</a:t>
            </a:r>
            <a:endParaRPr lang="en-AU" dirty="0"/>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18423" y="1678010"/>
            <a:ext cx="7354093" cy="3881437"/>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646" y="4999040"/>
            <a:ext cx="6579596" cy="1120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Notched Right Arrow 4"/>
          <p:cNvSpPr/>
          <p:nvPr/>
        </p:nvSpPr>
        <p:spPr>
          <a:xfrm rot="6935043">
            <a:off x="991290" y="4334422"/>
            <a:ext cx="1980981" cy="46325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5137" y="2426071"/>
            <a:ext cx="1470034" cy="14433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189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Custom Fields</a:t>
            </a:r>
            <a:endParaRPr lang="en-AU"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013043" y="2043102"/>
            <a:ext cx="8075917" cy="411574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658254" y="2704942"/>
            <a:ext cx="3532830" cy="27920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Notched Right Arrow 5"/>
          <p:cNvSpPr/>
          <p:nvPr/>
        </p:nvSpPr>
        <p:spPr>
          <a:xfrm rot="4007377">
            <a:off x="8082851" y="2838853"/>
            <a:ext cx="2063987" cy="71959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577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940" y="709592"/>
            <a:ext cx="6760510" cy="816018"/>
          </a:xfrm>
        </p:spPr>
        <p:txBody>
          <a:bodyPr>
            <a:noAutofit/>
          </a:bodyPr>
          <a:lstStyle/>
          <a:p>
            <a:r>
              <a:rPr lang="en-AU" sz="3200" dirty="0" smtClean="0"/>
              <a:t>Saving your Document Template to SharePoint</a:t>
            </a:r>
            <a:endParaRPr lang="en-AU" sz="3200" dirty="0"/>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t="10101"/>
          <a:stretch/>
        </p:blipFill>
        <p:spPr>
          <a:xfrm>
            <a:off x="2155606" y="1902760"/>
            <a:ext cx="7293194" cy="4955240"/>
          </a:xfrm>
          <a:prstGeom prst="rect">
            <a:avLst/>
          </a:prstGeom>
        </p:spPr>
      </p:pic>
    </p:spTree>
    <p:extLst>
      <p:ext uri="{BB962C8B-B14F-4D97-AF65-F5344CB8AC3E}">
        <p14:creationId xmlns:p14="http://schemas.microsoft.com/office/powerpoint/2010/main" val="20338133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ubOne Deep Dive" id="{81C4C990-281A-47AA-869E-20ED12DB1A6C}" vid="{2A846243-7F2B-4577-B0B0-0E34BF2A2F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TotalTime>
  <Words>1079</Words>
  <Application>Microsoft Office PowerPoint</Application>
  <PresentationFormat>Widescreen</PresentationFormat>
  <Paragraphs>157</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Trebuchet MS</vt:lpstr>
      <vt:lpstr>Wingdings 3</vt:lpstr>
      <vt:lpstr>Facet</vt:lpstr>
      <vt:lpstr>HubOne Template Manager</vt:lpstr>
      <vt:lpstr>Introduction</vt:lpstr>
      <vt:lpstr>        Champion Guide</vt:lpstr>
      <vt:lpstr>Agenda 1</vt:lpstr>
      <vt:lpstr>Creating a Document Template</vt:lpstr>
      <vt:lpstr>Inserting Fields </vt:lpstr>
      <vt:lpstr>Field Types</vt:lpstr>
      <vt:lpstr>Custom Fields</vt:lpstr>
      <vt:lpstr>Saving your Document Template to SharePoint</vt:lpstr>
      <vt:lpstr>Opening the Document Template in SharePoint </vt:lpstr>
      <vt:lpstr>        End User Guide</vt:lpstr>
      <vt:lpstr>Agenda 2</vt:lpstr>
      <vt:lpstr>The HubOne Template Manager</vt:lpstr>
      <vt:lpstr>Available Templates </vt:lpstr>
      <vt:lpstr>PowerPoint Presentation</vt:lpstr>
      <vt:lpstr>Using The HubOne Template Manager. Part 2</vt:lpstr>
      <vt:lpstr>The HubOne Template Manager. Part 3</vt:lpstr>
      <vt:lpstr>Editing the new document</vt:lpstr>
      <vt:lpstr>Edit in Word. Part 1</vt:lpstr>
      <vt:lpstr>Edit in Word. Part 2</vt:lpstr>
      <vt:lpstr>Edit in Word. Part 3</vt:lpstr>
      <vt:lpstr>Edit in Word Online. Part 1</vt:lpstr>
      <vt:lpstr>Edit in Word Online.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HubOne Template Manager</dc:title>
  <dc:creator>Tamasha Ginige</dc:creator>
  <cp:lastModifiedBy>Tamasha Ginige</cp:lastModifiedBy>
  <cp:revision>55</cp:revision>
  <dcterms:created xsi:type="dcterms:W3CDTF">2014-05-02T01:17:51Z</dcterms:created>
  <dcterms:modified xsi:type="dcterms:W3CDTF">2014-05-08T07:22:11Z</dcterms:modified>
</cp:coreProperties>
</file>