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990033"/>
    <a:srgbClr val="24486C"/>
    <a:srgbClr val="292929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53" autoAdjust="0"/>
    <p:restoredTop sz="94620" autoAdjust="0"/>
  </p:normalViewPr>
  <p:slideViewPr>
    <p:cSldViewPr>
      <p:cViewPr varScale="1">
        <p:scale>
          <a:sx n="96" d="100"/>
          <a:sy n="96" d="100"/>
        </p:scale>
        <p:origin x="-103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CE48BA-7ADA-4B84-984D-E4E87DEF5686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5DDD18A-A13E-4AB5-B4C0-9764F45AB206}">
      <dgm:prSet phldrT="[Text]"/>
      <dgm:spPr/>
      <dgm:t>
        <a:bodyPr/>
        <a:lstStyle/>
        <a:p>
          <a:r>
            <a:rPr lang="en-GB" b="1" dirty="0" smtClean="0"/>
            <a:t>Design</a:t>
          </a:r>
          <a:endParaRPr lang="en-GB" b="1" dirty="0"/>
        </a:p>
      </dgm:t>
    </dgm:pt>
    <dgm:pt modelId="{CA770C4A-16DA-4B29-8130-7A5DA4992508}" type="parTrans" cxnId="{491EC796-F0F8-4A77-A4F1-86898219035C}">
      <dgm:prSet/>
      <dgm:spPr/>
      <dgm:t>
        <a:bodyPr/>
        <a:lstStyle/>
        <a:p>
          <a:endParaRPr lang="en-GB"/>
        </a:p>
      </dgm:t>
    </dgm:pt>
    <dgm:pt modelId="{EAFFC689-8D14-4BCB-B347-438A5F320BBA}" type="sibTrans" cxnId="{491EC796-F0F8-4A77-A4F1-86898219035C}">
      <dgm:prSet/>
      <dgm:spPr/>
      <dgm:t>
        <a:bodyPr/>
        <a:lstStyle/>
        <a:p>
          <a:endParaRPr lang="en-GB"/>
        </a:p>
      </dgm:t>
    </dgm:pt>
    <dgm:pt modelId="{34D2520A-0C59-4676-91E3-24E52861266B}">
      <dgm:prSet phldrT="[Text]"/>
      <dgm:spPr/>
      <dgm:t>
        <a:bodyPr/>
        <a:lstStyle/>
        <a:p>
          <a:r>
            <a: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</a:t>
          </a:r>
          <a:endParaRPr lang="en-GB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216E7E-FD54-47B6-A48D-802642805887}" type="parTrans" cxnId="{3BAA7121-6687-4B78-967E-8A396018C9DE}">
      <dgm:prSet/>
      <dgm:spPr/>
      <dgm:t>
        <a:bodyPr/>
        <a:lstStyle/>
        <a:p>
          <a:endParaRPr lang="en-GB"/>
        </a:p>
      </dgm:t>
    </dgm:pt>
    <dgm:pt modelId="{CBA62694-31A7-4076-BD02-0D25D9EEBE3D}" type="sibTrans" cxnId="{3BAA7121-6687-4B78-967E-8A396018C9DE}">
      <dgm:prSet/>
      <dgm:spPr/>
      <dgm:t>
        <a:bodyPr/>
        <a:lstStyle/>
        <a:p>
          <a:endParaRPr lang="en-GB"/>
        </a:p>
      </dgm:t>
    </dgm:pt>
    <dgm:pt modelId="{83E97D7F-03F1-4F98-B278-9B0F56AF828E}">
      <dgm:prSet phldrT="[Text]"/>
      <dgm:spPr/>
      <dgm:t>
        <a:bodyPr/>
        <a:lstStyle/>
        <a:p>
          <a:r>
            <a: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</a:t>
          </a:r>
          <a:endParaRPr lang="en-GB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46DE6B-5319-46CD-BDC2-4F0DF3FCEF52}" type="parTrans" cxnId="{3BC5E8FC-D69F-4AFB-A238-A70731E019E5}">
      <dgm:prSet/>
      <dgm:spPr/>
      <dgm:t>
        <a:bodyPr/>
        <a:lstStyle/>
        <a:p>
          <a:endParaRPr lang="en-GB"/>
        </a:p>
      </dgm:t>
    </dgm:pt>
    <dgm:pt modelId="{6A087492-69CF-478E-BA84-F0E3FEDE6F5A}" type="sibTrans" cxnId="{3BC5E8FC-D69F-4AFB-A238-A70731E019E5}">
      <dgm:prSet/>
      <dgm:spPr/>
      <dgm:t>
        <a:bodyPr/>
        <a:lstStyle/>
        <a:p>
          <a:endParaRPr lang="en-GB"/>
        </a:p>
      </dgm:t>
    </dgm:pt>
    <dgm:pt modelId="{3C0A3090-E96E-4D24-BDD3-1245424BDBBC}">
      <dgm:prSet phldrT="[Text]"/>
      <dgm:spPr/>
      <dgm:t>
        <a:bodyPr/>
        <a:lstStyle/>
        <a:p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Fix Everything in a big crunch period at the end!</a:t>
          </a:r>
          <a:endParaRPr lang="en-GB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623E5-809C-4520-94FC-8586F8B3FED5}" type="parTrans" cxnId="{2A4B157D-BB32-42E1-9528-884A62F8BAE8}">
      <dgm:prSet/>
      <dgm:spPr/>
      <dgm:t>
        <a:bodyPr/>
        <a:lstStyle/>
        <a:p>
          <a:endParaRPr lang="en-GB"/>
        </a:p>
      </dgm:t>
    </dgm:pt>
    <dgm:pt modelId="{F1FB7E46-016A-4F56-BB9A-FE7D42288772}" type="sibTrans" cxnId="{2A4B157D-BB32-42E1-9528-884A62F8BAE8}">
      <dgm:prSet/>
      <dgm:spPr/>
      <dgm:t>
        <a:bodyPr/>
        <a:lstStyle/>
        <a:p>
          <a:endParaRPr lang="en-GB"/>
        </a:p>
      </dgm:t>
    </dgm:pt>
    <dgm:pt modelId="{4BC4DD1B-199D-4E05-8282-D051C8D58570}" type="pres">
      <dgm:prSet presAssocID="{19CE48BA-7ADA-4B84-984D-E4E87DEF568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E0FFD40-6B3E-4826-A813-8E98C54D1338}" type="pres">
      <dgm:prSet presAssocID="{19CE48BA-7ADA-4B84-984D-E4E87DEF5686}" presName="dummyMaxCanvas" presStyleCnt="0">
        <dgm:presLayoutVars/>
      </dgm:prSet>
      <dgm:spPr/>
    </dgm:pt>
    <dgm:pt modelId="{59A5631D-6AA9-46E4-823B-3071035C5E15}" type="pres">
      <dgm:prSet presAssocID="{19CE48BA-7ADA-4B84-984D-E4E87DEF5686}" presName="FourNodes_1" presStyleLbl="node1" presStyleIdx="0" presStyleCnt="4" custLinFactNeighborX="-489" custLinFactNeighborY="355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489DB1-A1EA-4441-A867-A54E81A7F073}" type="pres">
      <dgm:prSet presAssocID="{19CE48BA-7ADA-4B84-984D-E4E87DEF568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6883DC-E33E-4C75-AC8A-AEDE53549644}" type="pres">
      <dgm:prSet presAssocID="{19CE48BA-7ADA-4B84-984D-E4E87DEF568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7394C0-3944-4E85-8DC2-3727B949C417}" type="pres">
      <dgm:prSet presAssocID="{19CE48BA-7ADA-4B84-984D-E4E87DEF568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D141D0-BD76-45DD-B514-08B472737282}" type="pres">
      <dgm:prSet presAssocID="{19CE48BA-7ADA-4B84-984D-E4E87DEF568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D4E88AE-FE94-4659-A341-0C7498B039E2}" type="pres">
      <dgm:prSet presAssocID="{19CE48BA-7ADA-4B84-984D-E4E87DEF568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230407-1F24-464C-B8B5-AEB6F273E71D}" type="pres">
      <dgm:prSet presAssocID="{19CE48BA-7ADA-4B84-984D-E4E87DEF568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82F4D7-3DDE-412E-B309-270F17705B42}" type="pres">
      <dgm:prSet presAssocID="{19CE48BA-7ADA-4B84-984D-E4E87DEF568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FDE784-13CB-4FD5-B386-403D1CF86F4E}" type="pres">
      <dgm:prSet presAssocID="{19CE48BA-7ADA-4B84-984D-E4E87DEF568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B05E86E-CE7D-46AB-8E45-0209AC3E202D}" type="pres">
      <dgm:prSet presAssocID="{19CE48BA-7ADA-4B84-984D-E4E87DEF568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B1EEFC-A217-43CB-96CB-48C095BF1567}" type="pres">
      <dgm:prSet presAssocID="{19CE48BA-7ADA-4B84-984D-E4E87DEF568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C46009F-2C98-4910-A3BC-F5D0FCBA6C2A}" type="presOf" srcId="{83E97D7F-03F1-4F98-B278-9B0F56AF828E}" destId="{CB05E86E-CE7D-46AB-8E45-0209AC3E202D}" srcOrd="1" destOrd="0" presId="urn:microsoft.com/office/officeart/2005/8/layout/vProcess5"/>
    <dgm:cxn modelId="{7FAE0647-8F85-4112-B7BD-430E2F51FF25}" type="presOf" srcId="{34D2520A-0C59-4676-91E3-24E52861266B}" destId="{51489DB1-A1EA-4441-A867-A54E81A7F073}" srcOrd="0" destOrd="0" presId="urn:microsoft.com/office/officeart/2005/8/layout/vProcess5"/>
    <dgm:cxn modelId="{51A60EBD-21C9-4830-86F0-6D90142484F8}" type="presOf" srcId="{6A087492-69CF-478E-BA84-F0E3FEDE6F5A}" destId="{04230407-1F24-464C-B8B5-AEB6F273E71D}" srcOrd="0" destOrd="0" presId="urn:microsoft.com/office/officeart/2005/8/layout/vProcess5"/>
    <dgm:cxn modelId="{2C82D540-2403-4665-A37D-7BF91EECDB6A}" type="presOf" srcId="{EAFFC689-8D14-4BCB-B347-438A5F320BBA}" destId="{E3D141D0-BD76-45DD-B514-08B472737282}" srcOrd="0" destOrd="0" presId="urn:microsoft.com/office/officeart/2005/8/layout/vProcess5"/>
    <dgm:cxn modelId="{CC29B448-8D77-4B31-BEF6-5267EBA002D8}" type="presOf" srcId="{E5DDD18A-A13E-4AB5-B4C0-9764F45AB206}" destId="{59A5631D-6AA9-46E4-823B-3071035C5E15}" srcOrd="0" destOrd="0" presId="urn:microsoft.com/office/officeart/2005/8/layout/vProcess5"/>
    <dgm:cxn modelId="{E3E702A6-52D6-4847-B6B5-C0D1290F6245}" type="presOf" srcId="{19CE48BA-7ADA-4B84-984D-E4E87DEF5686}" destId="{4BC4DD1B-199D-4E05-8282-D051C8D58570}" srcOrd="0" destOrd="0" presId="urn:microsoft.com/office/officeart/2005/8/layout/vProcess5"/>
    <dgm:cxn modelId="{62701CE3-7987-4427-BD51-E3FADEB7CA70}" type="presOf" srcId="{34D2520A-0C59-4676-91E3-24E52861266B}" destId="{D8FDE784-13CB-4FD5-B386-403D1CF86F4E}" srcOrd="1" destOrd="0" presId="urn:microsoft.com/office/officeart/2005/8/layout/vProcess5"/>
    <dgm:cxn modelId="{01BF5075-8F62-4111-9C44-295AB0077164}" type="presOf" srcId="{3C0A3090-E96E-4D24-BDD3-1245424BDBBC}" destId="{D07394C0-3944-4E85-8DC2-3727B949C417}" srcOrd="0" destOrd="0" presId="urn:microsoft.com/office/officeart/2005/8/layout/vProcess5"/>
    <dgm:cxn modelId="{2D95D77A-F87F-4C24-A6F8-D48625CA47A4}" type="presOf" srcId="{83E97D7F-03F1-4F98-B278-9B0F56AF828E}" destId="{C46883DC-E33E-4C75-AC8A-AEDE53549644}" srcOrd="0" destOrd="0" presId="urn:microsoft.com/office/officeart/2005/8/layout/vProcess5"/>
    <dgm:cxn modelId="{3BC5E8FC-D69F-4AFB-A238-A70731E019E5}" srcId="{19CE48BA-7ADA-4B84-984D-E4E87DEF5686}" destId="{83E97D7F-03F1-4F98-B278-9B0F56AF828E}" srcOrd="2" destOrd="0" parTransId="{2846DE6B-5319-46CD-BDC2-4F0DF3FCEF52}" sibTransId="{6A087492-69CF-478E-BA84-F0E3FEDE6F5A}"/>
    <dgm:cxn modelId="{D0E2F671-75C5-490B-A854-EC459EBCD951}" type="presOf" srcId="{3C0A3090-E96E-4D24-BDD3-1245424BDBBC}" destId="{0EB1EEFC-A217-43CB-96CB-48C095BF1567}" srcOrd="1" destOrd="0" presId="urn:microsoft.com/office/officeart/2005/8/layout/vProcess5"/>
    <dgm:cxn modelId="{D9405F53-FFD8-4764-B9BE-CA868A73548F}" type="presOf" srcId="{E5DDD18A-A13E-4AB5-B4C0-9764F45AB206}" destId="{C582F4D7-3DDE-412E-B309-270F17705B42}" srcOrd="1" destOrd="0" presId="urn:microsoft.com/office/officeart/2005/8/layout/vProcess5"/>
    <dgm:cxn modelId="{2A4B157D-BB32-42E1-9528-884A62F8BAE8}" srcId="{19CE48BA-7ADA-4B84-984D-E4E87DEF5686}" destId="{3C0A3090-E96E-4D24-BDD3-1245424BDBBC}" srcOrd="3" destOrd="0" parTransId="{F39623E5-809C-4520-94FC-8586F8B3FED5}" sibTransId="{F1FB7E46-016A-4F56-BB9A-FE7D42288772}"/>
    <dgm:cxn modelId="{F4E8BF6C-93CD-41F4-8ED3-E185A7A68E93}" type="presOf" srcId="{CBA62694-31A7-4076-BD02-0D25D9EEBE3D}" destId="{3D4E88AE-FE94-4659-A341-0C7498B039E2}" srcOrd="0" destOrd="0" presId="urn:microsoft.com/office/officeart/2005/8/layout/vProcess5"/>
    <dgm:cxn modelId="{491EC796-F0F8-4A77-A4F1-86898219035C}" srcId="{19CE48BA-7ADA-4B84-984D-E4E87DEF5686}" destId="{E5DDD18A-A13E-4AB5-B4C0-9764F45AB206}" srcOrd="0" destOrd="0" parTransId="{CA770C4A-16DA-4B29-8130-7A5DA4992508}" sibTransId="{EAFFC689-8D14-4BCB-B347-438A5F320BBA}"/>
    <dgm:cxn modelId="{3BAA7121-6687-4B78-967E-8A396018C9DE}" srcId="{19CE48BA-7ADA-4B84-984D-E4E87DEF5686}" destId="{34D2520A-0C59-4676-91E3-24E52861266B}" srcOrd="1" destOrd="0" parTransId="{82216E7E-FD54-47B6-A48D-802642805887}" sibTransId="{CBA62694-31A7-4076-BD02-0D25D9EEBE3D}"/>
    <dgm:cxn modelId="{D50EACB1-E7A2-46E9-A853-D73C613F7AE5}" type="presParOf" srcId="{4BC4DD1B-199D-4E05-8282-D051C8D58570}" destId="{3E0FFD40-6B3E-4826-A813-8E98C54D1338}" srcOrd="0" destOrd="0" presId="urn:microsoft.com/office/officeart/2005/8/layout/vProcess5"/>
    <dgm:cxn modelId="{E56DB733-7A56-4428-A518-FA6C8C8B68DE}" type="presParOf" srcId="{4BC4DD1B-199D-4E05-8282-D051C8D58570}" destId="{59A5631D-6AA9-46E4-823B-3071035C5E15}" srcOrd="1" destOrd="0" presId="urn:microsoft.com/office/officeart/2005/8/layout/vProcess5"/>
    <dgm:cxn modelId="{52C341D9-65CC-404F-84D8-9E33D296BAE6}" type="presParOf" srcId="{4BC4DD1B-199D-4E05-8282-D051C8D58570}" destId="{51489DB1-A1EA-4441-A867-A54E81A7F073}" srcOrd="2" destOrd="0" presId="urn:microsoft.com/office/officeart/2005/8/layout/vProcess5"/>
    <dgm:cxn modelId="{D5117F28-9304-45B0-85CC-7C886C021F82}" type="presParOf" srcId="{4BC4DD1B-199D-4E05-8282-D051C8D58570}" destId="{C46883DC-E33E-4C75-AC8A-AEDE53549644}" srcOrd="3" destOrd="0" presId="urn:microsoft.com/office/officeart/2005/8/layout/vProcess5"/>
    <dgm:cxn modelId="{260A852A-A543-4298-9921-E84BDAEE1730}" type="presParOf" srcId="{4BC4DD1B-199D-4E05-8282-D051C8D58570}" destId="{D07394C0-3944-4E85-8DC2-3727B949C417}" srcOrd="4" destOrd="0" presId="urn:microsoft.com/office/officeart/2005/8/layout/vProcess5"/>
    <dgm:cxn modelId="{B7F57267-FA09-4518-9EDD-37FF49548614}" type="presParOf" srcId="{4BC4DD1B-199D-4E05-8282-D051C8D58570}" destId="{E3D141D0-BD76-45DD-B514-08B472737282}" srcOrd="5" destOrd="0" presId="urn:microsoft.com/office/officeart/2005/8/layout/vProcess5"/>
    <dgm:cxn modelId="{ED3E37AE-1DBB-4F55-A772-934105C0E8C9}" type="presParOf" srcId="{4BC4DD1B-199D-4E05-8282-D051C8D58570}" destId="{3D4E88AE-FE94-4659-A341-0C7498B039E2}" srcOrd="6" destOrd="0" presId="urn:microsoft.com/office/officeart/2005/8/layout/vProcess5"/>
    <dgm:cxn modelId="{2A5CAFBE-8F2D-45FB-9CFD-CA359695700F}" type="presParOf" srcId="{4BC4DD1B-199D-4E05-8282-D051C8D58570}" destId="{04230407-1F24-464C-B8B5-AEB6F273E71D}" srcOrd="7" destOrd="0" presId="urn:microsoft.com/office/officeart/2005/8/layout/vProcess5"/>
    <dgm:cxn modelId="{59F99381-DDF0-4032-8BEA-86F7201218A0}" type="presParOf" srcId="{4BC4DD1B-199D-4E05-8282-D051C8D58570}" destId="{C582F4D7-3DDE-412E-B309-270F17705B42}" srcOrd="8" destOrd="0" presId="urn:microsoft.com/office/officeart/2005/8/layout/vProcess5"/>
    <dgm:cxn modelId="{47FCA75F-B6E3-4076-AD6C-3087FF6CDD24}" type="presParOf" srcId="{4BC4DD1B-199D-4E05-8282-D051C8D58570}" destId="{D8FDE784-13CB-4FD5-B386-403D1CF86F4E}" srcOrd="9" destOrd="0" presId="urn:microsoft.com/office/officeart/2005/8/layout/vProcess5"/>
    <dgm:cxn modelId="{E4F810EE-BB12-4C3A-99A4-66C81F3C08A0}" type="presParOf" srcId="{4BC4DD1B-199D-4E05-8282-D051C8D58570}" destId="{CB05E86E-CE7D-46AB-8E45-0209AC3E202D}" srcOrd="10" destOrd="0" presId="urn:microsoft.com/office/officeart/2005/8/layout/vProcess5"/>
    <dgm:cxn modelId="{EC4C2F23-279F-411A-A8D1-9BD70BC843F9}" type="presParOf" srcId="{4BC4DD1B-199D-4E05-8282-D051C8D58570}" destId="{0EB1EEFC-A217-43CB-96CB-48C095BF1567}" srcOrd="11" destOrd="0" presId="urn:microsoft.com/office/officeart/2005/8/layout/v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1305E-432F-4711-86B8-C40B5EA4B7F0}" type="doc">
      <dgm:prSet loTypeId="urn:microsoft.com/office/officeart/2005/8/layout/cycle1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04BC529-4B53-4126-8297-A7BEE7A4A170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GB" dirty="0"/>
        </a:p>
      </dgm:t>
    </dgm:pt>
    <dgm:pt modelId="{EB93C17C-F26C-46AC-BE3F-466D5CF4B2AE}" type="parTrans" cxnId="{D9A90300-5104-4B64-BBA8-238EA3CC024E}">
      <dgm:prSet/>
      <dgm:spPr/>
      <dgm:t>
        <a:bodyPr/>
        <a:lstStyle/>
        <a:p>
          <a:endParaRPr lang="en-GB"/>
        </a:p>
      </dgm:t>
    </dgm:pt>
    <dgm:pt modelId="{F57CB664-F0F7-4782-8EDD-C729964B8F39}" type="sibTrans" cxnId="{D9A90300-5104-4B64-BBA8-238EA3CC024E}">
      <dgm:prSet/>
      <dgm:spPr/>
      <dgm:t>
        <a:bodyPr/>
        <a:lstStyle/>
        <a:p>
          <a:endParaRPr lang="en-GB"/>
        </a:p>
      </dgm:t>
    </dgm:pt>
    <dgm:pt modelId="{E0D400A0-401D-40B7-8561-C840EDCB4748}">
      <dgm:prSet phldrT="[Text]"/>
      <dgm:spPr/>
      <dgm:t>
        <a:bodyPr/>
        <a:lstStyle/>
        <a:p>
          <a:r>
            <a:rPr lang="en-GB" dirty="0" smtClean="0"/>
            <a:t>Develop</a:t>
          </a:r>
          <a:endParaRPr lang="en-GB" dirty="0"/>
        </a:p>
      </dgm:t>
    </dgm:pt>
    <dgm:pt modelId="{58ED12D3-9A50-449C-BC08-6E9E86FABE93}" type="parTrans" cxnId="{725A0F1D-E9BA-4D73-82CA-B22232F81E59}">
      <dgm:prSet/>
      <dgm:spPr/>
      <dgm:t>
        <a:bodyPr/>
        <a:lstStyle/>
        <a:p>
          <a:endParaRPr lang="en-GB"/>
        </a:p>
      </dgm:t>
    </dgm:pt>
    <dgm:pt modelId="{7ED1B850-F072-4E4E-96BD-B43D2F8D6678}" type="sibTrans" cxnId="{725A0F1D-E9BA-4D73-82CA-B22232F81E59}">
      <dgm:prSet/>
      <dgm:spPr/>
      <dgm:t>
        <a:bodyPr/>
        <a:lstStyle/>
        <a:p>
          <a:endParaRPr lang="en-GB"/>
        </a:p>
      </dgm:t>
    </dgm:pt>
    <dgm:pt modelId="{30F0266A-F508-4234-9CDB-0FA7E603F55A}">
      <dgm:prSet phldrT="[Text]"/>
      <dgm:spPr/>
      <dgm:t>
        <a:bodyPr/>
        <a:lstStyle/>
        <a:p>
          <a:r>
            <a:rPr lang="en-GB" dirty="0" smtClean="0"/>
            <a:t>Test</a:t>
          </a:r>
          <a:endParaRPr lang="en-GB" dirty="0"/>
        </a:p>
      </dgm:t>
    </dgm:pt>
    <dgm:pt modelId="{EFC30F83-EFF3-48B7-A831-FB85F49E39A0}" type="parTrans" cxnId="{6481921F-DDBF-4D64-981E-21F668DC76D9}">
      <dgm:prSet/>
      <dgm:spPr/>
      <dgm:t>
        <a:bodyPr/>
        <a:lstStyle/>
        <a:p>
          <a:endParaRPr lang="en-GB"/>
        </a:p>
      </dgm:t>
    </dgm:pt>
    <dgm:pt modelId="{AF609492-F814-4DEE-97A0-D9652D0E6871}" type="sibTrans" cxnId="{6481921F-DDBF-4D64-981E-21F668DC76D9}">
      <dgm:prSet/>
      <dgm:spPr/>
      <dgm:t>
        <a:bodyPr/>
        <a:lstStyle/>
        <a:p>
          <a:endParaRPr lang="en-GB"/>
        </a:p>
      </dgm:t>
    </dgm:pt>
    <dgm:pt modelId="{8A9A91BB-74DD-4273-9607-37BF19372EAC}" type="pres">
      <dgm:prSet presAssocID="{F011305E-432F-4711-86B8-C40B5EA4B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EC2B7EB-52E6-4282-B281-DD59CC33DE00}" type="pres">
      <dgm:prSet presAssocID="{304BC529-4B53-4126-8297-A7BEE7A4A170}" presName="dummy" presStyleCnt="0"/>
      <dgm:spPr/>
    </dgm:pt>
    <dgm:pt modelId="{7C1A28C0-B91F-4656-94D8-ADFC1128CD46}" type="pres">
      <dgm:prSet presAssocID="{304BC529-4B53-4126-8297-A7BEE7A4A170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E25872-9D67-4F6B-B1DC-86746C9F3D71}" type="pres">
      <dgm:prSet presAssocID="{F57CB664-F0F7-4782-8EDD-C729964B8F39}" presName="sibTrans" presStyleLbl="node1" presStyleIdx="0" presStyleCnt="3"/>
      <dgm:spPr/>
      <dgm:t>
        <a:bodyPr/>
        <a:lstStyle/>
        <a:p>
          <a:endParaRPr lang="en-GB"/>
        </a:p>
      </dgm:t>
    </dgm:pt>
    <dgm:pt modelId="{7B1B55DF-584A-45E0-8CFE-2A780DED6DBE}" type="pres">
      <dgm:prSet presAssocID="{E0D400A0-401D-40B7-8561-C840EDCB4748}" presName="dummy" presStyleCnt="0"/>
      <dgm:spPr/>
    </dgm:pt>
    <dgm:pt modelId="{8CD26F5C-5F09-4F6B-B4FA-34585F8DF283}" type="pres">
      <dgm:prSet presAssocID="{E0D400A0-401D-40B7-8561-C840EDCB4748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8D4565-EB5F-4319-AEDE-F72D3FA41A2C}" type="pres">
      <dgm:prSet presAssocID="{7ED1B850-F072-4E4E-96BD-B43D2F8D6678}" presName="sibTrans" presStyleLbl="node1" presStyleIdx="1" presStyleCnt="3"/>
      <dgm:spPr/>
      <dgm:t>
        <a:bodyPr/>
        <a:lstStyle/>
        <a:p>
          <a:endParaRPr lang="en-GB"/>
        </a:p>
      </dgm:t>
    </dgm:pt>
    <dgm:pt modelId="{DF2FA35C-14AC-4F21-84C9-C17F3C403C07}" type="pres">
      <dgm:prSet presAssocID="{30F0266A-F508-4234-9CDB-0FA7E603F55A}" presName="dummy" presStyleCnt="0"/>
      <dgm:spPr/>
    </dgm:pt>
    <dgm:pt modelId="{9BB258AF-95B8-4DDA-9D43-949611D44F36}" type="pres">
      <dgm:prSet presAssocID="{30F0266A-F508-4234-9CDB-0FA7E603F55A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0A8195-EBD3-4760-AFA0-1C82F0A91822}" type="pres">
      <dgm:prSet presAssocID="{AF609492-F814-4DEE-97A0-D9652D0E6871}" presName="sibTrans" presStyleLbl="node1" presStyleIdx="2" presStyleCnt="3"/>
      <dgm:spPr/>
      <dgm:t>
        <a:bodyPr/>
        <a:lstStyle/>
        <a:p>
          <a:endParaRPr lang="en-GB"/>
        </a:p>
      </dgm:t>
    </dgm:pt>
  </dgm:ptLst>
  <dgm:cxnLst>
    <dgm:cxn modelId="{F43EC6F2-057C-4376-BD0A-A0D5A5EC05EE}" type="presOf" srcId="{AF609492-F814-4DEE-97A0-D9652D0E6871}" destId="{9E0A8195-EBD3-4760-AFA0-1C82F0A91822}" srcOrd="0" destOrd="0" presId="urn:microsoft.com/office/officeart/2005/8/layout/cycle1"/>
    <dgm:cxn modelId="{6481921F-DDBF-4D64-981E-21F668DC76D9}" srcId="{F011305E-432F-4711-86B8-C40B5EA4B7F0}" destId="{30F0266A-F508-4234-9CDB-0FA7E603F55A}" srcOrd="2" destOrd="0" parTransId="{EFC30F83-EFF3-48B7-A831-FB85F49E39A0}" sibTransId="{AF609492-F814-4DEE-97A0-D9652D0E6871}"/>
    <dgm:cxn modelId="{725A0F1D-E9BA-4D73-82CA-B22232F81E59}" srcId="{F011305E-432F-4711-86B8-C40B5EA4B7F0}" destId="{E0D400A0-401D-40B7-8561-C840EDCB4748}" srcOrd="1" destOrd="0" parTransId="{58ED12D3-9A50-449C-BC08-6E9E86FABE93}" sibTransId="{7ED1B850-F072-4E4E-96BD-B43D2F8D6678}"/>
    <dgm:cxn modelId="{D9A90300-5104-4B64-BBA8-238EA3CC024E}" srcId="{F011305E-432F-4711-86B8-C40B5EA4B7F0}" destId="{304BC529-4B53-4126-8297-A7BEE7A4A170}" srcOrd="0" destOrd="0" parTransId="{EB93C17C-F26C-46AC-BE3F-466D5CF4B2AE}" sibTransId="{F57CB664-F0F7-4782-8EDD-C729964B8F39}"/>
    <dgm:cxn modelId="{8A2087BE-2344-499C-BDC0-92D0560BC301}" type="presOf" srcId="{7ED1B850-F072-4E4E-96BD-B43D2F8D6678}" destId="{648D4565-EB5F-4319-AEDE-F72D3FA41A2C}" srcOrd="0" destOrd="0" presId="urn:microsoft.com/office/officeart/2005/8/layout/cycle1"/>
    <dgm:cxn modelId="{4B98E48E-A488-4D95-B32D-04D88D1F7DC9}" type="presOf" srcId="{F57CB664-F0F7-4782-8EDD-C729964B8F39}" destId="{97E25872-9D67-4F6B-B1DC-86746C9F3D71}" srcOrd="0" destOrd="0" presId="urn:microsoft.com/office/officeart/2005/8/layout/cycle1"/>
    <dgm:cxn modelId="{1FA40AC8-5737-4845-96ED-A5D12D3E34BD}" type="presOf" srcId="{30F0266A-F508-4234-9CDB-0FA7E603F55A}" destId="{9BB258AF-95B8-4DDA-9D43-949611D44F36}" srcOrd="0" destOrd="0" presId="urn:microsoft.com/office/officeart/2005/8/layout/cycle1"/>
    <dgm:cxn modelId="{5DAE4508-81C0-47AF-942C-C8DBACBB45AF}" type="presOf" srcId="{E0D400A0-401D-40B7-8561-C840EDCB4748}" destId="{8CD26F5C-5F09-4F6B-B4FA-34585F8DF283}" srcOrd="0" destOrd="0" presId="urn:microsoft.com/office/officeart/2005/8/layout/cycle1"/>
    <dgm:cxn modelId="{F3C4650D-4DBA-4304-B2F2-FA6460170496}" type="presOf" srcId="{F011305E-432F-4711-86B8-C40B5EA4B7F0}" destId="{8A9A91BB-74DD-4273-9607-37BF19372EAC}" srcOrd="0" destOrd="0" presId="urn:microsoft.com/office/officeart/2005/8/layout/cycle1"/>
    <dgm:cxn modelId="{2016A433-2978-492F-8EC1-9D73C7D60721}" type="presOf" srcId="{304BC529-4B53-4126-8297-A7BEE7A4A170}" destId="{7C1A28C0-B91F-4656-94D8-ADFC1128CD46}" srcOrd="0" destOrd="0" presId="urn:microsoft.com/office/officeart/2005/8/layout/cycle1"/>
    <dgm:cxn modelId="{BE11BA30-135A-4819-A0DA-848436BE5287}" type="presParOf" srcId="{8A9A91BB-74DD-4273-9607-37BF19372EAC}" destId="{8EC2B7EB-52E6-4282-B281-DD59CC33DE00}" srcOrd="0" destOrd="0" presId="urn:microsoft.com/office/officeart/2005/8/layout/cycle1"/>
    <dgm:cxn modelId="{AE36D1B6-EB61-4C69-B20D-D54445962BE4}" type="presParOf" srcId="{8A9A91BB-74DD-4273-9607-37BF19372EAC}" destId="{7C1A28C0-B91F-4656-94D8-ADFC1128CD46}" srcOrd="1" destOrd="0" presId="urn:microsoft.com/office/officeart/2005/8/layout/cycle1"/>
    <dgm:cxn modelId="{EF61D931-9692-46AF-AC14-997D8852415D}" type="presParOf" srcId="{8A9A91BB-74DD-4273-9607-37BF19372EAC}" destId="{97E25872-9D67-4F6B-B1DC-86746C9F3D71}" srcOrd="2" destOrd="0" presId="urn:microsoft.com/office/officeart/2005/8/layout/cycle1"/>
    <dgm:cxn modelId="{E8C0541B-6CD3-41B3-9685-DB38D3F9238D}" type="presParOf" srcId="{8A9A91BB-74DD-4273-9607-37BF19372EAC}" destId="{7B1B55DF-584A-45E0-8CFE-2A780DED6DBE}" srcOrd="3" destOrd="0" presId="urn:microsoft.com/office/officeart/2005/8/layout/cycle1"/>
    <dgm:cxn modelId="{32B24D6D-5B86-4930-8B10-1553A54C06BE}" type="presParOf" srcId="{8A9A91BB-74DD-4273-9607-37BF19372EAC}" destId="{8CD26F5C-5F09-4F6B-B4FA-34585F8DF283}" srcOrd="4" destOrd="0" presId="urn:microsoft.com/office/officeart/2005/8/layout/cycle1"/>
    <dgm:cxn modelId="{647D6A9D-B6EC-485C-951C-73C355381848}" type="presParOf" srcId="{8A9A91BB-74DD-4273-9607-37BF19372EAC}" destId="{648D4565-EB5F-4319-AEDE-F72D3FA41A2C}" srcOrd="5" destOrd="0" presId="urn:microsoft.com/office/officeart/2005/8/layout/cycle1"/>
    <dgm:cxn modelId="{C3E0DE09-F431-4549-9317-7FF98F031672}" type="presParOf" srcId="{8A9A91BB-74DD-4273-9607-37BF19372EAC}" destId="{DF2FA35C-14AC-4F21-84C9-C17F3C403C07}" srcOrd="6" destOrd="0" presId="urn:microsoft.com/office/officeart/2005/8/layout/cycle1"/>
    <dgm:cxn modelId="{67C2F30A-E9FC-4F26-918A-CCF05E9C4055}" type="presParOf" srcId="{8A9A91BB-74DD-4273-9607-37BF19372EAC}" destId="{9BB258AF-95B8-4DDA-9D43-949611D44F36}" srcOrd="7" destOrd="0" presId="urn:microsoft.com/office/officeart/2005/8/layout/cycle1"/>
    <dgm:cxn modelId="{43A66191-FC0E-4538-8AA1-54883D2B60F6}" type="presParOf" srcId="{8A9A91BB-74DD-4273-9607-37BF19372EAC}" destId="{9E0A8195-EBD3-4760-AFA0-1C82F0A91822}" srcOrd="8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447F99-FC40-40FC-937C-665E70C808C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CEB6FF3-626D-44FB-A956-3C0E65F69D4B}">
      <dgm:prSet phldrT="[Text]"/>
      <dgm:spPr/>
      <dgm:t>
        <a:bodyPr/>
        <a:lstStyle/>
        <a:p>
          <a:r>
            <a:rPr lang="en-GB" dirty="0" smtClean="0"/>
            <a:t>Developer Submits code for check in</a:t>
          </a:r>
          <a:endParaRPr lang="en-GB" dirty="0"/>
        </a:p>
      </dgm:t>
    </dgm:pt>
    <dgm:pt modelId="{DC9FB2AB-AB29-4B9F-9495-2FE899D9762F}" type="parTrans" cxnId="{BA339096-EF91-48BE-B52C-D4710C5E36FF}">
      <dgm:prSet/>
      <dgm:spPr/>
      <dgm:t>
        <a:bodyPr/>
        <a:lstStyle/>
        <a:p>
          <a:endParaRPr lang="en-GB"/>
        </a:p>
      </dgm:t>
    </dgm:pt>
    <dgm:pt modelId="{D5929566-C9DA-469A-BF3C-13A1DEF937A4}" type="sibTrans" cxnId="{BA339096-EF91-48BE-B52C-D4710C5E36FF}">
      <dgm:prSet/>
      <dgm:spPr/>
      <dgm:t>
        <a:bodyPr/>
        <a:lstStyle/>
        <a:p>
          <a:endParaRPr lang="en-GB"/>
        </a:p>
      </dgm:t>
    </dgm:pt>
    <dgm:pt modelId="{152F87EE-6605-4CCF-8E49-7D0F4ED12FAD}">
      <dgm:prSet phldrT="[Text]"/>
      <dgm:spPr/>
      <dgm:t>
        <a:bodyPr/>
        <a:lstStyle/>
        <a:p>
          <a:r>
            <a:rPr lang="en-GB" dirty="0" smtClean="0"/>
            <a:t>Code is built on a build machine on top of most up to date source</a:t>
          </a:r>
          <a:endParaRPr lang="en-GB" dirty="0"/>
        </a:p>
      </dgm:t>
    </dgm:pt>
    <dgm:pt modelId="{118B3838-AE48-46A3-A68D-386990750428}" type="parTrans" cxnId="{189A001B-E1A1-4B5B-9C84-ADB334204EB4}">
      <dgm:prSet/>
      <dgm:spPr/>
      <dgm:t>
        <a:bodyPr/>
        <a:lstStyle/>
        <a:p>
          <a:endParaRPr lang="en-GB"/>
        </a:p>
      </dgm:t>
    </dgm:pt>
    <dgm:pt modelId="{BC8E14C7-BFEC-4DE2-8119-13EC59E4D66E}" type="sibTrans" cxnId="{189A001B-E1A1-4B5B-9C84-ADB334204EB4}">
      <dgm:prSet/>
      <dgm:spPr/>
      <dgm:t>
        <a:bodyPr/>
        <a:lstStyle/>
        <a:p>
          <a:endParaRPr lang="en-GB"/>
        </a:p>
      </dgm:t>
    </dgm:pt>
    <dgm:pt modelId="{361FB0A1-F9DD-49CB-8532-6A7E8C687CF5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 smtClean="0"/>
            <a:t>BUILD PASS – Tests are run</a:t>
          </a:r>
          <a:endParaRPr lang="en-GB" dirty="0"/>
        </a:p>
      </dgm:t>
    </dgm:pt>
    <dgm:pt modelId="{46B06492-B898-41EE-A03F-C8DD3C501E15}" type="parTrans" cxnId="{40A11448-C263-4149-84B3-82F8E419EC44}">
      <dgm:prSet/>
      <dgm:spPr/>
      <dgm:t>
        <a:bodyPr/>
        <a:lstStyle/>
        <a:p>
          <a:endParaRPr lang="en-GB"/>
        </a:p>
      </dgm:t>
    </dgm:pt>
    <dgm:pt modelId="{BE94F33E-F1D5-4694-A4FB-DE57CE5E71FA}" type="sibTrans" cxnId="{40A11448-C263-4149-84B3-82F8E419EC44}">
      <dgm:prSet/>
      <dgm:spPr/>
      <dgm:t>
        <a:bodyPr/>
        <a:lstStyle/>
        <a:p>
          <a:endParaRPr lang="en-GB"/>
        </a:p>
      </dgm:t>
    </dgm:pt>
    <dgm:pt modelId="{2842786D-7656-4337-A69F-D9F73CF9D0A2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 smtClean="0"/>
            <a:t>BUILD FAIL – Check in rejected</a:t>
          </a:r>
          <a:endParaRPr lang="en-GB" dirty="0"/>
        </a:p>
      </dgm:t>
    </dgm:pt>
    <dgm:pt modelId="{6BCD331A-2A49-4793-B040-21BBA1A576BB}" type="parTrans" cxnId="{86646E2F-EF74-49E4-B763-F726240C0A0F}">
      <dgm:prSet/>
      <dgm:spPr/>
      <dgm:t>
        <a:bodyPr/>
        <a:lstStyle/>
        <a:p>
          <a:endParaRPr lang="en-GB"/>
        </a:p>
      </dgm:t>
    </dgm:pt>
    <dgm:pt modelId="{729F01D5-C6C3-45AE-81CC-12F970A017CE}" type="sibTrans" cxnId="{86646E2F-EF74-49E4-B763-F726240C0A0F}">
      <dgm:prSet/>
      <dgm:spPr/>
      <dgm:t>
        <a:bodyPr/>
        <a:lstStyle/>
        <a:p>
          <a:endParaRPr lang="en-GB"/>
        </a:p>
      </dgm:t>
    </dgm:pt>
    <dgm:pt modelId="{6D07729D-55CB-401E-985C-F2D7AA9208F0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 smtClean="0"/>
            <a:t>TESTS PASS – Check in submitted to source repo</a:t>
          </a:r>
          <a:endParaRPr lang="en-GB" dirty="0"/>
        </a:p>
      </dgm:t>
    </dgm:pt>
    <dgm:pt modelId="{8DC03A22-BC94-4D0C-A2B0-AA068029504D}" type="parTrans" cxnId="{3DBFA71D-3279-4A1C-A032-A868B319B618}">
      <dgm:prSet/>
      <dgm:spPr/>
      <dgm:t>
        <a:bodyPr/>
        <a:lstStyle/>
        <a:p>
          <a:endParaRPr lang="en-GB"/>
        </a:p>
      </dgm:t>
    </dgm:pt>
    <dgm:pt modelId="{FD1521AF-7782-459D-8AC2-ADFA46E94319}" type="sibTrans" cxnId="{3DBFA71D-3279-4A1C-A032-A868B319B618}">
      <dgm:prSet/>
      <dgm:spPr/>
      <dgm:t>
        <a:bodyPr/>
        <a:lstStyle/>
        <a:p>
          <a:endParaRPr lang="en-GB"/>
        </a:p>
      </dgm:t>
    </dgm:pt>
    <dgm:pt modelId="{DDF8C3D5-3BAC-4409-AAD5-B6EC52A7C05E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 smtClean="0"/>
            <a:t>TESTS FAIL – Check in rejected </a:t>
          </a:r>
          <a:endParaRPr lang="en-GB" dirty="0"/>
        </a:p>
      </dgm:t>
    </dgm:pt>
    <dgm:pt modelId="{D35073D8-AB61-4BC2-AE6D-8B3490ACDA25}" type="parTrans" cxnId="{E894259D-57D8-43C0-B269-AD33D14BAE3B}">
      <dgm:prSet/>
      <dgm:spPr/>
      <dgm:t>
        <a:bodyPr/>
        <a:lstStyle/>
        <a:p>
          <a:endParaRPr lang="en-GB"/>
        </a:p>
      </dgm:t>
    </dgm:pt>
    <dgm:pt modelId="{40A62427-815C-49A6-B059-B01372224ECD}" type="sibTrans" cxnId="{E894259D-57D8-43C0-B269-AD33D14BAE3B}">
      <dgm:prSet/>
      <dgm:spPr/>
      <dgm:t>
        <a:bodyPr/>
        <a:lstStyle/>
        <a:p>
          <a:endParaRPr lang="en-GB"/>
        </a:p>
      </dgm:t>
    </dgm:pt>
    <dgm:pt modelId="{3C766309-248C-46C0-893C-AEF748B0F6B3}" type="pres">
      <dgm:prSet presAssocID="{A2447F99-FC40-40FC-937C-665E70C808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EF44676-5ACE-4766-85CD-FAFC9CD3ECF2}" type="pres">
      <dgm:prSet presAssocID="{4CEB6FF3-626D-44FB-A956-3C0E65F69D4B}" presName="root1" presStyleCnt="0"/>
      <dgm:spPr/>
    </dgm:pt>
    <dgm:pt modelId="{1978CE48-7F4F-4F60-966A-053823937598}" type="pres">
      <dgm:prSet presAssocID="{4CEB6FF3-626D-44FB-A956-3C0E65F69D4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C8C486-9B44-460B-A448-1E18FED69F17}" type="pres">
      <dgm:prSet presAssocID="{4CEB6FF3-626D-44FB-A956-3C0E65F69D4B}" presName="level2hierChild" presStyleCnt="0"/>
      <dgm:spPr/>
    </dgm:pt>
    <dgm:pt modelId="{DA4F136C-FEBF-4774-8FBD-32A0125BDD46}" type="pres">
      <dgm:prSet presAssocID="{118B3838-AE48-46A3-A68D-386990750428}" presName="conn2-1" presStyleLbl="parChTrans1D2" presStyleIdx="0" presStyleCnt="1"/>
      <dgm:spPr/>
    </dgm:pt>
    <dgm:pt modelId="{7D3B10A4-6C6C-4D57-97B0-66BEF6664A1E}" type="pres">
      <dgm:prSet presAssocID="{118B3838-AE48-46A3-A68D-386990750428}" presName="connTx" presStyleLbl="parChTrans1D2" presStyleIdx="0" presStyleCnt="1"/>
      <dgm:spPr/>
    </dgm:pt>
    <dgm:pt modelId="{22F633D9-7519-461C-ABC1-9296B6D02F9B}" type="pres">
      <dgm:prSet presAssocID="{152F87EE-6605-4CCF-8E49-7D0F4ED12FAD}" presName="root2" presStyleCnt="0"/>
      <dgm:spPr/>
    </dgm:pt>
    <dgm:pt modelId="{819F5BBF-D7DE-4C23-BEE4-7C89945C3876}" type="pres">
      <dgm:prSet presAssocID="{152F87EE-6605-4CCF-8E49-7D0F4ED12FAD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80935FF-1DB6-4E1C-A86C-705E4FC4974E}" type="pres">
      <dgm:prSet presAssocID="{152F87EE-6605-4CCF-8E49-7D0F4ED12FAD}" presName="level3hierChild" presStyleCnt="0"/>
      <dgm:spPr/>
    </dgm:pt>
    <dgm:pt modelId="{E3DA6564-BB47-4500-9366-88470A6C34FA}" type="pres">
      <dgm:prSet presAssocID="{46B06492-B898-41EE-A03F-C8DD3C501E15}" presName="conn2-1" presStyleLbl="parChTrans1D3" presStyleIdx="0" presStyleCnt="2"/>
      <dgm:spPr/>
    </dgm:pt>
    <dgm:pt modelId="{4C9FA112-672C-407A-A34A-3359A8CDB8B5}" type="pres">
      <dgm:prSet presAssocID="{46B06492-B898-41EE-A03F-C8DD3C501E15}" presName="connTx" presStyleLbl="parChTrans1D3" presStyleIdx="0" presStyleCnt="2"/>
      <dgm:spPr/>
    </dgm:pt>
    <dgm:pt modelId="{DF0A7DD0-FC8C-40E1-8270-9144564F51E2}" type="pres">
      <dgm:prSet presAssocID="{361FB0A1-F9DD-49CB-8532-6A7E8C687CF5}" presName="root2" presStyleCnt="0"/>
      <dgm:spPr/>
    </dgm:pt>
    <dgm:pt modelId="{F1B43A02-8443-4C9E-9300-92CDA4BF5524}" type="pres">
      <dgm:prSet presAssocID="{361FB0A1-F9DD-49CB-8532-6A7E8C687CF5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65D483-715E-4A18-A0CB-66DBE9061DF5}" type="pres">
      <dgm:prSet presAssocID="{361FB0A1-F9DD-49CB-8532-6A7E8C687CF5}" presName="level3hierChild" presStyleCnt="0"/>
      <dgm:spPr/>
    </dgm:pt>
    <dgm:pt modelId="{AD10AB78-1196-42CD-9995-5CB718C760C5}" type="pres">
      <dgm:prSet presAssocID="{8DC03A22-BC94-4D0C-A2B0-AA068029504D}" presName="conn2-1" presStyleLbl="parChTrans1D4" presStyleIdx="0" presStyleCnt="2"/>
      <dgm:spPr/>
    </dgm:pt>
    <dgm:pt modelId="{FED71153-313F-4DF4-94FA-2733394FD7ED}" type="pres">
      <dgm:prSet presAssocID="{8DC03A22-BC94-4D0C-A2B0-AA068029504D}" presName="connTx" presStyleLbl="parChTrans1D4" presStyleIdx="0" presStyleCnt="2"/>
      <dgm:spPr/>
    </dgm:pt>
    <dgm:pt modelId="{6695FBD6-E906-479A-BD21-07BB3DADDB93}" type="pres">
      <dgm:prSet presAssocID="{6D07729D-55CB-401E-985C-F2D7AA9208F0}" presName="root2" presStyleCnt="0"/>
      <dgm:spPr/>
    </dgm:pt>
    <dgm:pt modelId="{A679704D-0A90-406A-80EE-CC973658B47F}" type="pres">
      <dgm:prSet presAssocID="{6D07729D-55CB-401E-985C-F2D7AA9208F0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1427C2-1CF1-49EC-80CD-BDCDF4C47EED}" type="pres">
      <dgm:prSet presAssocID="{6D07729D-55CB-401E-985C-F2D7AA9208F0}" presName="level3hierChild" presStyleCnt="0"/>
      <dgm:spPr/>
    </dgm:pt>
    <dgm:pt modelId="{4E960D0A-8EF5-407B-83AB-EB3EFAEA7015}" type="pres">
      <dgm:prSet presAssocID="{D35073D8-AB61-4BC2-AE6D-8B3490ACDA25}" presName="conn2-1" presStyleLbl="parChTrans1D4" presStyleIdx="1" presStyleCnt="2"/>
      <dgm:spPr/>
    </dgm:pt>
    <dgm:pt modelId="{06897C34-D918-49F4-AA20-8C06AD1A0001}" type="pres">
      <dgm:prSet presAssocID="{D35073D8-AB61-4BC2-AE6D-8B3490ACDA25}" presName="connTx" presStyleLbl="parChTrans1D4" presStyleIdx="1" presStyleCnt="2"/>
      <dgm:spPr/>
    </dgm:pt>
    <dgm:pt modelId="{5F799D98-9D57-42BD-A82F-5074465B779F}" type="pres">
      <dgm:prSet presAssocID="{DDF8C3D5-3BAC-4409-AAD5-B6EC52A7C05E}" presName="root2" presStyleCnt="0"/>
      <dgm:spPr/>
    </dgm:pt>
    <dgm:pt modelId="{AC11A043-E690-45FE-B292-85906ADA6D1F}" type="pres">
      <dgm:prSet presAssocID="{DDF8C3D5-3BAC-4409-AAD5-B6EC52A7C05E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A9FF9AA-59B2-4365-A38E-B5D98BEC5007}" type="pres">
      <dgm:prSet presAssocID="{DDF8C3D5-3BAC-4409-AAD5-B6EC52A7C05E}" presName="level3hierChild" presStyleCnt="0"/>
      <dgm:spPr/>
    </dgm:pt>
    <dgm:pt modelId="{B1C74B41-9989-44E4-8FA4-701A498F4BD2}" type="pres">
      <dgm:prSet presAssocID="{6BCD331A-2A49-4793-B040-21BBA1A576BB}" presName="conn2-1" presStyleLbl="parChTrans1D3" presStyleIdx="1" presStyleCnt="2"/>
      <dgm:spPr/>
    </dgm:pt>
    <dgm:pt modelId="{5167CED9-62DE-4554-A26D-626808325C04}" type="pres">
      <dgm:prSet presAssocID="{6BCD331A-2A49-4793-B040-21BBA1A576BB}" presName="connTx" presStyleLbl="parChTrans1D3" presStyleIdx="1" presStyleCnt="2"/>
      <dgm:spPr/>
    </dgm:pt>
    <dgm:pt modelId="{53790A41-E0BF-46E3-9456-93C72F710527}" type="pres">
      <dgm:prSet presAssocID="{2842786D-7656-4337-A69F-D9F73CF9D0A2}" presName="root2" presStyleCnt="0"/>
      <dgm:spPr/>
    </dgm:pt>
    <dgm:pt modelId="{07000061-6985-4809-B1EA-D30C0604D649}" type="pres">
      <dgm:prSet presAssocID="{2842786D-7656-4337-A69F-D9F73CF9D0A2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1058111-AC25-443B-A64E-80D32E3B1641}" type="pres">
      <dgm:prSet presAssocID="{2842786D-7656-4337-A69F-D9F73CF9D0A2}" presName="level3hierChild" presStyleCnt="0"/>
      <dgm:spPr/>
    </dgm:pt>
  </dgm:ptLst>
  <dgm:cxnLst>
    <dgm:cxn modelId="{2915F581-AEF9-4718-A114-4CD6C2B153ED}" type="presOf" srcId="{6BCD331A-2A49-4793-B040-21BBA1A576BB}" destId="{B1C74B41-9989-44E4-8FA4-701A498F4BD2}" srcOrd="0" destOrd="0" presId="urn:microsoft.com/office/officeart/2005/8/layout/hierarchy2"/>
    <dgm:cxn modelId="{5D1970A3-9C52-4E13-B3ED-57ED04B1D7B0}" type="presOf" srcId="{DDF8C3D5-3BAC-4409-AAD5-B6EC52A7C05E}" destId="{AC11A043-E690-45FE-B292-85906ADA6D1F}" srcOrd="0" destOrd="0" presId="urn:microsoft.com/office/officeart/2005/8/layout/hierarchy2"/>
    <dgm:cxn modelId="{92667053-DE92-40C5-80E0-0E00B42D2154}" type="presOf" srcId="{118B3838-AE48-46A3-A68D-386990750428}" destId="{DA4F136C-FEBF-4774-8FBD-32A0125BDD46}" srcOrd="0" destOrd="0" presId="urn:microsoft.com/office/officeart/2005/8/layout/hierarchy2"/>
    <dgm:cxn modelId="{8E878A7E-EFA2-4944-9B83-4EEE8373DAA2}" type="presOf" srcId="{118B3838-AE48-46A3-A68D-386990750428}" destId="{7D3B10A4-6C6C-4D57-97B0-66BEF6664A1E}" srcOrd="1" destOrd="0" presId="urn:microsoft.com/office/officeart/2005/8/layout/hierarchy2"/>
    <dgm:cxn modelId="{86646E2F-EF74-49E4-B763-F726240C0A0F}" srcId="{152F87EE-6605-4CCF-8E49-7D0F4ED12FAD}" destId="{2842786D-7656-4337-A69F-D9F73CF9D0A2}" srcOrd="1" destOrd="0" parTransId="{6BCD331A-2A49-4793-B040-21BBA1A576BB}" sibTransId="{729F01D5-C6C3-45AE-81CC-12F970A017CE}"/>
    <dgm:cxn modelId="{EA9BB6AC-8A83-4F9D-9B13-20ACDAA3E521}" type="presOf" srcId="{A2447F99-FC40-40FC-937C-665E70C808C2}" destId="{3C766309-248C-46C0-893C-AEF748B0F6B3}" srcOrd="0" destOrd="0" presId="urn:microsoft.com/office/officeart/2005/8/layout/hierarchy2"/>
    <dgm:cxn modelId="{E894259D-57D8-43C0-B269-AD33D14BAE3B}" srcId="{361FB0A1-F9DD-49CB-8532-6A7E8C687CF5}" destId="{DDF8C3D5-3BAC-4409-AAD5-B6EC52A7C05E}" srcOrd="1" destOrd="0" parTransId="{D35073D8-AB61-4BC2-AE6D-8B3490ACDA25}" sibTransId="{40A62427-815C-49A6-B059-B01372224ECD}"/>
    <dgm:cxn modelId="{B4E7EA25-2C01-4B5E-B0F3-3B93171DCF6A}" type="presOf" srcId="{46B06492-B898-41EE-A03F-C8DD3C501E15}" destId="{E3DA6564-BB47-4500-9366-88470A6C34FA}" srcOrd="0" destOrd="0" presId="urn:microsoft.com/office/officeart/2005/8/layout/hierarchy2"/>
    <dgm:cxn modelId="{BFE9945E-61F9-4DD7-B5A6-C346DC621399}" type="presOf" srcId="{8DC03A22-BC94-4D0C-A2B0-AA068029504D}" destId="{AD10AB78-1196-42CD-9995-5CB718C760C5}" srcOrd="0" destOrd="0" presId="urn:microsoft.com/office/officeart/2005/8/layout/hierarchy2"/>
    <dgm:cxn modelId="{A825FE50-9E57-4909-AEAC-A8DACF7A8B2F}" type="presOf" srcId="{D35073D8-AB61-4BC2-AE6D-8B3490ACDA25}" destId="{06897C34-D918-49F4-AA20-8C06AD1A0001}" srcOrd="1" destOrd="0" presId="urn:microsoft.com/office/officeart/2005/8/layout/hierarchy2"/>
    <dgm:cxn modelId="{B68E3D95-80E3-46BF-AE80-06F04A0E760B}" type="presOf" srcId="{D35073D8-AB61-4BC2-AE6D-8B3490ACDA25}" destId="{4E960D0A-8EF5-407B-83AB-EB3EFAEA7015}" srcOrd="0" destOrd="0" presId="urn:microsoft.com/office/officeart/2005/8/layout/hierarchy2"/>
    <dgm:cxn modelId="{189A001B-E1A1-4B5B-9C84-ADB334204EB4}" srcId="{4CEB6FF3-626D-44FB-A956-3C0E65F69D4B}" destId="{152F87EE-6605-4CCF-8E49-7D0F4ED12FAD}" srcOrd="0" destOrd="0" parTransId="{118B3838-AE48-46A3-A68D-386990750428}" sibTransId="{BC8E14C7-BFEC-4DE2-8119-13EC59E4D66E}"/>
    <dgm:cxn modelId="{7EEA2271-9AC6-43D5-AB87-6E880E220510}" type="presOf" srcId="{6D07729D-55CB-401E-985C-F2D7AA9208F0}" destId="{A679704D-0A90-406A-80EE-CC973658B47F}" srcOrd="0" destOrd="0" presId="urn:microsoft.com/office/officeart/2005/8/layout/hierarchy2"/>
    <dgm:cxn modelId="{DC73F524-0660-4B5B-A01C-BCCB52BBB56E}" type="presOf" srcId="{361FB0A1-F9DD-49CB-8532-6A7E8C687CF5}" destId="{F1B43A02-8443-4C9E-9300-92CDA4BF5524}" srcOrd="0" destOrd="0" presId="urn:microsoft.com/office/officeart/2005/8/layout/hierarchy2"/>
    <dgm:cxn modelId="{8E4E30C9-837F-4D38-A24C-FDCEF6251D45}" type="presOf" srcId="{152F87EE-6605-4CCF-8E49-7D0F4ED12FAD}" destId="{819F5BBF-D7DE-4C23-BEE4-7C89945C3876}" srcOrd="0" destOrd="0" presId="urn:microsoft.com/office/officeart/2005/8/layout/hierarchy2"/>
    <dgm:cxn modelId="{F8973579-122E-4740-8750-C958ED7DFA0B}" type="presOf" srcId="{46B06492-B898-41EE-A03F-C8DD3C501E15}" destId="{4C9FA112-672C-407A-A34A-3359A8CDB8B5}" srcOrd="1" destOrd="0" presId="urn:microsoft.com/office/officeart/2005/8/layout/hierarchy2"/>
    <dgm:cxn modelId="{7782452E-6C84-4B63-9894-DE257EEBE3D8}" type="presOf" srcId="{2842786D-7656-4337-A69F-D9F73CF9D0A2}" destId="{07000061-6985-4809-B1EA-D30C0604D649}" srcOrd="0" destOrd="0" presId="urn:microsoft.com/office/officeart/2005/8/layout/hierarchy2"/>
    <dgm:cxn modelId="{412D996F-C4D8-4A02-A10D-7B74D1C7AC85}" type="presOf" srcId="{6BCD331A-2A49-4793-B040-21BBA1A576BB}" destId="{5167CED9-62DE-4554-A26D-626808325C04}" srcOrd="1" destOrd="0" presId="urn:microsoft.com/office/officeart/2005/8/layout/hierarchy2"/>
    <dgm:cxn modelId="{B3E840DF-5A69-45FC-BB0A-E9C246A79BB8}" type="presOf" srcId="{4CEB6FF3-626D-44FB-A956-3C0E65F69D4B}" destId="{1978CE48-7F4F-4F60-966A-053823937598}" srcOrd="0" destOrd="0" presId="urn:microsoft.com/office/officeart/2005/8/layout/hierarchy2"/>
    <dgm:cxn modelId="{40A11448-C263-4149-84B3-82F8E419EC44}" srcId="{152F87EE-6605-4CCF-8E49-7D0F4ED12FAD}" destId="{361FB0A1-F9DD-49CB-8532-6A7E8C687CF5}" srcOrd="0" destOrd="0" parTransId="{46B06492-B898-41EE-A03F-C8DD3C501E15}" sibTransId="{BE94F33E-F1D5-4694-A4FB-DE57CE5E71FA}"/>
    <dgm:cxn modelId="{D581E09E-D2BB-4F9E-B7D2-AE5AC95D1462}" type="presOf" srcId="{8DC03A22-BC94-4D0C-A2B0-AA068029504D}" destId="{FED71153-313F-4DF4-94FA-2733394FD7ED}" srcOrd="1" destOrd="0" presId="urn:microsoft.com/office/officeart/2005/8/layout/hierarchy2"/>
    <dgm:cxn modelId="{BA339096-EF91-48BE-B52C-D4710C5E36FF}" srcId="{A2447F99-FC40-40FC-937C-665E70C808C2}" destId="{4CEB6FF3-626D-44FB-A956-3C0E65F69D4B}" srcOrd="0" destOrd="0" parTransId="{DC9FB2AB-AB29-4B9F-9495-2FE899D9762F}" sibTransId="{D5929566-C9DA-469A-BF3C-13A1DEF937A4}"/>
    <dgm:cxn modelId="{3DBFA71D-3279-4A1C-A032-A868B319B618}" srcId="{361FB0A1-F9DD-49CB-8532-6A7E8C687CF5}" destId="{6D07729D-55CB-401E-985C-F2D7AA9208F0}" srcOrd="0" destOrd="0" parTransId="{8DC03A22-BC94-4D0C-A2B0-AA068029504D}" sibTransId="{FD1521AF-7782-459D-8AC2-ADFA46E94319}"/>
    <dgm:cxn modelId="{553B7CF8-285B-46E3-9810-A69049AD3A1C}" type="presParOf" srcId="{3C766309-248C-46C0-893C-AEF748B0F6B3}" destId="{1EF44676-5ACE-4766-85CD-FAFC9CD3ECF2}" srcOrd="0" destOrd="0" presId="urn:microsoft.com/office/officeart/2005/8/layout/hierarchy2"/>
    <dgm:cxn modelId="{A118A8E1-1023-4005-9FD0-689DF4517268}" type="presParOf" srcId="{1EF44676-5ACE-4766-85CD-FAFC9CD3ECF2}" destId="{1978CE48-7F4F-4F60-966A-053823937598}" srcOrd="0" destOrd="0" presId="urn:microsoft.com/office/officeart/2005/8/layout/hierarchy2"/>
    <dgm:cxn modelId="{C39D5D71-3705-4DD0-BF94-241DFD3DCD34}" type="presParOf" srcId="{1EF44676-5ACE-4766-85CD-FAFC9CD3ECF2}" destId="{13C8C486-9B44-460B-A448-1E18FED69F17}" srcOrd="1" destOrd="0" presId="urn:microsoft.com/office/officeart/2005/8/layout/hierarchy2"/>
    <dgm:cxn modelId="{3BE47BB7-3C9B-469A-960E-F23DFEB9D1B6}" type="presParOf" srcId="{13C8C486-9B44-460B-A448-1E18FED69F17}" destId="{DA4F136C-FEBF-4774-8FBD-32A0125BDD46}" srcOrd="0" destOrd="0" presId="urn:microsoft.com/office/officeart/2005/8/layout/hierarchy2"/>
    <dgm:cxn modelId="{235F35DC-0B9B-43A5-84B8-C9A4F3B0746F}" type="presParOf" srcId="{DA4F136C-FEBF-4774-8FBD-32A0125BDD46}" destId="{7D3B10A4-6C6C-4D57-97B0-66BEF6664A1E}" srcOrd="0" destOrd="0" presId="urn:microsoft.com/office/officeart/2005/8/layout/hierarchy2"/>
    <dgm:cxn modelId="{4C92E750-5913-4CEC-AAA6-802DA9FB0832}" type="presParOf" srcId="{13C8C486-9B44-460B-A448-1E18FED69F17}" destId="{22F633D9-7519-461C-ABC1-9296B6D02F9B}" srcOrd="1" destOrd="0" presId="urn:microsoft.com/office/officeart/2005/8/layout/hierarchy2"/>
    <dgm:cxn modelId="{05711591-24EC-4265-ADD7-FA9A790F59F4}" type="presParOf" srcId="{22F633D9-7519-461C-ABC1-9296B6D02F9B}" destId="{819F5BBF-D7DE-4C23-BEE4-7C89945C3876}" srcOrd="0" destOrd="0" presId="urn:microsoft.com/office/officeart/2005/8/layout/hierarchy2"/>
    <dgm:cxn modelId="{C0868090-D73F-4B49-9687-F9E893DEDB29}" type="presParOf" srcId="{22F633D9-7519-461C-ABC1-9296B6D02F9B}" destId="{880935FF-1DB6-4E1C-A86C-705E4FC4974E}" srcOrd="1" destOrd="0" presId="urn:microsoft.com/office/officeart/2005/8/layout/hierarchy2"/>
    <dgm:cxn modelId="{E1C69641-BDAA-4B82-AC60-79A5DDC2D3C7}" type="presParOf" srcId="{880935FF-1DB6-4E1C-A86C-705E4FC4974E}" destId="{E3DA6564-BB47-4500-9366-88470A6C34FA}" srcOrd="0" destOrd="0" presId="urn:microsoft.com/office/officeart/2005/8/layout/hierarchy2"/>
    <dgm:cxn modelId="{568226C7-E3B7-4A48-90B0-642CEE0001FF}" type="presParOf" srcId="{E3DA6564-BB47-4500-9366-88470A6C34FA}" destId="{4C9FA112-672C-407A-A34A-3359A8CDB8B5}" srcOrd="0" destOrd="0" presId="urn:microsoft.com/office/officeart/2005/8/layout/hierarchy2"/>
    <dgm:cxn modelId="{6FC7F9F9-9BA8-49D9-AEAE-9B2E14364C72}" type="presParOf" srcId="{880935FF-1DB6-4E1C-A86C-705E4FC4974E}" destId="{DF0A7DD0-FC8C-40E1-8270-9144564F51E2}" srcOrd="1" destOrd="0" presId="urn:microsoft.com/office/officeart/2005/8/layout/hierarchy2"/>
    <dgm:cxn modelId="{9FBBD700-32C5-44C9-A60C-FC16BA265BEE}" type="presParOf" srcId="{DF0A7DD0-FC8C-40E1-8270-9144564F51E2}" destId="{F1B43A02-8443-4C9E-9300-92CDA4BF5524}" srcOrd="0" destOrd="0" presId="urn:microsoft.com/office/officeart/2005/8/layout/hierarchy2"/>
    <dgm:cxn modelId="{BB73814E-9390-4605-BABC-044BE782F6EC}" type="presParOf" srcId="{DF0A7DD0-FC8C-40E1-8270-9144564F51E2}" destId="{1C65D483-715E-4A18-A0CB-66DBE9061DF5}" srcOrd="1" destOrd="0" presId="urn:microsoft.com/office/officeart/2005/8/layout/hierarchy2"/>
    <dgm:cxn modelId="{353BA233-1C29-44A7-91C7-77775378A4F2}" type="presParOf" srcId="{1C65D483-715E-4A18-A0CB-66DBE9061DF5}" destId="{AD10AB78-1196-42CD-9995-5CB718C760C5}" srcOrd="0" destOrd="0" presId="urn:microsoft.com/office/officeart/2005/8/layout/hierarchy2"/>
    <dgm:cxn modelId="{B66067C6-5EB3-438F-AC41-FCA4BCE89B97}" type="presParOf" srcId="{AD10AB78-1196-42CD-9995-5CB718C760C5}" destId="{FED71153-313F-4DF4-94FA-2733394FD7ED}" srcOrd="0" destOrd="0" presId="urn:microsoft.com/office/officeart/2005/8/layout/hierarchy2"/>
    <dgm:cxn modelId="{76148130-B72E-4A6F-BB39-6E087CCE37D9}" type="presParOf" srcId="{1C65D483-715E-4A18-A0CB-66DBE9061DF5}" destId="{6695FBD6-E906-479A-BD21-07BB3DADDB93}" srcOrd="1" destOrd="0" presId="urn:microsoft.com/office/officeart/2005/8/layout/hierarchy2"/>
    <dgm:cxn modelId="{DC6DB686-5C8E-4814-ACAE-DEC3611C8B3C}" type="presParOf" srcId="{6695FBD6-E906-479A-BD21-07BB3DADDB93}" destId="{A679704D-0A90-406A-80EE-CC973658B47F}" srcOrd="0" destOrd="0" presId="urn:microsoft.com/office/officeart/2005/8/layout/hierarchy2"/>
    <dgm:cxn modelId="{2AFB5FD8-9D04-47B2-AD6F-23662F72682A}" type="presParOf" srcId="{6695FBD6-E906-479A-BD21-07BB3DADDB93}" destId="{301427C2-1CF1-49EC-80CD-BDCDF4C47EED}" srcOrd="1" destOrd="0" presId="urn:microsoft.com/office/officeart/2005/8/layout/hierarchy2"/>
    <dgm:cxn modelId="{6959B734-4A86-43DC-B1D6-7C84DBF1DB7A}" type="presParOf" srcId="{1C65D483-715E-4A18-A0CB-66DBE9061DF5}" destId="{4E960D0A-8EF5-407B-83AB-EB3EFAEA7015}" srcOrd="2" destOrd="0" presId="urn:microsoft.com/office/officeart/2005/8/layout/hierarchy2"/>
    <dgm:cxn modelId="{DDEAA3A6-3E1E-4438-8AB7-F7247A501DA9}" type="presParOf" srcId="{4E960D0A-8EF5-407B-83AB-EB3EFAEA7015}" destId="{06897C34-D918-49F4-AA20-8C06AD1A0001}" srcOrd="0" destOrd="0" presId="urn:microsoft.com/office/officeart/2005/8/layout/hierarchy2"/>
    <dgm:cxn modelId="{04B52B9C-EB89-437C-9CFC-BD6D0C294BD5}" type="presParOf" srcId="{1C65D483-715E-4A18-A0CB-66DBE9061DF5}" destId="{5F799D98-9D57-42BD-A82F-5074465B779F}" srcOrd="3" destOrd="0" presId="urn:microsoft.com/office/officeart/2005/8/layout/hierarchy2"/>
    <dgm:cxn modelId="{DFE66857-9326-463D-A868-BAEEC0F9CA49}" type="presParOf" srcId="{5F799D98-9D57-42BD-A82F-5074465B779F}" destId="{AC11A043-E690-45FE-B292-85906ADA6D1F}" srcOrd="0" destOrd="0" presId="urn:microsoft.com/office/officeart/2005/8/layout/hierarchy2"/>
    <dgm:cxn modelId="{DBA13D36-1DDE-474B-BAFC-F943662443BF}" type="presParOf" srcId="{5F799D98-9D57-42BD-A82F-5074465B779F}" destId="{CA9FF9AA-59B2-4365-A38E-B5D98BEC5007}" srcOrd="1" destOrd="0" presId="urn:microsoft.com/office/officeart/2005/8/layout/hierarchy2"/>
    <dgm:cxn modelId="{96E44517-EDF2-4F32-A203-55D8FBF2C8D7}" type="presParOf" srcId="{880935FF-1DB6-4E1C-A86C-705E4FC4974E}" destId="{B1C74B41-9989-44E4-8FA4-701A498F4BD2}" srcOrd="2" destOrd="0" presId="urn:microsoft.com/office/officeart/2005/8/layout/hierarchy2"/>
    <dgm:cxn modelId="{82870DC6-DED3-486F-9DC0-58950CE659CA}" type="presParOf" srcId="{B1C74B41-9989-44E4-8FA4-701A498F4BD2}" destId="{5167CED9-62DE-4554-A26D-626808325C04}" srcOrd="0" destOrd="0" presId="urn:microsoft.com/office/officeart/2005/8/layout/hierarchy2"/>
    <dgm:cxn modelId="{7F5F5B6F-026F-4516-A1AE-BB4462F69F60}" type="presParOf" srcId="{880935FF-1DB6-4E1C-A86C-705E4FC4974E}" destId="{53790A41-E0BF-46E3-9456-93C72F710527}" srcOrd="3" destOrd="0" presId="urn:microsoft.com/office/officeart/2005/8/layout/hierarchy2"/>
    <dgm:cxn modelId="{0EF53923-6A59-40CB-B2D0-11CAEBDBEB9B}" type="presParOf" srcId="{53790A41-E0BF-46E3-9456-93C72F710527}" destId="{07000061-6985-4809-B1EA-D30C0604D649}" srcOrd="0" destOrd="0" presId="urn:microsoft.com/office/officeart/2005/8/layout/hierarchy2"/>
    <dgm:cxn modelId="{DF426CC5-2363-47E9-80B6-CD3329F189E0}" type="presParOf" srcId="{53790A41-E0BF-46E3-9456-93C72F710527}" destId="{81058111-AC25-443B-A64E-80D32E3B1641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56E25-85E6-49DA-86FF-8A30D7C3D5D2}" type="datetimeFigureOut">
              <a:rPr lang="en-US" smtClean="0"/>
              <a:pPr/>
              <a:t>11/11/2014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EC4A-8D11-4DA4-83DE-0B45DFA282A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DEC4A-8D11-4DA4-83DE-0B45DFA282AF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82D0E2-6984-4E25-94D4-F0D29E4317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53643F-FCE0-4F1A-A9E0-86DB1A36F6C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26F332-40C2-4868-B13D-8F0AC064ED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D88473-349A-4784-8D0C-7F2577637BD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2F8726-30D5-466F-9B5C-8A03D7C2838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C8E606-2F2A-49CA-8B41-71563621E5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EAE0A9-36EE-4554-94F1-34E28783131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99CE6E-38FA-4696-BB3A-48D7B64594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6B6C62-A222-45AB-81F4-D8A33107F45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C88A64-BE94-46F6-9DB3-C8A1F56EA5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05F10B-5840-4DF7-A462-D565F84C275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A5BAC1E-CACF-400E-8156-88725ECF13F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Engineering Games </a:t>
            </a:r>
            <a:br>
              <a:rPr lang="en-GB" dirty="0" smtClean="0"/>
            </a:br>
            <a:r>
              <a:rPr lang="en-GB" dirty="0" smtClean="0"/>
              <a:t>(And Software) for Quality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can we use automated software testing to minimise bugs when we develop code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r>
              <a:rPr lang="en-GB" dirty="0" smtClean="0"/>
              <a:t>Nick Bedford</a:t>
            </a:r>
            <a:endParaRPr lang="en-GB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207962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Year CGP Student</a:t>
            </a:r>
          </a:p>
          <a:p>
            <a:r>
              <a:rPr lang="en-GB" dirty="0" smtClean="0"/>
              <a:t>Worked for Microsoft Games Testing Organisation at </a:t>
            </a:r>
            <a:r>
              <a:rPr lang="en-GB" dirty="0" err="1" smtClean="0"/>
              <a:t>Lionhead</a:t>
            </a:r>
            <a:r>
              <a:rPr lang="en-GB" dirty="0" smtClean="0"/>
              <a:t> Studios</a:t>
            </a:r>
          </a:p>
          <a:p>
            <a:r>
              <a:rPr lang="en-GB" dirty="0" smtClean="0"/>
              <a:t>Worked with UE4, C++ and C# test frameworks</a:t>
            </a:r>
          </a:p>
          <a:p>
            <a:r>
              <a:rPr lang="en-GB" dirty="0" smtClean="0"/>
              <a:t>Certified tester! (ISTQB Foundation)</a:t>
            </a:r>
          </a:p>
          <a:p>
            <a:endParaRPr lang="en-GB" dirty="0"/>
          </a:p>
        </p:txBody>
      </p:sp>
      <p:pic>
        <p:nvPicPr>
          <p:cNvPr id="109570" name="Picture 2" descr="C:\Users\Nick\Downloads\1781942_600193996715341_233104740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500175"/>
            <a:ext cx="3214694" cy="47149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testing?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effect of testing is to give an indication of the software quality”</a:t>
            </a:r>
          </a:p>
          <a:p>
            <a:r>
              <a:rPr lang="en-GB" dirty="0" smtClean="0"/>
              <a:t>Finds bugs – Results of failure in the software that can lead to errors</a:t>
            </a:r>
          </a:p>
          <a:p>
            <a:r>
              <a:rPr lang="en-GB" dirty="0" smtClean="0"/>
              <a:t>Bugs in software cost more to fix the later you find them</a:t>
            </a:r>
          </a:p>
          <a:p>
            <a:r>
              <a:rPr lang="en-GB" dirty="0" smtClean="0"/>
              <a:t>Gives an indication of the quality of the product to key stakeholders (the people who control the money!)</a:t>
            </a:r>
            <a:endParaRPr lang="en-GB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old way of testing games...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6701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Using waterfall methodology</a:t>
            </a:r>
          </a:p>
          <a:p>
            <a:r>
              <a:rPr lang="en-GB" dirty="0" smtClean="0"/>
              <a:t>Only ‘works’ if the product is shipped once. Every update has to go through the same process again</a:t>
            </a:r>
          </a:p>
          <a:p>
            <a:r>
              <a:rPr lang="en-GB" dirty="0" smtClean="0"/>
              <a:t>Needs </a:t>
            </a:r>
            <a:r>
              <a:rPr lang="en-GB" b="1" dirty="0" smtClean="0"/>
              <a:t>LOADS </a:t>
            </a:r>
            <a:r>
              <a:rPr lang="en-GB" dirty="0" smtClean="0"/>
              <a:t>of testers towards the end of the project – people are expensive!</a:t>
            </a:r>
            <a:endParaRPr lang="en-GB" b="1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3428992" y="4357694"/>
          <a:ext cx="2857520" cy="2285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modern (agile)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6708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Work is divided into ‘sprints’</a:t>
            </a:r>
          </a:p>
          <a:p>
            <a:r>
              <a:rPr lang="en-GB" dirty="0" smtClean="0"/>
              <a:t>Each sprint goes through it’s own lifecycle</a:t>
            </a:r>
          </a:p>
          <a:p>
            <a:r>
              <a:rPr lang="en-GB" dirty="0" smtClean="0"/>
              <a:t>Testing is done as part of each sprint rather than at the end</a:t>
            </a:r>
          </a:p>
          <a:p>
            <a:r>
              <a:rPr lang="en-GB" dirty="0" smtClean="0"/>
              <a:t>If done correctly, a constant number of testers is needed throughout the entire lifecycle</a:t>
            </a:r>
            <a:endParaRPr lang="en-GB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3214678" y="4714884"/>
          <a:ext cx="3143272" cy="199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Testing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Unit </a:t>
            </a:r>
            <a:r>
              <a:rPr lang="en-GB" dirty="0" smtClean="0"/>
              <a:t>tests – testing individual ‘units of code’</a:t>
            </a:r>
            <a:endParaRPr lang="en-GB" dirty="0" smtClean="0"/>
          </a:p>
          <a:p>
            <a:r>
              <a:rPr lang="en-GB" dirty="0" smtClean="0"/>
              <a:t>Automated testing for each </a:t>
            </a:r>
            <a:r>
              <a:rPr lang="en-GB" dirty="0" smtClean="0"/>
              <a:t>build – Does the build pass all of the tests and can it be marked as safe?</a:t>
            </a:r>
            <a:endParaRPr lang="en-GB" dirty="0" smtClean="0"/>
          </a:p>
          <a:p>
            <a:r>
              <a:rPr lang="en-GB" dirty="0" smtClean="0"/>
              <a:t>Continuous </a:t>
            </a:r>
            <a:r>
              <a:rPr lang="en-GB" dirty="0" smtClean="0"/>
              <a:t>delivery – the ability to push updates monthly/weekly/daily</a:t>
            </a:r>
            <a:endParaRPr lang="en-GB" dirty="0" smtClean="0"/>
          </a:p>
          <a:p>
            <a:r>
              <a:rPr lang="en-GB" dirty="0" smtClean="0"/>
              <a:t>Regression </a:t>
            </a:r>
            <a:r>
              <a:rPr lang="en-GB" dirty="0" smtClean="0"/>
              <a:t>testing – Has something broken that wasn’t broken before?</a:t>
            </a:r>
            <a:endParaRPr lang="en-GB" dirty="0" smtClean="0"/>
          </a:p>
          <a:p>
            <a:r>
              <a:rPr lang="en-GB" dirty="0" smtClean="0"/>
              <a:t>Test driven </a:t>
            </a:r>
            <a:r>
              <a:rPr lang="en-GB" dirty="0" smtClean="0"/>
              <a:t>development – Writing tests before implementing the feature. </a:t>
            </a:r>
            <a:endParaRPr lang="en-GB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Gated check-ins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142976" y="1214422"/>
          <a:ext cx="785818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using visual studio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test your code?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Widely used in programming jobs – getting more common each year</a:t>
            </a:r>
          </a:p>
          <a:p>
            <a:r>
              <a:rPr lang="en-GB" dirty="0" smtClean="0"/>
              <a:t>Saves debugging </a:t>
            </a:r>
            <a:r>
              <a:rPr lang="en-GB" dirty="0" smtClean="0"/>
              <a:t>time – </a:t>
            </a:r>
            <a:r>
              <a:rPr lang="en-GB" dirty="0" err="1" smtClean="0"/>
              <a:t>nullptr</a:t>
            </a:r>
            <a:r>
              <a:rPr lang="en-GB" dirty="0" smtClean="0"/>
              <a:t> exceptions!</a:t>
            </a:r>
            <a:endParaRPr lang="en-GB" dirty="0" smtClean="0"/>
          </a:p>
          <a:p>
            <a:r>
              <a:rPr lang="en-GB" dirty="0" smtClean="0"/>
              <a:t>Test components in isolation – know they work before using </a:t>
            </a:r>
            <a:r>
              <a:rPr lang="en-GB" dirty="0" smtClean="0"/>
              <a:t>them.</a:t>
            </a:r>
            <a:endParaRPr lang="en-GB" dirty="0" smtClean="0"/>
          </a:p>
          <a:p>
            <a:r>
              <a:rPr lang="en-GB" dirty="0" smtClean="0"/>
              <a:t>Can p</a:t>
            </a:r>
            <a:r>
              <a:rPr lang="en-GB" dirty="0" smtClean="0"/>
              <a:t>rove </a:t>
            </a:r>
            <a:r>
              <a:rPr lang="en-GB" dirty="0" smtClean="0"/>
              <a:t>to anyone that your code is quality.</a:t>
            </a:r>
          </a:p>
          <a:p>
            <a:endParaRPr lang="en-GB" dirty="0"/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347</TotalTime>
  <Words>396</Words>
  <Application>Microsoft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Engineering Games  (And Software) for Quality </vt:lpstr>
      <vt:lpstr>About me</vt:lpstr>
      <vt:lpstr>What is software testing?</vt:lpstr>
      <vt:lpstr>The old way of testing games...</vt:lpstr>
      <vt:lpstr>The modern (agile) way</vt:lpstr>
      <vt:lpstr>Automatically Testing code</vt:lpstr>
      <vt:lpstr>Gated check-ins</vt:lpstr>
      <vt:lpstr>Testing using visual studio</vt:lpstr>
      <vt:lpstr>Why test your code?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Games  (And Software) for Quality</dc:title>
  <dc:creator>nickbed@gmail.com</dc:creator>
  <cp:lastModifiedBy>nickbed@gmail.com</cp:lastModifiedBy>
  <cp:revision>36</cp:revision>
  <cp:lastPrinted>1601-01-01T00:00:00Z</cp:lastPrinted>
  <dcterms:created xsi:type="dcterms:W3CDTF">2014-11-10T21:53:26Z</dcterms:created>
  <dcterms:modified xsi:type="dcterms:W3CDTF">2014-11-12T01:10:15Z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TC011812231033</vt:lpwstr>
  </property>
</Properties>
</file>