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4"/>
    <p:sldMasterId id="2147483753" r:id="rId5"/>
  </p:sldMasterIdLst>
  <p:notesMasterIdLst>
    <p:notesMasterId r:id="rId47"/>
  </p:notesMasterIdLst>
  <p:handoutMasterIdLst>
    <p:handoutMasterId r:id="rId48"/>
  </p:handoutMasterIdLst>
  <p:sldIdLst>
    <p:sldId id="333" r:id="rId6"/>
    <p:sldId id="336" r:id="rId7"/>
    <p:sldId id="331" r:id="rId8"/>
    <p:sldId id="337" r:id="rId9"/>
    <p:sldId id="338" r:id="rId10"/>
    <p:sldId id="339" r:id="rId11"/>
    <p:sldId id="299" r:id="rId12"/>
    <p:sldId id="347" r:id="rId13"/>
    <p:sldId id="340" r:id="rId14"/>
    <p:sldId id="361" r:id="rId15"/>
    <p:sldId id="362" r:id="rId16"/>
    <p:sldId id="363" r:id="rId17"/>
    <p:sldId id="357" r:id="rId18"/>
    <p:sldId id="322" r:id="rId19"/>
    <p:sldId id="354" r:id="rId20"/>
    <p:sldId id="355" r:id="rId21"/>
    <p:sldId id="341" r:id="rId22"/>
    <p:sldId id="359" r:id="rId23"/>
    <p:sldId id="368" r:id="rId24"/>
    <p:sldId id="369" r:id="rId25"/>
    <p:sldId id="370" r:id="rId26"/>
    <p:sldId id="371" r:id="rId27"/>
    <p:sldId id="372" r:id="rId28"/>
    <p:sldId id="360" r:id="rId29"/>
    <p:sldId id="375" r:id="rId30"/>
    <p:sldId id="376" r:id="rId31"/>
    <p:sldId id="377" r:id="rId32"/>
    <p:sldId id="358" r:id="rId33"/>
    <p:sldId id="352" r:id="rId34"/>
    <p:sldId id="353" r:id="rId35"/>
    <p:sldId id="349" r:id="rId36"/>
    <p:sldId id="350" r:id="rId37"/>
    <p:sldId id="351" r:id="rId38"/>
    <p:sldId id="356" r:id="rId39"/>
    <p:sldId id="374" r:id="rId40"/>
    <p:sldId id="344" r:id="rId41"/>
    <p:sldId id="365" r:id="rId42"/>
    <p:sldId id="366" r:id="rId43"/>
    <p:sldId id="367" r:id="rId44"/>
    <p:sldId id="378" r:id="rId45"/>
    <p:sldId id="345" r:id="rId46"/>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Leon Katsnelson" initials="LK" lastIdx="21" clrIdx="4">
    <p:extLst>
      <p:ext uri="{19B8F6BF-5375-455C-9EA6-DF929625EA0E}">
        <p15:presenceInfo xmlns:p15="http://schemas.microsoft.com/office/powerpoint/2012/main" userId="S::leon@ca.ibm.com::68697268-d1ba-4c91-8538-7f4d439d4f70" providerId="AD"/>
      </p:ext>
    </p:extLst>
  </p:cmAuthor>
  <p:cmAuthor id="6" name="YAN LUO" initials="YL"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58B2"/>
    <a:srgbClr val="887EC4"/>
    <a:srgbClr val="2B2122"/>
    <a:srgbClr val="3F7DE8"/>
    <a:srgbClr val="0B49CB"/>
    <a:srgbClr val="F2F4F8"/>
    <a:srgbClr val="1C7DDB"/>
    <a:srgbClr val="121619"/>
    <a:srgbClr val="F2F2F2"/>
    <a:srgbClr val="1455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8C9EB8-3540-3DFA-9212-535EE18E0E11}" v="77" dt="2021-07-12T20:33:42.116"/>
    <p1510:client id="{10340FDF-B15C-4CFF-B487-146F9B98A252}" v="28" dt="2021-08-10T21:47:37.589"/>
    <p1510:client id="{3BA0D230-C853-4667-83F9-D85E65BD4B24}" v="2" dt="2021-08-19T16:32:24.566"/>
    <p1510:client id="{5A0AAAB8-49A6-F942-A54D-C6F3E5FF3A63}" v="89" dt="2021-07-13T17:54:45.232"/>
    <p1510:client id="{76DF6DB8-F2E5-6C48-9ABE-786D868B0110}" v="955" dt="2021-07-13T17:56:41.616"/>
    <p1510:client id="{7FB42E05-DEC9-4126-B474-47B35F363E13}" v="30" dt="2021-07-12T20:25:12.855"/>
    <p1510:client id="{82D0390A-222A-332D-F9F9-70D15093EB60}" v="22" dt="2021-07-13T17:51:30.429"/>
    <p1510:client id="{86B35720-4193-446F-B2D5-9AD9984A55EF}" v="513" dt="2021-08-19T14:59:06.521"/>
    <p1510:client id="{998F4E3E-1A76-4A6B-98B6-08752F3768B3}" v="4" dt="2021-08-10T21:41:11.021"/>
    <p1510:client id="{9F30A1D2-6717-426C-A658-3A50309723ED}" v="4" dt="2021-08-10T21:42:35.526"/>
    <p1510:client id="{B63C8988-E1D3-4A52-8229-FA8C5EBD2ECD}" v="357" dt="2021-08-19T14:01:44.876"/>
    <p1510:client id="{C083896D-BE66-E85C-897C-A6AD0DF65F8C}" v="2226" dt="2021-07-13T17:34:38.142"/>
    <p1510:client id="{CC69BAD0-B878-4D5F-9EDC-F1CFB63E14B5}" v="190" dt="2021-08-18T18:06:57.811"/>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48" autoAdjust="0"/>
    <p:restoredTop sz="94495" autoAdjust="0"/>
  </p:normalViewPr>
  <p:slideViewPr>
    <p:cSldViewPr snapToGrid="0" snapToObjects="1">
      <p:cViewPr varScale="1">
        <p:scale>
          <a:sx n="71" d="100"/>
          <a:sy n="71" d="100"/>
        </p:scale>
        <p:origin x="765" y="7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viewProps" Target="viewProps.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aasgaraly@ibm.com" clId="Web-{CC69BAD0-B878-4D5F-9EDC-F1CFB63E14B5}"/>
    <pc:docChg chg="modSld">
      <pc:chgData name="annaasgaraly@ibm.com" userId="" providerId="" clId="Web-{CC69BAD0-B878-4D5F-9EDC-F1CFB63E14B5}" dt="2021-08-18T18:06:57.811" v="102"/>
      <pc:docMkLst>
        <pc:docMk/>
      </pc:docMkLst>
      <pc:sldChg chg="modSp mod setBg">
        <pc:chgData name="annaasgaraly@ibm.com" userId="" providerId="" clId="Web-{CC69BAD0-B878-4D5F-9EDC-F1CFB63E14B5}" dt="2021-08-18T18:06:06.057" v="76"/>
        <pc:sldMkLst>
          <pc:docMk/>
          <pc:sldMk cId="1553432724" sldId="262"/>
        </pc:sldMkLst>
        <pc:spChg chg="mod">
          <ac:chgData name="annaasgaraly@ibm.com" userId="" providerId="" clId="Web-{CC69BAD0-B878-4D5F-9EDC-F1CFB63E14B5}" dt="2021-08-18T18:01:46.694" v="21" actId="20577"/>
          <ac:spMkLst>
            <pc:docMk/>
            <pc:sldMk cId="1553432724" sldId="262"/>
            <ac:spMk id="7" creationId="{0BFEC426-B615-E549-83E5-140FD588BC64}"/>
          </ac:spMkLst>
        </pc:spChg>
        <pc:spChg chg="mod">
          <ac:chgData name="annaasgaraly@ibm.com" userId="" providerId="" clId="Web-{CC69BAD0-B878-4D5F-9EDC-F1CFB63E14B5}" dt="2021-08-18T18:01:43.726" v="19" actId="20577"/>
          <ac:spMkLst>
            <pc:docMk/>
            <pc:sldMk cId="1553432724" sldId="262"/>
            <ac:spMk id="13" creationId="{13C62649-0825-4926-8E2A-2EBCCFE00ECC}"/>
          </ac:spMkLst>
        </pc:spChg>
      </pc:sldChg>
      <pc:sldChg chg="modSp mod setBg">
        <pc:chgData name="annaasgaraly@ibm.com" userId="" providerId="" clId="Web-{CC69BAD0-B878-4D5F-9EDC-F1CFB63E14B5}" dt="2021-08-18T18:06:03.604" v="66"/>
        <pc:sldMkLst>
          <pc:docMk/>
          <pc:sldMk cId="3288665831" sldId="263"/>
        </pc:sldMkLst>
        <pc:spChg chg="mod">
          <ac:chgData name="annaasgaraly@ibm.com" userId="" providerId="" clId="Web-{CC69BAD0-B878-4D5F-9EDC-F1CFB63E14B5}" dt="2021-08-18T18:01:49.617" v="22" actId="20577"/>
          <ac:spMkLst>
            <pc:docMk/>
            <pc:sldMk cId="3288665831" sldId="263"/>
            <ac:spMk id="12" creationId="{D77AC1D2-8B41-4A7A-88CF-41E6B7D8C98D}"/>
          </ac:spMkLst>
        </pc:spChg>
      </pc:sldChg>
      <pc:sldChg chg="modSp mod setBg">
        <pc:chgData name="annaasgaraly@ibm.com" userId="" providerId="" clId="Web-{CC69BAD0-B878-4D5F-9EDC-F1CFB63E14B5}" dt="2021-08-18T18:06:04.338" v="69"/>
        <pc:sldMkLst>
          <pc:docMk/>
          <pc:sldMk cId="2987552906" sldId="264"/>
        </pc:sldMkLst>
        <pc:spChg chg="mod">
          <ac:chgData name="annaasgaraly@ibm.com" userId="" providerId="" clId="Web-{CC69BAD0-B878-4D5F-9EDC-F1CFB63E14B5}" dt="2021-08-18T18:02:01.914" v="25" actId="20577"/>
          <ac:spMkLst>
            <pc:docMk/>
            <pc:sldMk cId="2987552906" sldId="264"/>
            <ac:spMk id="8" creationId="{2A665A13-3129-46DF-B847-F273F3E96BE6}"/>
          </ac:spMkLst>
        </pc:spChg>
      </pc:sldChg>
      <pc:sldChg chg="modSp mod setBg">
        <pc:chgData name="annaasgaraly@ibm.com" userId="" providerId="" clId="Web-{CC69BAD0-B878-4D5F-9EDC-F1CFB63E14B5}" dt="2021-08-18T18:06:04.807" v="71"/>
        <pc:sldMkLst>
          <pc:docMk/>
          <pc:sldMk cId="1578726356" sldId="265"/>
        </pc:sldMkLst>
        <pc:spChg chg="mod">
          <ac:chgData name="annaasgaraly@ibm.com" userId="" providerId="" clId="Web-{CC69BAD0-B878-4D5F-9EDC-F1CFB63E14B5}" dt="2021-08-18T18:02:09.180" v="27" actId="20577"/>
          <ac:spMkLst>
            <pc:docMk/>
            <pc:sldMk cId="1578726356" sldId="265"/>
            <ac:spMk id="3" creationId="{32405FDA-CB27-4506-BA80-B7DD00CB25C5}"/>
          </ac:spMkLst>
        </pc:spChg>
      </pc:sldChg>
      <pc:sldChg chg="modSp mod setBg">
        <pc:chgData name="annaasgaraly@ibm.com" userId="" providerId="" clId="Web-{CC69BAD0-B878-4D5F-9EDC-F1CFB63E14B5}" dt="2021-08-18T18:06:04.573" v="70"/>
        <pc:sldMkLst>
          <pc:docMk/>
          <pc:sldMk cId="779971636" sldId="266"/>
        </pc:sldMkLst>
        <pc:spChg chg="mod">
          <ac:chgData name="annaasgaraly@ibm.com" userId="" providerId="" clId="Web-{CC69BAD0-B878-4D5F-9EDC-F1CFB63E14B5}" dt="2021-08-18T18:02:05.805" v="26" actId="20577"/>
          <ac:spMkLst>
            <pc:docMk/>
            <pc:sldMk cId="779971636" sldId="266"/>
            <ac:spMk id="3" creationId="{D9E97D81-A978-4758-8A93-47C19B104075}"/>
          </ac:spMkLst>
        </pc:spChg>
      </pc:sldChg>
      <pc:sldChg chg="modSp mod setBg">
        <pc:chgData name="annaasgaraly@ibm.com" userId="" providerId="" clId="Web-{CC69BAD0-B878-4D5F-9EDC-F1CFB63E14B5}" dt="2021-08-18T18:06:17.246" v="82"/>
        <pc:sldMkLst>
          <pc:docMk/>
          <pc:sldMk cId="3865605948" sldId="269"/>
        </pc:sldMkLst>
        <pc:spChg chg="mod">
          <ac:chgData name="annaasgaraly@ibm.com" userId="" providerId="" clId="Web-{CC69BAD0-B878-4D5F-9EDC-F1CFB63E14B5}" dt="2021-08-18T18:02:27.041" v="32" actId="20577"/>
          <ac:spMkLst>
            <pc:docMk/>
            <pc:sldMk cId="3865605948" sldId="269"/>
            <ac:spMk id="4" creationId="{54F4FCC5-6E7E-4FF0-BE45-680EEC392C9F}"/>
          </ac:spMkLst>
        </pc:spChg>
      </pc:sldChg>
      <pc:sldChg chg="modSp mod setBg">
        <pc:chgData name="annaasgaraly@ibm.com" userId="" providerId="" clId="Web-{CC69BAD0-B878-4D5F-9EDC-F1CFB63E14B5}" dt="2021-08-18T18:06:32.169" v="92"/>
        <pc:sldMkLst>
          <pc:docMk/>
          <pc:sldMk cId="2727850971" sldId="270"/>
        </pc:sldMkLst>
        <pc:spChg chg="mod">
          <ac:chgData name="annaasgaraly@ibm.com" userId="" providerId="" clId="Web-{CC69BAD0-B878-4D5F-9EDC-F1CFB63E14B5}" dt="2021-08-18T18:02:51.855" v="38" actId="20577"/>
          <ac:spMkLst>
            <pc:docMk/>
            <pc:sldMk cId="2727850971" sldId="270"/>
            <ac:spMk id="3" creationId="{86E60219-AE1B-47B6-9A1D-F2865D04BE52}"/>
          </ac:spMkLst>
        </pc:spChg>
      </pc:sldChg>
      <pc:sldChg chg="modSp mod setBg">
        <pc:chgData name="annaasgaraly@ibm.com" userId="" providerId="" clId="Web-{CC69BAD0-B878-4D5F-9EDC-F1CFB63E14B5}" dt="2021-08-18T18:06:57.358" v="100"/>
        <pc:sldMkLst>
          <pc:docMk/>
          <pc:sldMk cId="1630123617" sldId="274"/>
        </pc:sldMkLst>
        <pc:spChg chg="mod">
          <ac:chgData name="annaasgaraly@ibm.com" userId="" providerId="" clId="Web-{CC69BAD0-B878-4D5F-9EDC-F1CFB63E14B5}" dt="2021-08-18T18:04:11.221" v="58" actId="20577"/>
          <ac:spMkLst>
            <pc:docMk/>
            <pc:sldMk cId="1630123617" sldId="274"/>
            <ac:spMk id="9" creationId="{FB98079A-48C6-4E10-8AB1-B940BD1E42DF}"/>
          </ac:spMkLst>
        </pc:spChg>
      </pc:sldChg>
      <pc:sldChg chg="modSp mod setBg">
        <pc:chgData name="annaasgaraly@ibm.com" userId="" providerId="" clId="Web-{CC69BAD0-B878-4D5F-9EDC-F1CFB63E14B5}" dt="2021-08-18T18:06:57.592" v="101"/>
        <pc:sldMkLst>
          <pc:docMk/>
          <pc:sldMk cId="3410008520" sldId="275"/>
        </pc:sldMkLst>
        <pc:spChg chg="mod">
          <ac:chgData name="annaasgaraly@ibm.com" userId="" providerId="" clId="Web-{CC69BAD0-B878-4D5F-9EDC-F1CFB63E14B5}" dt="2021-08-18T18:04:14.549" v="59" actId="20577"/>
          <ac:spMkLst>
            <pc:docMk/>
            <pc:sldMk cId="3410008520" sldId="275"/>
            <ac:spMk id="11" creationId="{60F8A56C-5EE1-4DBF-842D-C2A130AA680E}"/>
          </ac:spMkLst>
        </pc:spChg>
      </pc:sldChg>
      <pc:sldChg chg="modSp mod setBg">
        <pc:chgData name="annaasgaraly@ibm.com" userId="" providerId="" clId="Web-{CC69BAD0-B878-4D5F-9EDC-F1CFB63E14B5}" dt="2021-08-18T18:06:05.057" v="72"/>
        <pc:sldMkLst>
          <pc:docMk/>
          <pc:sldMk cId="148114319" sldId="276"/>
        </pc:sldMkLst>
        <pc:spChg chg="mod">
          <ac:chgData name="annaasgaraly@ibm.com" userId="" providerId="" clId="Web-{CC69BAD0-B878-4D5F-9EDC-F1CFB63E14B5}" dt="2021-08-18T18:02:12.915" v="28" actId="20577"/>
          <ac:spMkLst>
            <pc:docMk/>
            <pc:sldMk cId="148114319" sldId="276"/>
            <ac:spMk id="3" creationId="{B28946E4-5BEF-46F0-A56A-E7E85ACA148F}"/>
          </ac:spMkLst>
        </pc:spChg>
      </pc:sldChg>
      <pc:sldChg chg="modSp mod setBg">
        <pc:chgData name="annaasgaraly@ibm.com" userId="" providerId="" clId="Web-{CC69BAD0-B878-4D5F-9EDC-F1CFB63E14B5}" dt="2021-08-18T18:06:05.792" v="75"/>
        <pc:sldMkLst>
          <pc:docMk/>
          <pc:sldMk cId="321008965" sldId="277"/>
        </pc:sldMkLst>
        <pc:spChg chg="mod">
          <ac:chgData name="annaasgaraly@ibm.com" userId="" providerId="" clId="Web-{CC69BAD0-B878-4D5F-9EDC-F1CFB63E14B5}" dt="2021-08-18T18:02:23.244" v="31" actId="20577"/>
          <ac:spMkLst>
            <pc:docMk/>
            <pc:sldMk cId="321008965" sldId="277"/>
            <ac:spMk id="7" creationId="{330F9542-6794-4F57-BB45-868D94AD06B0}"/>
          </ac:spMkLst>
        </pc:spChg>
      </pc:sldChg>
      <pc:sldChg chg="mod setBg">
        <pc:chgData name="annaasgaraly@ibm.com" userId="" providerId="" clId="Web-{CC69BAD0-B878-4D5F-9EDC-F1CFB63E14B5}" dt="2021-08-18T17:50:32.723" v="3"/>
        <pc:sldMkLst>
          <pc:docMk/>
          <pc:sldMk cId="3181088097" sldId="278"/>
        </pc:sldMkLst>
      </pc:sldChg>
      <pc:sldChg chg="mod setBg">
        <pc:chgData name="annaasgaraly@ibm.com" userId="" providerId="" clId="Web-{CC69BAD0-B878-4D5F-9EDC-F1CFB63E14B5}" dt="2021-08-18T17:50:22.097" v="2"/>
        <pc:sldMkLst>
          <pc:docMk/>
          <pc:sldMk cId="178270660" sldId="284"/>
        </pc:sldMkLst>
      </pc:sldChg>
      <pc:sldChg chg="mod setBg">
        <pc:chgData name="annaasgaraly@ibm.com" userId="" providerId="" clId="Web-{CC69BAD0-B878-4D5F-9EDC-F1CFB63E14B5}" dt="2021-08-18T17:51:05.491" v="6"/>
        <pc:sldMkLst>
          <pc:docMk/>
          <pc:sldMk cId="1290394134" sldId="288"/>
        </pc:sldMkLst>
      </pc:sldChg>
      <pc:sldChg chg="modSp mod setBg">
        <pc:chgData name="annaasgaraly@ibm.com" userId="" providerId="" clId="Web-{CC69BAD0-B878-4D5F-9EDC-F1CFB63E14B5}" dt="2021-08-18T18:06:57.811" v="102"/>
        <pc:sldMkLst>
          <pc:docMk/>
          <pc:sldMk cId="2459446073" sldId="289"/>
        </pc:sldMkLst>
        <pc:spChg chg="mod">
          <ac:chgData name="annaasgaraly@ibm.com" userId="" providerId="" clId="Web-{CC69BAD0-B878-4D5F-9EDC-F1CFB63E14B5}" dt="2021-08-18T18:04:04.486" v="56" actId="20577"/>
          <ac:spMkLst>
            <pc:docMk/>
            <pc:sldMk cId="2459446073" sldId="289"/>
            <ac:spMk id="9" creationId="{B68D8986-45AC-4FB5-96E8-C45F9603EB5E}"/>
          </ac:spMkLst>
        </pc:spChg>
      </pc:sldChg>
      <pc:sldChg chg="modSp mod setBg">
        <pc:chgData name="annaasgaraly@ibm.com" userId="" providerId="" clId="Web-{CC69BAD0-B878-4D5F-9EDC-F1CFB63E14B5}" dt="2021-08-18T18:06:05.542" v="74"/>
        <pc:sldMkLst>
          <pc:docMk/>
          <pc:sldMk cId="1813711241" sldId="293"/>
        </pc:sldMkLst>
        <pc:spChg chg="mod">
          <ac:chgData name="annaasgaraly@ibm.com" userId="" providerId="" clId="Web-{CC69BAD0-B878-4D5F-9EDC-F1CFB63E14B5}" dt="2021-08-18T18:02:20.025" v="30" actId="20577"/>
          <ac:spMkLst>
            <pc:docMk/>
            <pc:sldMk cId="1813711241" sldId="293"/>
            <ac:spMk id="3" creationId="{FC857EDD-A3A7-434D-B8D5-401E872498DA}"/>
          </ac:spMkLst>
        </pc:spChg>
      </pc:sldChg>
      <pc:sldChg chg="mod setBg">
        <pc:chgData name="annaasgaraly@ibm.com" userId="" providerId="" clId="Web-{CC69BAD0-B878-4D5F-9EDC-F1CFB63E14B5}" dt="2021-08-18T17:50:45.396" v="4"/>
        <pc:sldMkLst>
          <pc:docMk/>
          <pc:sldMk cId="1023352497" sldId="294"/>
        </pc:sldMkLst>
      </pc:sldChg>
      <pc:sldChg chg="modSp mod setBg">
        <pc:chgData name="annaasgaraly@ibm.com" userId="" providerId="" clId="Web-{CC69BAD0-B878-4D5F-9EDC-F1CFB63E14B5}" dt="2021-08-18T18:06:41.169" v="95"/>
        <pc:sldMkLst>
          <pc:docMk/>
          <pc:sldMk cId="981671777" sldId="296"/>
        </pc:sldMkLst>
        <pc:spChg chg="mod">
          <ac:chgData name="annaasgaraly@ibm.com" userId="" providerId="" clId="Web-{CC69BAD0-B878-4D5F-9EDC-F1CFB63E14B5}" dt="2021-08-18T18:03:39.203" v="50" actId="20577"/>
          <ac:spMkLst>
            <pc:docMk/>
            <pc:sldMk cId="981671777" sldId="296"/>
            <ac:spMk id="2" creationId="{54176327-8CC4-4356-8BBB-DC4965CE9857}"/>
          </ac:spMkLst>
        </pc:spChg>
      </pc:sldChg>
      <pc:sldChg chg="mod setBg">
        <pc:chgData name="annaasgaraly@ibm.com" userId="" providerId="" clId="Web-{CC69BAD0-B878-4D5F-9EDC-F1CFB63E14B5}" dt="2021-08-18T17:50:06.440" v="1"/>
        <pc:sldMkLst>
          <pc:docMk/>
          <pc:sldMk cId="3093198887" sldId="298"/>
        </pc:sldMkLst>
      </pc:sldChg>
      <pc:sldChg chg="modSp mod setBg">
        <pc:chgData name="annaasgaraly@ibm.com" userId="" providerId="" clId="Web-{CC69BAD0-B878-4D5F-9EDC-F1CFB63E14B5}" dt="2021-08-18T18:06:03.854" v="67"/>
        <pc:sldMkLst>
          <pc:docMk/>
          <pc:sldMk cId="280316088" sldId="299"/>
        </pc:sldMkLst>
        <pc:spChg chg="mod">
          <ac:chgData name="annaasgaraly@ibm.com" userId="" providerId="" clId="Web-{CC69BAD0-B878-4D5F-9EDC-F1CFB63E14B5}" dt="2021-08-18T18:01:53.336" v="23" actId="20577"/>
          <ac:spMkLst>
            <pc:docMk/>
            <pc:sldMk cId="280316088" sldId="299"/>
            <ac:spMk id="4" creationId="{5066AA34-20EE-4A59-B343-346A8DB5667C}"/>
          </ac:spMkLst>
        </pc:spChg>
      </pc:sldChg>
      <pc:sldChg chg="modSp mod setBg">
        <pc:chgData name="annaasgaraly@ibm.com" userId="" providerId="" clId="Web-{CC69BAD0-B878-4D5F-9EDC-F1CFB63E14B5}" dt="2021-08-18T18:06:04.104" v="68"/>
        <pc:sldMkLst>
          <pc:docMk/>
          <pc:sldMk cId="1385553969" sldId="302"/>
        </pc:sldMkLst>
        <pc:spChg chg="mod">
          <ac:chgData name="annaasgaraly@ibm.com" userId="" providerId="" clId="Web-{CC69BAD0-B878-4D5F-9EDC-F1CFB63E14B5}" dt="2021-08-18T18:01:58.227" v="24" actId="20577"/>
          <ac:spMkLst>
            <pc:docMk/>
            <pc:sldMk cId="1385553969" sldId="302"/>
            <ac:spMk id="11" creationId="{84F5ABFD-B4D4-43FF-959F-AFAF45B45269}"/>
          </ac:spMkLst>
        </pc:spChg>
      </pc:sldChg>
      <pc:sldChg chg="modSp mod setBg">
        <pc:chgData name="annaasgaraly@ibm.com" userId="" providerId="" clId="Web-{CC69BAD0-B878-4D5F-9EDC-F1CFB63E14B5}" dt="2021-08-18T18:06:05.307" v="73"/>
        <pc:sldMkLst>
          <pc:docMk/>
          <pc:sldMk cId="334532777" sldId="303"/>
        </pc:sldMkLst>
        <pc:spChg chg="mod">
          <ac:chgData name="annaasgaraly@ibm.com" userId="" providerId="" clId="Web-{CC69BAD0-B878-4D5F-9EDC-F1CFB63E14B5}" dt="2021-08-18T18:02:16.337" v="29" actId="20577"/>
          <ac:spMkLst>
            <pc:docMk/>
            <pc:sldMk cId="334532777" sldId="303"/>
            <ac:spMk id="3" creationId="{519FC08B-7D2E-43A5-A528-821DCDCCCC82}"/>
          </ac:spMkLst>
        </pc:spChg>
      </pc:sldChg>
      <pc:sldChg chg="modSp mod setBg">
        <pc:chgData name="annaasgaraly@ibm.com" userId="" providerId="" clId="Web-{CC69BAD0-B878-4D5F-9EDC-F1CFB63E14B5}" dt="2021-08-18T18:06:16.105" v="77"/>
        <pc:sldMkLst>
          <pc:docMk/>
          <pc:sldMk cId="3869789237" sldId="304"/>
        </pc:sldMkLst>
        <pc:spChg chg="mod">
          <ac:chgData name="annaasgaraly@ibm.com" userId="" providerId="" clId="Web-{CC69BAD0-B878-4D5F-9EDC-F1CFB63E14B5}" dt="2021-08-18T18:02:32.448" v="33" actId="20577"/>
          <ac:spMkLst>
            <pc:docMk/>
            <pc:sldMk cId="3869789237" sldId="304"/>
            <ac:spMk id="4" creationId="{B6CCD949-E788-4375-9B07-478FA5684BC1}"/>
          </ac:spMkLst>
        </pc:spChg>
      </pc:sldChg>
      <pc:sldChg chg="modSp mod setBg">
        <pc:chgData name="annaasgaraly@ibm.com" userId="" providerId="" clId="Web-{CC69BAD0-B878-4D5F-9EDC-F1CFB63E14B5}" dt="2021-08-18T18:06:16.339" v="78"/>
        <pc:sldMkLst>
          <pc:docMk/>
          <pc:sldMk cId="80090182" sldId="305"/>
        </pc:sldMkLst>
        <pc:spChg chg="mod">
          <ac:chgData name="annaasgaraly@ibm.com" userId="" providerId="" clId="Web-{CC69BAD0-B878-4D5F-9EDC-F1CFB63E14B5}" dt="2021-08-18T18:02:36.167" v="34" actId="20577"/>
          <ac:spMkLst>
            <pc:docMk/>
            <pc:sldMk cId="80090182" sldId="305"/>
            <ac:spMk id="4" creationId="{D4811A61-F7FB-4B19-9ED1-E0E2554A5BE8}"/>
          </ac:spMkLst>
        </pc:spChg>
      </pc:sldChg>
      <pc:sldChg chg="modSp mod setBg">
        <pc:chgData name="annaasgaraly@ibm.com" userId="" providerId="" clId="Web-{CC69BAD0-B878-4D5F-9EDC-F1CFB63E14B5}" dt="2021-08-18T18:06:16.792" v="80"/>
        <pc:sldMkLst>
          <pc:docMk/>
          <pc:sldMk cId="3145340593" sldId="306"/>
        </pc:sldMkLst>
        <pc:spChg chg="mod">
          <ac:chgData name="annaasgaraly@ibm.com" userId="" providerId="" clId="Web-{CC69BAD0-B878-4D5F-9EDC-F1CFB63E14B5}" dt="2021-08-18T18:02:44.230" v="36" actId="20577"/>
          <ac:spMkLst>
            <pc:docMk/>
            <pc:sldMk cId="3145340593" sldId="306"/>
            <ac:spMk id="4" creationId="{AFE7D9E4-306D-49E3-9AC4-15D566FC72AD}"/>
          </ac:spMkLst>
        </pc:spChg>
      </pc:sldChg>
      <pc:sldChg chg="modSp mod setBg">
        <pc:chgData name="annaasgaraly@ibm.com" userId="" providerId="" clId="Web-{CC69BAD0-B878-4D5F-9EDC-F1CFB63E14B5}" dt="2021-08-18T18:06:16.574" v="79"/>
        <pc:sldMkLst>
          <pc:docMk/>
          <pc:sldMk cId="1106727586" sldId="307"/>
        </pc:sldMkLst>
        <pc:spChg chg="mod">
          <ac:chgData name="annaasgaraly@ibm.com" userId="" providerId="" clId="Web-{CC69BAD0-B878-4D5F-9EDC-F1CFB63E14B5}" dt="2021-08-18T18:02:39.823" v="35" actId="20577"/>
          <ac:spMkLst>
            <pc:docMk/>
            <pc:sldMk cId="1106727586" sldId="307"/>
            <ac:spMk id="4" creationId="{021C109C-C017-4D19-928F-AED25AC30125}"/>
          </ac:spMkLst>
        </pc:spChg>
      </pc:sldChg>
      <pc:sldChg chg="modSp mod setBg">
        <pc:chgData name="annaasgaraly@ibm.com" userId="" providerId="" clId="Web-{CC69BAD0-B878-4D5F-9EDC-F1CFB63E14B5}" dt="2021-08-18T18:06:17.011" v="81"/>
        <pc:sldMkLst>
          <pc:docMk/>
          <pc:sldMk cId="706594483" sldId="308"/>
        </pc:sldMkLst>
        <pc:spChg chg="mod">
          <ac:chgData name="annaasgaraly@ibm.com" userId="" providerId="" clId="Web-{CC69BAD0-B878-4D5F-9EDC-F1CFB63E14B5}" dt="2021-08-18T18:02:47.433" v="37" actId="20577"/>
          <ac:spMkLst>
            <pc:docMk/>
            <pc:sldMk cId="706594483" sldId="308"/>
            <ac:spMk id="4" creationId="{6D35FD2D-1BD2-45D7-B015-1A96C241520B}"/>
          </ac:spMkLst>
        </pc:spChg>
      </pc:sldChg>
      <pc:sldChg chg="modSp mod setBg">
        <pc:chgData name="annaasgaraly@ibm.com" userId="" providerId="" clId="Web-{CC69BAD0-B878-4D5F-9EDC-F1CFB63E14B5}" dt="2021-08-18T18:06:30.090" v="83"/>
        <pc:sldMkLst>
          <pc:docMk/>
          <pc:sldMk cId="1794738657" sldId="309"/>
        </pc:sldMkLst>
        <pc:spChg chg="mod">
          <ac:chgData name="annaasgaraly@ibm.com" userId="" providerId="" clId="Web-{CC69BAD0-B878-4D5F-9EDC-F1CFB63E14B5}" dt="2021-08-18T18:03:04.872" v="39" actId="20577"/>
          <ac:spMkLst>
            <pc:docMk/>
            <pc:sldMk cId="1794738657" sldId="309"/>
            <ac:spMk id="3" creationId="{557C8CBA-1A0E-4CDF-A451-7AAA44D39839}"/>
          </ac:spMkLst>
        </pc:spChg>
      </pc:sldChg>
      <pc:sldChg chg="modSp mod setBg">
        <pc:chgData name="annaasgaraly@ibm.com" userId="" providerId="" clId="Web-{CC69BAD0-B878-4D5F-9EDC-F1CFB63E14B5}" dt="2021-08-18T18:06:30.309" v="84"/>
        <pc:sldMkLst>
          <pc:docMk/>
          <pc:sldMk cId="4010014743" sldId="310"/>
        </pc:sldMkLst>
        <pc:spChg chg="mod">
          <ac:chgData name="annaasgaraly@ibm.com" userId="" providerId="" clId="Web-{CC69BAD0-B878-4D5F-9EDC-F1CFB63E14B5}" dt="2021-08-18T18:03:08.919" v="40" actId="20577"/>
          <ac:spMkLst>
            <pc:docMk/>
            <pc:sldMk cId="4010014743" sldId="310"/>
            <ac:spMk id="3" creationId="{FD161C47-0660-416F-B4C2-25E4D35D69FD}"/>
          </ac:spMkLst>
        </pc:spChg>
      </pc:sldChg>
      <pc:sldChg chg="modSp mod setBg">
        <pc:chgData name="annaasgaraly@ibm.com" userId="" providerId="" clId="Web-{CC69BAD0-B878-4D5F-9EDC-F1CFB63E14B5}" dt="2021-08-18T18:06:30.528" v="85"/>
        <pc:sldMkLst>
          <pc:docMk/>
          <pc:sldMk cId="2735560525" sldId="311"/>
        </pc:sldMkLst>
        <pc:spChg chg="mod">
          <ac:chgData name="annaasgaraly@ibm.com" userId="" providerId="" clId="Web-{CC69BAD0-B878-4D5F-9EDC-F1CFB63E14B5}" dt="2021-08-18T18:03:12.388" v="41" actId="20577"/>
          <ac:spMkLst>
            <pc:docMk/>
            <pc:sldMk cId="2735560525" sldId="311"/>
            <ac:spMk id="3" creationId="{AFD52E17-48CB-4D60-BD56-71D197A29B38}"/>
          </ac:spMkLst>
        </pc:spChg>
      </pc:sldChg>
      <pc:sldChg chg="modSp mod setBg">
        <pc:chgData name="annaasgaraly@ibm.com" userId="" providerId="" clId="Web-{CC69BAD0-B878-4D5F-9EDC-F1CFB63E14B5}" dt="2021-08-18T18:06:30.762" v="86"/>
        <pc:sldMkLst>
          <pc:docMk/>
          <pc:sldMk cId="1434679925" sldId="312"/>
        </pc:sldMkLst>
        <pc:spChg chg="mod">
          <ac:chgData name="annaasgaraly@ibm.com" userId="" providerId="" clId="Web-{CC69BAD0-B878-4D5F-9EDC-F1CFB63E14B5}" dt="2021-08-18T18:03:16.498" v="43" actId="20577"/>
          <ac:spMkLst>
            <pc:docMk/>
            <pc:sldMk cId="1434679925" sldId="312"/>
            <ac:spMk id="3" creationId="{7F12CD3C-55B3-4129-817A-84D0B28F713E}"/>
          </ac:spMkLst>
        </pc:spChg>
      </pc:sldChg>
      <pc:sldChg chg="modSp mod setBg">
        <pc:chgData name="annaasgaraly@ibm.com" userId="" providerId="" clId="Web-{CC69BAD0-B878-4D5F-9EDC-F1CFB63E14B5}" dt="2021-08-18T18:06:31.231" v="88"/>
        <pc:sldMkLst>
          <pc:docMk/>
          <pc:sldMk cId="1756972646" sldId="313"/>
        </pc:sldMkLst>
        <pc:spChg chg="mod">
          <ac:chgData name="annaasgaraly@ibm.com" userId="" providerId="" clId="Web-{CC69BAD0-B878-4D5F-9EDC-F1CFB63E14B5}" dt="2021-08-18T18:03:25.624" v="45" actId="20577"/>
          <ac:spMkLst>
            <pc:docMk/>
            <pc:sldMk cId="1756972646" sldId="313"/>
            <ac:spMk id="3" creationId="{79B32320-42D4-49FA-8047-C080B444B3AE}"/>
          </ac:spMkLst>
        </pc:spChg>
      </pc:sldChg>
      <pc:sldChg chg="modSp mod setBg">
        <pc:chgData name="annaasgaraly@ibm.com" userId="" providerId="" clId="Web-{CC69BAD0-B878-4D5F-9EDC-F1CFB63E14B5}" dt="2021-08-18T18:06:30.997" v="87"/>
        <pc:sldMkLst>
          <pc:docMk/>
          <pc:sldMk cId="639399535" sldId="314"/>
        </pc:sldMkLst>
        <pc:spChg chg="mod">
          <ac:chgData name="annaasgaraly@ibm.com" userId="" providerId="" clId="Web-{CC69BAD0-B878-4D5F-9EDC-F1CFB63E14B5}" dt="2021-08-18T18:03:19.357" v="44" actId="20577"/>
          <ac:spMkLst>
            <pc:docMk/>
            <pc:sldMk cId="639399535" sldId="314"/>
            <ac:spMk id="8" creationId="{952C2E9C-C6BE-40BD-A406-CFB441363CBA}"/>
          </ac:spMkLst>
        </pc:spChg>
      </pc:sldChg>
      <pc:sldChg chg="modSp mod setBg">
        <pc:chgData name="annaasgaraly@ibm.com" userId="" providerId="" clId="Web-{CC69BAD0-B878-4D5F-9EDC-F1CFB63E14B5}" dt="2021-08-18T18:06:31.465" v="89"/>
        <pc:sldMkLst>
          <pc:docMk/>
          <pc:sldMk cId="3566646398" sldId="315"/>
        </pc:sldMkLst>
        <pc:spChg chg="mod">
          <ac:chgData name="annaasgaraly@ibm.com" userId="" providerId="" clId="Web-{CC69BAD0-B878-4D5F-9EDC-F1CFB63E14B5}" dt="2021-08-18T18:03:29.249" v="46" actId="20577"/>
          <ac:spMkLst>
            <pc:docMk/>
            <pc:sldMk cId="3566646398" sldId="315"/>
            <ac:spMk id="3" creationId="{2A7EB98F-A25F-4357-9775-478FC17F7F83}"/>
          </ac:spMkLst>
        </pc:spChg>
      </pc:sldChg>
      <pc:sldChg chg="modSp mod setBg">
        <pc:chgData name="annaasgaraly@ibm.com" userId="" providerId="" clId="Web-{CC69BAD0-B878-4D5F-9EDC-F1CFB63E14B5}" dt="2021-08-18T18:06:31.684" v="90"/>
        <pc:sldMkLst>
          <pc:docMk/>
          <pc:sldMk cId="1398439132" sldId="316"/>
        </pc:sldMkLst>
        <pc:spChg chg="mod">
          <ac:chgData name="annaasgaraly@ibm.com" userId="" providerId="" clId="Web-{CC69BAD0-B878-4D5F-9EDC-F1CFB63E14B5}" dt="2021-08-18T18:03:33.077" v="48" actId="20577"/>
          <ac:spMkLst>
            <pc:docMk/>
            <pc:sldMk cId="1398439132" sldId="316"/>
            <ac:spMk id="3" creationId="{964DA114-677C-40D8-8FFA-43531834CFBF}"/>
          </ac:spMkLst>
        </pc:spChg>
      </pc:sldChg>
      <pc:sldChg chg="modSp mod setBg">
        <pc:chgData name="annaasgaraly@ibm.com" userId="" providerId="" clId="Web-{CC69BAD0-B878-4D5F-9EDC-F1CFB63E14B5}" dt="2021-08-18T18:06:31.924" v="91"/>
        <pc:sldMkLst>
          <pc:docMk/>
          <pc:sldMk cId="3975168428" sldId="317"/>
        </pc:sldMkLst>
        <pc:spChg chg="mod">
          <ac:chgData name="annaasgaraly@ibm.com" userId="" providerId="" clId="Web-{CC69BAD0-B878-4D5F-9EDC-F1CFB63E14B5}" dt="2021-08-18T18:03:35.999" v="49" actId="20577"/>
          <ac:spMkLst>
            <pc:docMk/>
            <pc:sldMk cId="3975168428" sldId="317"/>
            <ac:spMk id="3" creationId="{04523243-E4D6-45EC-97C8-D44398FB7417}"/>
          </ac:spMkLst>
        </pc:spChg>
      </pc:sldChg>
      <pc:sldChg chg="modSp mod setBg">
        <pc:chgData name="annaasgaraly@ibm.com" userId="" providerId="" clId="Web-{CC69BAD0-B878-4D5F-9EDC-F1CFB63E14B5}" dt="2021-08-18T18:06:40.716" v="93"/>
        <pc:sldMkLst>
          <pc:docMk/>
          <pc:sldMk cId="239597884" sldId="318"/>
        </pc:sldMkLst>
        <pc:spChg chg="mod">
          <ac:chgData name="annaasgaraly@ibm.com" userId="" providerId="" clId="Web-{CC69BAD0-B878-4D5F-9EDC-F1CFB63E14B5}" dt="2021-08-18T18:03:41.906" v="51" actId="20577"/>
          <ac:spMkLst>
            <pc:docMk/>
            <pc:sldMk cId="239597884" sldId="318"/>
            <ac:spMk id="8" creationId="{2E0ECA32-E146-40DA-85CD-9677244BC3EC}"/>
          </ac:spMkLst>
        </pc:spChg>
      </pc:sldChg>
      <pc:sldChg chg="modSp mod setBg">
        <pc:chgData name="annaasgaraly@ibm.com" userId="" providerId="" clId="Web-{CC69BAD0-B878-4D5F-9EDC-F1CFB63E14B5}" dt="2021-08-18T18:06:40.950" v="94"/>
        <pc:sldMkLst>
          <pc:docMk/>
          <pc:sldMk cId="232499080" sldId="319"/>
        </pc:sldMkLst>
        <pc:spChg chg="mod">
          <ac:chgData name="annaasgaraly@ibm.com" userId="" providerId="" clId="Web-{CC69BAD0-B878-4D5F-9EDC-F1CFB63E14B5}" dt="2021-08-18T18:03:44.922" v="52" actId="20577"/>
          <ac:spMkLst>
            <pc:docMk/>
            <pc:sldMk cId="232499080" sldId="319"/>
            <ac:spMk id="8" creationId="{34C97452-C78A-4701-B8AB-ABFE63D5BEDE}"/>
          </ac:spMkLst>
        </pc:spChg>
      </pc:sldChg>
      <pc:sldChg chg="modSp mod setBg">
        <pc:chgData name="annaasgaraly@ibm.com" userId="" providerId="" clId="Web-{CC69BAD0-B878-4D5F-9EDC-F1CFB63E14B5}" dt="2021-08-18T18:06:57.123" v="99"/>
        <pc:sldMkLst>
          <pc:docMk/>
          <pc:sldMk cId="3645034231" sldId="320"/>
        </pc:sldMkLst>
        <pc:spChg chg="mod">
          <ac:chgData name="annaasgaraly@ibm.com" userId="" providerId="" clId="Web-{CC69BAD0-B878-4D5F-9EDC-F1CFB63E14B5}" dt="2021-08-18T18:04:07.830" v="57" actId="20577"/>
          <ac:spMkLst>
            <pc:docMk/>
            <pc:sldMk cId="3645034231" sldId="320"/>
            <ac:spMk id="9" creationId="{533106AC-60D7-46AE-8E64-7B84ABDBD099}"/>
          </ac:spMkLst>
        </pc:spChg>
      </pc:sldChg>
      <pc:sldChg chg="mod setBg">
        <pc:chgData name="annaasgaraly@ibm.com" userId="" providerId="" clId="Web-{CC69BAD0-B878-4D5F-9EDC-F1CFB63E14B5}" dt="2021-08-18T17:50:55.553" v="5"/>
        <pc:sldMkLst>
          <pc:docMk/>
          <pc:sldMk cId="733461713" sldId="321"/>
        </pc:sldMkLst>
      </pc:sldChg>
      <pc:sldChg chg="modSp mod setBg">
        <pc:chgData name="annaasgaraly@ibm.com" userId="" providerId="" clId="Web-{CC69BAD0-B878-4D5F-9EDC-F1CFB63E14B5}" dt="2021-08-18T18:06:49.263" v="98"/>
        <pc:sldMkLst>
          <pc:docMk/>
          <pc:sldMk cId="700132931" sldId="322"/>
        </pc:sldMkLst>
        <pc:spChg chg="mod">
          <ac:chgData name="annaasgaraly@ibm.com" userId="" providerId="" clId="Web-{CC69BAD0-B878-4D5F-9EDC-F1CFB63E14B5}" dt="2021-08-18T18:03:48.453" v="53" actId="20577"/>
          <ac:spMkLst>
            <pc:docMk/>
            <pc:sldMk cId="700132931" sldId="322"/>
            <ac:spMk id="8" creationId="{9456A072-47A6-4424-9ABE-F398119040DD}"/>
          </ac:spMkLst>
        </pc:spChg>
      </pc:sldChg>
      <pc:sldChg chg="modSp mod setBg">
        <pc:chgData name="annaasgaraly@ibm.com" userId="" providerId="" clId="Web-{CC69BAD0-B878-4D5F-9EDC-F1CFB63E14B5}" dt="2021-08-18T18:06:48.795" v="96"/>
        <pc:sldMkLst>
          <pc:docMk/>
          <pc:sldMk cId="1866160706" sldId="323"/>
        </pc:sldMkLst>
        <pc:spChg chg="mod">
          <ac:chgData name="annaasgaraly@ibm.com" userId="" providerId="" clId="Web-{CC69BAD0-B878-4D5F-9EDC-F1CFB63E14B5}" dt="2021-08-18T18:03:52.626" v="54" actId="20577"/>
          <ac:spMkLst>
            <pc:docMk/>
            <pc:sldMk cId="1866160706" sldId="323"/>
            <ac:spMk id="8" creationId="{4EF94599-779E-457E-B57B-6063EBF7A840}"/>
          </ac:spMkLst>
        </pc:spChg>
      </pc:sldChg>
      <pc:sldChg chg="modSp mod setBg">
        <pc:chgData name="annaasgaraly@ibm.com" userId="" providerId="" clId="Web-{CC69BAD0-B878-4D5F-9EDC-F1CFB63E14B5}" dt="2021-08-18T18:06:49.029" v="97"/>
        <pc:sldMkLst>
          <pc:docMk/>
          <pc:sldMk cId="252359608" sldId="324"/>
        </pc:sldMkLst>
        <pc:spChg chg="mod">
          <ac:chgData name="annaasgaraly@ibm.com" userId="" providerId="" clId="Web-{CC69BAD0-B878-4D5F-9EDC-F1CFB63E14B5}" dt="2021-08-18T18:03:58.220" v="55" actId="20577"/>
          <ac:spMkLst>
            <pc:docMk/>
            <pc:sldMk cId="252359608" sldId="324"/>
            <ac:spMk id="12" creationId="{4D271BF5-BAA1-4CEB-A575-76A097FABBBA}"/>
          </ac:spMkLst>
        </pc:spChg>
      </pc:sldChg>
      <pc:sldChg chg="addSp modSp">
        <pc:chgData name="annaasgaraly@ibm.com" userId="" providerId="" clId="Web-{CC69BAD0-B878-4D5F-9EDC-F1CFB63E14B5}" dt="2021-08-18T18:00:11.344" v="12" actId="14100"/>
        <pc:sldMkLst>
          <pc:docMk/>
          <pc:sldMk cId="1277611629" sldId="327"/>
        </pc:sldMkLst>
        <pc:picChg chg="add mod">
          <ac:chgData name="annaasgaraly@ibm.com" userId="" providerId="" clId="Web-{CC69BAD0-B878-4D5F-9EDC-F1CFB63E14B5}" dt="2021-08-18T18:00:11.344" v="12" actId="14100"/>
          <ac:picMkLst>
            <pc:docMk/>
            <pc:sldMk cId="1277611629" sldId="327"/>
            <ac:picMk id="2" creationId="{4F94DBE5-2DCC-401E-95AA-12E04A97FBA6}"/>
          </ac:picMkLst>
        </pc:picChg>
      </pc:sldChg>
      <pc:sldChg chg="mod setBg">
        <pc:chgData name="annaasgaraly@ibm.com" userId="" providerId="" clId="Web-{CC69BAD0-B878-4D5F-9EDC-F1CFB63E14B5}" dt="2021-08-18T17:51:14.820" v="7"/>
        <pc:sldMkLst>
          <pc:docMk/>
          <pc:sldMk cId="661040741" sldId="329"/>
        </pc:sldMkLst>
      </pc:sldChg>
      <pc:sldChg chg="modSp mod setBg">
        <pc:chgData name="annaasgaraly@ibm.com" userId="" providerId="" clId="Web-{CC69BAD0-B878-4D5F-9EDC-F1CFB63E14B5}" dt="2021-08-18T18:05:53.681" v="65"/>
        <pc:sldMkLst>
          <pc:docMk/>
          <pc:sldMk cId="724038033" sldId="330"/>
        </pc:sldMkLst>
        <pc:spChg chg="mod">
          <ac:chgData name="annaasgaraly@ibm.com" userId="" providerId="" clId="Web-{CC69BAD0-B878-4D5F-9EDC-F1CFB63E14B5}" dt="2021-08-18T18:01:02.207" v="16" actId="20577"/>
          <ac:spMkLst>
            <pc:docMk/>
            <pc:sldMk cId="724038033" sldId="330"/>
            <ac:spMk id="19" creationId="{6CA66F18-AF00-434A-AB3C-61097BEAE5FA}"/>
          </ac:spMkLst>
        </pc:spChg>
      </pc:sldChg>
      <pc:sldChg chg="modSp mod setBg">
        <pc:chgData name="annaasgaraly@ibm.com" userId="" providerId="" clId="Web-{CC69BAD0-B878-4D5F-9EDC-F1CFB63E14B5}" dt="2021-08-18T18:05:53.463" v="64"/>
        <pc:sldMkLst>
          <pc:docMk/>
          <pc:sldMk cId="1980221439" sldId="331"/>
        </pc:sldMkLst>
        <pc:spChg chg="mod">
          <ac:chgData name="annaasgaraly@ibm.com" userId="" providerId="" clId="Web-{CC69BAD0-B878-4D5F-9EDC-F1CFB63E14B5}" dt="2021-08-18T18:01:34.631" v="17" actId="20577"/>
          <ac:spMkLst>
            <pc:docMk/>
            <pc:sldMk cId="1980221439" sldId="331"/>
            <ac:spMk id="19" creationId="{6CA66F18-AF00-434A-AB3C-61097BEAE5FA}"/>
          </ac:spMkLst>
        </pc:spChg>
      </pc:sldChg>
      <pc:sldChg chg="modSp mod setBg">
        <pc:chgData name="annaasgaraly@ibm.com" userId="" providerId="" clId="Web-{CC69BAD0-B878-4D5F-9EDC-F1CFB63E14B5}" dt="2021-08-18T18:05:53.228" v="63"/>
        <pc:sldMkLst>
          <pc:docMk/>
          <pc:sldMk cId="2560061391" sldId="332"/>
        </pc:sldMkLst>
        <pc:spChg chg="mod">
          <ac:chgData name="annaasgaraly@ibm.com" userId="" providerId="" clId="Web-{CC69BAD0-B878-4D5F-9EDC-F1CFB63E14B5}" dt="2021-08-18T18:01:38.944" v="18" actId="20577"/>
          <ac:spMkLst>
            <pc:docMk/>
            <pc:sldMk cId="2560061391" sldId="332"/>
            <ac:spMk id="19" creationId="{6CA66F18-AF00-434A-AB3C-61097BEAE5FA}"/>
          </ac:spMkLst>
        </pc:spChg>
      </pc:sldChg>
    </pc:docChg>
  </pc:docChgLst>
  <pc:docChgLst>
    <pc:chgData name="Ada Celik" clId="Web-{998F4E3E-1A76-4A6B-98B6-08752F3768B3}"/>
    <pc:docChg chg="modSld">
      <pc:chgData name="Ada Celik" userId="" providerId="" clId="Web-{998F4E3E-1A76-4A6B-98B6-08752F3768B3}" dt="2021-08-10T21:41:11.021" v="1" actId="20577"/>
      <pc:docMkLst>
        <pc:docMk/>
      </pc:docMkLst>
      <pc:sldChg chg="modSp">
        <pc:chgData name="Ada Celik" userId="" providerId="" clId="Web-{998F4E3E-1A76-4A6B-98B6-08752F3768B3}" dt="2021-08-10T21:41:11.021" v="1" actId="20577"/>
        <pc:sldMkLst>
          <pc:docMk/>
          <pc:sldMk cId="1277611629" sldId="327"/>
        </pc:sldMkLst>
        <pc:spChg chg="mod">
          <ac:chgData name="Ada Celik" userId="" providerId="" clId="Web-{998F4E3E-1A76-4A6B-98B6-08752F3768B3}" dt="2021-08-10T21:41:11.021" v="1" actId="20577"/>
          <ac:spMkLst>
            <pc:docMk/>
            <pc:sldMk cId="1277611629" sldId="327"/>
            <ac:spMk id="6" creationId="{2C36AF9D-A911-994B-90EA-013D4CDA5604}"/>
          </ac:spMkLst>
        </pc:spChg>
      </pc:sldChg>
    </pc:docChg>
  </pc:docChgLst>
  <pc:docChgLst>
    <pc:chgData name="YAN LUO" clId="Web-{B63C8988-E1D3-4A52-8229-FA8C5EBD2ECD}"/>
    <pc:docChg chg="delSld modSld">
      <pc:chgData name="YAN LUO" userId="" providerId="" clId="Web-{B63C8988-E1D3-4A52-8229-FA8C5EBD2ECD}" dt="2021-08-19T14:01:44.876" v="206" actId="20577"/>
      <pc:docMkLst>
        <pc:docMk/>
      </pc:docMkLst>
      <pc:sldChg chg="modSp">
        <pc:chgData name="YAN LUO" userId="" providerId="" clId="Web-{B63C8988-E1D3-4A52-8229-FA8C5EBD2ECD}" dt="2021-08-19T13:47:23.458" v="93" actId="20577"/>
        <pc:sldMkLst>
          <pc:docMk/>
          <pc:sldMk cId="1578726356" sldId="265"/>
        </pc:sldMkLst>
        <pc:spChg chg="mod">
          <ac:chgData name="YAN LUO" userId="" providerId="" clId="Web-{B63C8988-E1D3-4A52-8229-FA8C5EBD2ECD}" dt="2021-08-19T13:47:23.458" v="93" actId="20577"/>
          <ac:spMkLst>
            <pc:docMk/>
            <pc:sldMk cId="1578726356" sldId="265"/>
            <ac:spMk id="5" creationId="{1B07C49E-AFFC-EC46-8930-E4D428F5F943}"/>
          </ac:spMkLst>
        </pc:spChg>
      </pc:sldChg>
      <pc:sldChg chg="modSp">
        <pc:chgData name="YAN LUO" userId="" providerId="" clId="Web-{B63C8988-E1D3-4A52-8229-FA8C5EBD2ECD}" dt="2021-08-19T13:46:56.520" v="49" actId="20577"/>
        <pc:sldMkLst>
          <pc:docMk/>
          <pc:sldMk cId="779971636" sldId="266"/>
        </pc:sldMkLst>
        <pc:spChg chg="mod">
          <ac:chgData name="YAN LUO" userId="" providerId="" clId="Web-{B63C8988-E1D3-4A52-8229-FA8C5EBD2ECD}" dt="2021-08-19T13:46:56.520" v="49" actId="20577"/>
          <ac:spMkLst>
            <pc:docMk/>
            <pc:sldMk cId="779971636" sldId="266"/>
            <ac:spMk id="5" creationId="{1B07C49E-AFFC-EC46-8930-E4D428F5F943}"/>
          </ac:spMkLst>
        </pc:spChg>
      </pc:sldChg>
      <pc:sldChg chg="del">
        <pc:chgData name="YAN LUO" userId="" providerId="" clId="Web-{B63C8988-E1D3-4A52-8229-FA8C5EBD2ECD}" dt="2021-08-19T13:52:20.775" v="94"/>
        <pc:sldMkLst>
          <pc:docMk/>
          <pc:sldMk cId="3181088097" sldId="278"/>
        </pc:sldMkLst>
      </pc:sldChg>
      <pc:sldChg chg="addSp delSp modSp">
        <pc:chgData name="YAN LUO" userId="" providerId="" clId="Web-{B63C8988-E1D3-4A52-8229-FA8C5EBD2ECD}" dt="2021-08-19T13:45:42.691" v="30" actId="20577"/>
        <pc:sldMkLst>
          <pc:docMk/>
          <pc:sldMk cId="280316088" sldId="299"/>
        </pc:sldMkLst>
        <pc:spChg chg="add del mod ord">
          <ac:chgData name="YAN LUO" userId="" providerId="" clId="Web-{B63C8988-E1D3-4A52-8229-FA8C5EBD2ECD}" dt="2021-08-19T13:21:31.149" v="16"/>
          <ac:spMkLst>
            <pc:docMk/>
            <pc:sldMk cId="280316088" sldId="299"/>
            <ac:spMk id="2" creationId="{310FB1D8-F945-4835-A7ED-A9DCB8CE099D}"/>
          </ac:spMkLst>
        </pc:spChg>
        <pc:spChg chg="mod">
          <ac:chgData name="YAN LUO" userId="" providerId="" clId="Web-{B63C8988-E1D3-4A52-8229-FA8C5EBD2ECD}" dt="2021-08-19T13:45:42.691" v="30" actId="20577"/>
          <ac:spMkLst>
            <pc:docMk/>
            <pc:sldMk cId="280316088" sldId="299"/>
            <ac:spMk id="5" creationId="{1B07C49E-AFFC-EC46-8930-E4D428F5F943}"/>
          </ac:spMkLst>
        </pc:spChg>
      </pc:sldChg>
      <pc:sldChg chg="addSp delSp modSp">
        <pc:chgData name="YAN LUO" userId="" providerId="" clId="Web-{B63C8988-E1D3-4A52-8229-FA8C5EBD2ECD}" dt="2021-08-19T13:53:50.338" v="96" actId="20577"/>
        <pc:sldMkLst>
          <pc:docMk/>
          <pc:sldMk cId="1385553969" sldId="302"/>
        </pc:sldMkLst>
        <pc:spChg chg="add mod">
          <ac:chgData name="YAN LUO" userId="" providerId="" clId="Web-{B63C8988-E1D3-4A52-8229-FA8C5EBD2ECD}" dt="2021-08-19T13:53:50.338" v="96" actId="20577"/>
          <ac:spMkLst>
            <pc:docMk/>
            <pc:sldMk cId="1385553969" sldId="302"/>
            <ac:spMk id="2" creationId="{8B78C759-C687-440F-8CAE-D3071F1AB630}"/>
          </ac:spMkLst>
        </pc:spChg>
        <pc:spChg chg="mod">
          <ac:chgData name="YAN LUO" userId="" providerId="" clId="Web-{B63C8988-E1D3-4A52-8229-FA8C5EBD2ECD}" dt="2021-08-19T13:46:07.426" v="35" actId="20577"/>
          <ac:spMkLst>
            <pc:docMk/>
            <pc:sldMk cId="1385553969" sldId="302"/>
            <ac:spMk id="3" creationId="{AB0AB2AC-B7E6-6849-9AE9-697369407F8F}"/>
          </ac:spMkLst>
        </pc:spChg>
        <pc:spChg chg="add del">
          <ac:chgData name="YAN LUO" userId="" providerId="" clId="Web-{B63C8988-E1D3-4A52-8229-FA8C5EBD2ECD}" dt="2021-08-19T13:46:27.739" v="39"/>
          <ac:spMkLst>
            <pc:docMk/>
            <pc:sldMk cId="1385553969" sldId="302"/>
            <ac:spMk id="5" creationId="{B2BB333C-3C82-48BA-A090-59BE99C64735}"/>
          </ac:spMkLst>
        </pc:spChg>
        <pc:spChg chg="del">
          <ac:chgData name="YAN LUO" userId="" providerId="" clId="Web-{B63C8988-E1D3-4A52-8229-FA8C5EBD2ECD}" dt="2021-08-19T13:46:24.129" v="36"/>
          <ac:spMkLst>
            <pc:docMk/>
            <pc:sldMk cId="1385553969" sldId="302"/>
            <ac:spMk id="15" creationId="{302614DC-FBA1-44E3-9E89-23C80E7E6998}"/>
          </ac:spMkLst>
        </pc:spChg>
      </pc:sldChg>
      <pc:sldChg chg="modSp">
        <pc:chgData name="YAN LUO" userId="" providerId="" clId="Web-{B63C8988-E1D3-4A52-8229-FA8C5EBD2ECD}" dt="2021-08-19T13:55:45.293" v="141" actId="20577"/>
        <pc:sldMkLst>
          <pc:docMk/>
          <pc:sldMk cId="1434679925" sldId="312"/>
        </pc:sldMkLst>
        <pc:spChg chg="mod">
          <ac:chgData name="YAN LUO" userId="" providerId="" clId="Web-{B63C8988-E1D3-4A52-8229-FA8C5EBD2ECD}" dt="2021-08-19T13:55:45.293" v="141" actId="20577"/>
          <ac:spMkLst>
            <pc:docMk/>
            <pc:sldMk cId="1434679925" sldId="312"/>
            <ac:spMk id="5" creationId="{1B07C49E-AFFC-EC46-8930-E4D428F5F943}"/>
          </ac:spMkLst>
        </pc:spChg>
      </pc:sldChg>
      <pc:sldChg chg="modSp">
        <pc:chgData name="YAN LUO" userId="" providerId="" clId="Web-{B63C8988-E1D3-4A52-8229-FA8C5EBD2ECD}" dt="2021-08-19T13:56:18.809" v="184" actId="20577"/>
        <pc:sldMkLst>
          <pc:docMk/>
          <pc:sldMk cId="639399535" sldId="314"/>
        </pc:sldMkLst>
        <pc:spChg chg="mod">
          <ac:chgData name="YAN LUO" userId="" providerId="" clId="Web-{B63C8988-E1D3-4A52-8229-FA8C5EBD2ECD}" dt="2021-08-19T13:56:18.809" v="184" actId="20577"/>
          <ac:spMkLst>
            <pc:docMk/>
            <pc:sldMk cId="639399535" sldId="314"/>
            <ac:spMk id="5" creationId="{1B07C49E-AFFC-EC46-8930-E4D428F5F943}"/>
          </ac:spMkLst>
        </pc:spChg>
      </pc:sldChg>
      <pc:sldChg chg="modSp">
        <pc:chgData name="YAN LUO" userId="" providerId="" clId="Web-{B63C8988-E1D3-4A52-8229-FA8C5EBD2ECD}" dt="2021-08-19T14:01:44.876" v="206" actId="20577"/>
        <pc:sldMkLst>
          <pc:docMk/>
          <pc:sldMk cId="1398439132" sldId="316"/>
        </pc:sldMkLst>
        <pc:spChg chg="mod">
          <ac:chgData name="YAN LUO" userId="" providerId="" clId="Web-{B63C8988-E1D3-4A52-8229-FA8C5EBD2ECD}" dt="2021-08-19T14:01:44.876" v="206" actId="20577"/>
          <ac:spMkLst>
            <pc:docMk/>
            <pc:sldMk cId="1398439132" sldId="316"/>
            <ac:spMk id="5" creationId="{1B07C49E-AFFC-EC46-8930-E4D428F5F943}"/>
          </ac:spMkLst>
        </pc:spChg>
      </pc:sldChg>
    </pc:docChg>
  </pc:docChgLst>
  <pc:docChgLst>
    <pc:chgData name="Ada Celik" clId="Web-{9F30A1D2-6717-426C-A658-3A50309723ED}"/>
    <pc:docChg chg="modSld">
      <pc:chgData name="Ada Celik" userId="" providerId="" clId="Web-{9F30A1D2-6717-426C-A658-3A50309723ED}" dt="2021-08-10T21:42:35.526" v="3"/>
      <pc:docMkLst>
        <pc:docMk/>
      </pc:docMkLst>
      <pc:sldChg chg="delSp">
        <pc:chgData name="Ada Celik" userId="" providerId="" clId="Web-{9F30A1D2-6717-426C-A658-3A50309723ED}" dt="2021-08-10T21:42:35.526" v="3"/>
        <pc:sldMkLst>
          <pc:docMk/>
          <pc:sldMk cId="661040741" sldId="329"/>
        </pc:sldMkLst>
        <pc:picChg chg="del">
          <ac:chgData name="Ada Celik" userId="" providerId="" clId="Web-{9F30A1D2-6717-426C-A658-3A50309723ED}" dt="2021-08-10T21:42:35.526" v="3"/>
          <ac:picMkLst>
            <pc:docMk/>
            <pc:sldMk cId="661040741" sldId="329"/>
            <ac:picMk id="8" creationId="{F88AB437-E43C-436D-B35E-51887C103800}"/>
          </ac:picMkLst>
        </pc:picChg>
        <pc:picChg chg="del">
          <ac:chgData name="Ada Celik" userId="" providerId="" clId="Web-{9F30A1D2-6717-426C-A658-3A50309723ED}" dt="2021-08-10T21:42:35.526" v="2"/>
          <ac:picMkLst>
            <pc:docMk/>
            <pc:sldMk cId="661040741" sldId="329"/>
            <ac:picMk id="9" creationId="{89FBF71A-DDF5-4BAA-B9B5-91B4675FF80E}"/>
          </ac:picMkLst>
        </pc:picChg>
        <pc:picChg chg="del">
          <ac:chgData name="Ada Celik" userId="" providerId="" clId="Web-{9F30A1D2-6717-426C-A658-3A50309723ED}" dt="2021-08-10T21:42:35.526" v="1"/>
          <ac:picMkLst>
            <pc:docMk/>
            <pc:sldMk cId="661040741" sldId="329"/>
            <ac:picMk id="10" creationId="{225AE237-9A47-4E0B-AE8A-DD0CED30B39D}"/>
          </ac:picMkLst>
        </pc:picChg>
        <pc:picChg chg="del">
          <ac:chgData name="Ada Celik" userId="" providerId="" clId="Web-{9F30A1D2-6717-426C-A658-3A50309723ED}" dt="2021-08-10T21:42:35.526" v="0"/>
          <ac:picMkLst>
            <pc:docMk/>
            <pc:sldMk cId="661040741" sldId="329"/>
            <ac:picMk id="11" creationId="{E1021DDF-7C74-4FD8-AE38-AFFCC057C8C2}"/>
          </ac:picMkLst>
        </pc:picChg>
      </pc:sldChg>
    </pc:docChg>
  </pc:docChgLst>
  <pc:docChgLst>
    <pc:chgData name="annaasgaraly@ibm.com" clId="Web-{3BA0D230-C853-4667-83F9-D85E65BD4B24}"/>
    <pc:docChg chg="modSld">
      <pc:chgData name="annaasgaraly@ibm.com" userId="" providerId="" clId="Web-{3BA0D230-C853-4667-83F9-D85E65BD4B24}" dt="2021-08-19T16:32:24.566" v="1"/>
      <pc:docMkLst>
        <pc:docMk/>
      </pc:docMkLst>
      <pc:sldChg chg="mod setBg">
        <pc:chgData name="annaasgaraly@ibm.com" userId="" providerId="" clId="Web-{3BA0D230-C853-4667-83F9-D85E65BD4B24}" dt="2021-08-19T16:32:24.566" v="1"/>
        <pc:sldMkLst>
          <pc:docMk/>
          <pc:sldMk cId="178270660" sldId="284"/>
        </pc:sldMkLst>
      </pc:sldChg>
      <pc:sldChg chg="mod setBg">
        <pc:chgData name="annaasgaraly@ibm.com" userId="" providerId="" clId="Web-{3BA0D230-C853-4667-83F9-D85E65BD4B24}" dt="2021-08-19T16:32:07.268" v="0"/>
        <pc:sldMkLst>
          <pc:docMk/>
          <pc:sldMk cId="1023352497" sldId="294"/>
        </pc:sldMkLst>
      </pc:sldChg>
    </pc:docChg>
  </pc:docChgLst>
  <pc:docChgLst>
    <pc:chgData name="YAN LUO" clId="Web-{86B35720-4193-446F-B2D5-9AD9984A55EF}"/>
    <pc:docChg chg="modSld">
      <pc:chgData name="YAN LUO" userId="" providerId="" clId="Web-{86B35720-4193-446F-B2D5-9AD9984A55EF}" dt="2021-08-19T14:59:05.021" v="263" actId="20577"/>
      <pc:docMkLst>
        <pc:docMk/>
      </pc:docMkLst>
      <pc:sldChg chg="modSp">
        <pc:chgData name="YAN LUO" userId="" providerId="" clId="Web-{86B35720-4193-446F-B2D5-9AD9984A55EF}" dt="2021-08-19T14:59:05.021" v="263" actId="20577"/>
        <pc:sldMkLst>
          <pc:docMk/>
          <pc:sldMk cId="2459446073" sldId="289"/>
        </pc:sldMkLst>
        <pc:spChg chg="mod">
          <ac:chgData name="YAN LUO" userId="" providerId="" clId="Web-{86B35720-4193-446F-B2D5-9AD9984A55EF}" dt="2021-08-19T14:59:05.021" v="263" actId="20577"/>
          <ac:spMkLst>
            <pc:docMk/>
            <pc:sldMk cId="2459446073" sldId="289"/>
            <ac:spMk id="5" creationId="{1B07C49E-AFFC-EC46-8930-E4D428F5F943}"/>
          </ac:spMkLst>
        </pc:spChg>
      </pc:sldChg>
      <pc:sldChg chg="modSp">
        <pc:chgData name="YAN LUO" userId="" providerId="" clId="Web-{86B35720-4193-446F-B2D5-9AD9984A55EF}" dt="2021-08-19T14:15:37.479" v="115" actId="20577"/>
        <pc:sldMkLst>
          <pc:docMk/>
          <pc:sldMk cId="981671777" sldId="296"/>
        </pc:sldMkLst>
        <pc:spChg chg="mod">
          <ac:chgData name="YAN LUO" userId="" providerId="" clId="Web-{86B35720-4193-446F-B2D5-9AD9984A55EF}" dt="2021-08-19T14:15:37.479" v="115" actId="20577"/>
          <ac:spMkLst>
            <pc:docMk/>
            <pc:sldMk cId="981671777" sldId="296"/>
            <ac:spMk id="5" creationId="{85D9F803-CDBC-C74C-AF1B-2B5937D1C241}"/>
          </ac:spMkLst>
        </pc:spChg>
      </pc:sldChg>
      <pc:sldChg chg="modSp">
        <pc:chgData name="YAN LUO" userId="" providerId="" clId="Web-{86B35720-4193-446F-B2D5-9AD9984A55EF}" dt="2021-08-19T14:07:37.968" v="1" actId="20577"/>
        <pc:sldMkLst>
          <pc:docMk/>
          <pc:sldMk cId="1398439132" sldId="316"/>
        </pc:sldMkLst>
        <pc:spChg chg="mod">
          <ac:chgData name="YAN LUO" userId="" providerId="" clId="Web-{86B35720-4193-446F-B2D5-9AD9984A55EF}" dt="2021-08-19T14:07:37.968" v="1" actId="20577"/>
          <ac:spMkLst>
            <pc:docMk/>
            <pc:sldMk cId="1398439132" sldId="316"/>
            <ac:spMk id="5" creationId="{1B07C49E-AFFC-EC46-8930-E4D428F5F943}"/>
          </ac:spMkLst>
        </pc:spChg>
      </pc:sldChg>
      <pc:sldChg chg="modSp">
        <pc:chgData name="YAN LUO" userId="" providerId="" clId="Web-{86B35720-4193-446F-B2D5-9AD9984A55EF}" dt="2021-08-19T14:12:24.459" v="39" actId="20577"/>
        <pc:sldMkLst>
          <pc:docMk/>
          <pc:sldMk cId="3975168428" sldId="317"/>
        </pc:sldMkLst>
        <pc:spChg chg="mod">
          <ac:chgData name="YAN LUO" userId="" providerId="" clId="Web-{86B35720-4193-446F-B2D5-9AD9984A55EF}" dt="2021-08-19T14:10:01.737" v="18" actId="20577"/>
          <ac:spMkLst>
            <pc:docMk/>
            <pc:sldMk cId="3975168428" sldId="317"/>
            <ac:spMk id="3" creationId="{04523243-E4D6-45EC-97C8-D44398FB7417}"/>
          </ac:spMkLst>
        </pc:spChg>
        <pc:spChg chg="mod">
          <ac:chgData name="YAN LUO" userId="" providerId="" clId="Web-{86B35720-4193-446F-B2D5-9AD9984A55EF}" dt="2021-08-19T14:12:24.459" v="39" actId="20577"/>
          <ac:spMkLst>
            <pc:docMk/>
            <pc:sldMk cId="3975168428" sldId="317"/>
            <ac:spMk id="5" creationId="{1B07C49E-AFFC-EC46-8930-E4D428F5F943}"/>
          </ac:spMkLst>
        </pc:spChg>
      </pc:sldChg>
      <pc:sldChg chg="modSp">
        <pc:chgData name="YAN LUO" userId="" providerId="" clId="Web-{86B35720-4193-446F-B2D5-9AD9984A55EF}" dt="2021-08-19T14:15:56.635" v="140" actId="20577"/>
        <pc:sldMkLst>
          <pc:docMk/>
          <pc:sldMk cId="239597884" sldId="318"/>
        </pc:sldMkLst>
        <pc:spChg chg="mod">
          <ac:chgData name="YAN LUO" userId="" providerId="" clId="Web-{86B35720-4193-446F-B2D5-9AD9984A55EF}" dt="2021-08-19T14:15:56.635" v="140" actId="20577"/>
          <ac:spMkLst>
            <pc:docMk/>
            <pc:sldMk cId="239597884" sldId="318"/>
            <ac:spMk id="5" creationId="{85D9F803-CDBC-C74C-AF1B-2B5937D1C241}"/>
          </ac:spMkLst>
        </pc:spChg>
      </pc:sldChg>
      <pc:sldChg chg="modSp">
        <pc:chgData name="YAN LUO" userId="" providerId="" clId="Web-{86B35720-4193-446F-B2D5-9AD9984A55EF}" dt="2021-08-19T14:16:10.167" v="168" actId="20577"/>
        <pc:sldMkLst>
          <pc:docMk/>
          <pc:sldMk cId="232499080" sldId="319"/>
        </pc:sldMkLst>
        <pc:spChg chg="mod">
          <ac:chgData name="YAN LUO" userId="" providerId="" clId="Web-{86B35720-4193-446F-B2D5-9AD9984A55EF}" dt="2021-08-19T14:16:10.167" v="168" actId="20577"/>
          <ac:spMkLst>
            <pc:docMk/>
            <pc:sldMk cId="232499080" sldId="319"/>
            <ac:spMk id="5" creationId="{85D9F803-CDBC-C74C-AF1B-2B5937D1C241}"/>
          </ac:spMkLst>
        </pc:spChg>
      </pc:sldChg>
      <pc:sldChg chg="modSp addCm">
        <pc:chgData name="YAN LUO" userId="" providerId="" clId="Web-{86B35720-4193-446F-B2D5-9AD9984A55EF}" dt="2021-08-19T14:58:05.144" v="175"/>
        <pc:sldMkLst>
          <pc:docMk/>
          <pc:sldMk cId="700132931" sldId="322"/>
        </pc:sldMkLst>
        <pc:spChg chg="mod">
          <ac:chgData name="YAN LUO" userId="" providerId="" clId="Web-{86B35720-4193-446F-B2D5-9AD9984A55EF}" dt="2021-08-19T14:17:04.699" v="171" actId="20577"/>
          <ac:spMkLst>
            <pc:docMk/>
            <pc:sldMk cId="700132931" sldId="322"/>
            <ac:spMk id="5" creationId="{85D9F803-CDBC-C74C-AF1B-2B5937D1C241}"/>
          </ac:spMkLst>
        </pc:spChg>
      </pc:sldChg>
      <pc:sldChg chg="modSp">
        <pc:chgData name="YAN LUO" userId="" providerId="" clId="Web-{86B35720-4193-446F-B2D5-9AD9984A55EF}" dt="2021-08-19T14:17:12.528" v="174" actId="20577"/>
        <pc:sldMkLst>
          <pc:docMk/>
          <pc:sldMk cId="1866160706" sldId="323"/>
        </pc:sldMkLst>
        <pc:spChg chg="mod">
          <ac:chgData name="YAN LUO" userId="" providerId="" clId="Web-{86B35720-4193-446F-B2D5-9AD9984A55EF}" dt="2021-08-19T14:17:12.528" v="174" actId="20577"/>
          <ac:spMkLst>
            <pc:docMk/>
            <pc:sldMk cId="1866160706" sldId="323"/>
            <ac:spMk id="5" creationId="{85D9F803-CDBC-C74C-AF1B-2B5937D1C241}"/>
          </ac:spMkLst>
        </pc:spChg>
      </pc:sldChg>
      <pc:sldChg chg="modSp">
        <pc:chgData name="YAN LUO" userId="" providerId="" clId="Web-{86B35720-4193-446F-B2D5-9AD9984A55EF}" dt="2021-08-19T14:58:49.817" v="250" actId="20577"/>
        <pc:sldMkLst>
          <pc:docMk/>
          <pc:sldMk cId="252359608" sldId="324"/>
        </pc:sldMkLst>
        <pc:spChg chg="mod">
          <ac:chgData name="YAN LUO" userId="" providerId="" clId="Web-{86B35720-4193-446F-B2D5-9AD9984A55EF}" dt="2021-08-19T14:58:49.817" v="250" actId="20577"/>
          <ac:spMkLst>
            <pc:docMk/>
            <pc:sldMk cId="252359608" sldId="324"/>
            <ac:spMk id="5" creationId="{85D9F803-CDBC-C74C-AF1B-2B5937D1C241}"/>
          </ac:spMkLst>
        </pc:spChg>
      </pc:sldChg>
    </pc:docChg>
  </pc:docChgLst>
  <pc:docChgLst>
    <pc:chgData name="annaasgaraly@ibm.com" clId="Web-{10340FDF-B15C-4CFF-B487-146F9B98A252}"/>
    <pc:docChg chg="modSld">
      <pc:chgData name="annaasgaraly@ibm.com" userId="" providerId="" clId="Web-{10340FDF-B15C-4CFF-B487-146F9B98A252}" dt="2021-08-10T21:47:37.589" v="27"/>
      <pc:docMkLst>
        <pc:docMk/>
      </pc:docMkLst>
      <pc:sldChg chg="mod setBg">
        <pc:chgData name="annaasgaraly@ibm.com" userId="" providerId="" clId="Web-{10340FDF-B15C-4CFF-B487-146F9B98A252}" dt="2021-08-10T21:45:57.511" v="22"/>
        <pc:sldMkLst>
          <pc:docMk/>
          <pc:sldMk cId="3181088097" sldId="278"/>
        </pc:sldMkLst>
      </pc:sldChg>
      <pc:sldChg chg="mod setBg">
        <pc:chgData name="annaasgaraly@ibm.com" userId="" providerId="" clId="Web-{10340FDF-B15C-4CFF-B487-146F9B98A252}" dt="2021-08-10T21:39:24.478" v="2"/>
        <pc:sldMkLst>
          <pc:docMk/>
          <pc:sldMk cId="178270660" sldId="284"/>
        </pc:sldMkLst>
      </pc:sldChg>
      <pc:sldChg chg="mod setBg">
        <pc:chgData name="annaasgaraly@ibm.com" userId="" providerId="" clId="Web-{10340FDF-B15C-4CFF-B487-146F9B98A252}" dt="2021-08-10T21:46:27.417" v="25"/>
        <pc:sldMkLst>
          <pc:docMk/>
          <pc:sldMk cId="1290394134" sldId="288"/>
        </pc:sldMkLst>
      </pc:sldChg>
      <pc:sldChg chg="mod setBg">
        <pc:chgData name="annaasgaraly@ibm.com" userId="" providerId="" clId="Web-{10340FDF-B15C-4CFF-B487-146F9B98A252}" dt="2021-08-10T21:46:06.604" v="23"/>
        <pc:sldMkLst>
          <pc:docMk/>
          <pc:sldMk cId="1023352497" sldId="294"/>
        </pc:sldMkLst>
      </pc:sldChg>
      <pc:sldChg chg="mod setBg">
        <pc:chgData name="annaasgaraly@ibm.com" userId="" providerId="" clId="Web-{10340FDF-B15C-4CFF-B487-146F9B98A252}" dt="2021-08-10T21:47:37.589" v="27"/>
        <pc:sldMkLst>
          <pc:docMk/>
          <pc:sldMk cId="3093198887" sldId="298"/>
        </pc:sldMkLst>
      </pc:sldChg>
      <pc:sldChg chg="mod setBg">
        <pc:chgData name="annaasgaraly@ibm.com" userId="" providerId="" clId="Web-{10340FDF-B15C-4CFF-B487-146F9B98A252}" dt="2021-08-10T21:46:43.870" v="26"/>
        <pc:sldMkLst>
          <pc:docMk/>
          <pc:sldMk cId="733461713" sldId="321"/>
        </pc:sldMkLst>
      </pc:sldChg>
      <pc:sldChg chg="modSp mod setBg">
        <pc:chgData name="annaasgaraly@ibm.com" userId="" providerId="" clId="Web-{10340FDF-B15C-4CFF-B487-146F9B98A252}" dt="2021-08-10T21:42:44.994" v="17" actId="1076"/>
        <pc:sldMkLst>
          <pc:docMk/>
          <pc:sldMk cId="1277611629" sldId="327"/>
        </pc:sldMkLst>
        <pc:spChg chg="mod">
          <ac:chgData name="annaasgaraly@ibm.com" userId="" providerId="" clId="Web-{10340FDF-B15C-4CFF-B487-146F9B98A252}" dt="2021-08-10T21:42:44.994" v="17" actId="1076"/>
          <ac:spMkLst>
            <pc:docMk/>
            <pc:sldMk cId="1277611629" sldId="327"/>
            <ac:spMk id="6" creationId="{2C36AF9D-A911-994B-90EA-013D4CDA5604}"/>
          </ac:spMkLst>
        </pc:spChg>
      </pc:sldChg>
      <pc:sldChg chg="modSp mod setBg">
        <pc:chgData name="annaasgaraly@ibm.com" userId="" providerId="" clId="Web-{10340FDF-B15C-4CFF-B487-146F9B98A252}" dt="2021-08-10T21:41:36.353" v="12" actId="1076"/>
        <pc:sldMkLst>
          <pc:docMk/>
          <pc:sldMk cId="661040741" sldId="329"/>
        </pc:sldMkLst>
        <pc:picChg chg="mod">
          <ac:chgData name="annaasgaraly@ibm.com" userId="" providerId="" clId="Web-{10340FDF-B15C-4CFF-B487-146F9B98A252}" dt="2021-08-10T21:41:36.338" v="9" actId="1076"/>
          <ac:picMkLst>
            <pc:docMk/>
            <pc:sldMk cId="661040741" sldId="329"/>
            <ac:picMk id="8" creationId="{F88AB437-E43C-436D-B35E-51887C103800}"/>
          </ac:picMkLst>
        </pc:picChg>
        <pc:picChg chg="mod">
          <ac:chgData name="annaasgaraly@ibm.com" userId="" providerId="" clId="Web-{10340FDF-B15C-4CFF-B487-146F9B98A252}" dt="2021-08-10T21:41:36.338" v="10" actId="1076"/>
          <ac:picMkLst>
            <pc:docMk/>
            <pc:sldMk cId="661040741" sldId="329"/>
            <ac:picMk id="9" creationId="{89FBF71A-DDF5-4BAA-B9B5-91B4675FF80E}"/>
          </ac:picMkLst>
        </pc:picChg>
        <pc:picChg chg="mod">
          <ac:chgData name="annaasgaraly@ibm.com" userId="" providerId="" clId="Web-{10340FDF-B15C-4CFF-B487-146F9B98A252}" dt="2021-08-10T21:41:36.338" v="11" actId="1076"/>
          <ac:picMkLst>
            <pc:docMk/>
            <pc:sldMk cId="661040741" sldId="329"/>
            <ac:picMk id="10" creationId="{225AE237-9A47-4E0B-AE8A-DD0CED30B39D}"/>
          </ac:picMkLst>
        </pc:picChg>
        <pc:picChg chg="mod">
          <ac:chgData name="annaasgaraly@ibm.com" userId="" providerId="" clId="Web-{10340FDF-B15C-4CFF-B487-146F9B98A252}" dt="2021-08-10T21:41:36.353" v="12" actId="1076"/>
          <ac:picMkLst>
            <pc:docMk/>
            <pc:sldMk cId="661040741" sldId="329"/>
            <ac:picMk id="11" creationId="{E1021DDF-7C74-4FD8-AE38-AFFCC057C8C2}"/>
          </ac:picMkLst>
        </pc:picChg>
      </pc:sldChg>
      <pc:sldChg chg="delSp">
        <pc:chgData name="annaasgaraly@ibm.com" userId="" providerId="" clId="Web-{10340FDF-B15C-4CFF-B487-146F9B98A252}" dt="2021-08-10T21:41:45.322" v="13"/>
        <pc:sldMkLst>
          <pc:docMk/>
          <pc:sldMk cId="724038033" sldId="330"/>
        </pc:sldMkLst>
        <pc:picChg chg="del">
          <ac:chgData name="annaasgaraly@ibm.com" userId="" providerId="" clId="Web-{10340FDF-B15C-4CFF-B487-146F9B98A252}" dt="2021-08-10T21:41:45.322" v="13"/>
          <ac:picMkLst>
            <pc:docMk/>
            <pc:sldMk cId="724038033" sldId="330"/>
            <ac:picMk id="5" creationId="{CB1F49FF-991F-486B-915B-B77CF4EFA4FC}"/>
          </ac:picMkLst>
        </pc:picChg>
      </pc:sldChg>
      <pc:sldChg chg="delSp">
        <pc:chgData name="annaasgaraly@ibm.com" userId="" providerId="" clId="Web-{10340FDF-B15C-4CFF-B487-146F9B98A252}" dt="2021-08-10T21:41:47.681" v="14"/>
        <pc:sldMkLst>
          <pc:docMk/>
          <pc:sldMk cId="1980221439" sldId="331"/>
        </pc:sldMkLst>
        <pc:picChg chg="del">
          <ac:chgData name="annaasgaraly@ibm.com" userId="" providerId="" clId="Web-{10340FDF-B15C-4CFF-B487-146F9B98A252}" dt="2021-08-10T21:41:47.681" v="14"/>
          <ac:picMkLst>
            <pc:docMk/>
            <pc:sldMk cId="1980221439" sldId="331"/>
            <ac:picMk id="2" creationId="{8A66F7ED-A8F1-451C-8775-2EC870DFBB7B}"/>
          </ac:picMkLst>
        </pc:picChg>
      </pc:sldChg>
      <pc:sldChg chg="delSp">
        <pc:chgData name="annaasgaraly@ibm.com" userId="" providerId="" clId="Web-{10340FDF-B15C-4CFF-B487-146F9B98A252}" dt="2021-08-10T21:41:49.431" v="15"/>
        <pc:sldMkLst>
          <pc:docMk/>
          <pc:sldMk cId="2560061391" sldId="332"/>
        </pc:sldMkLst>
        <pc:picChg chg="del">
          <ac:chgData name="annaasgaraly@ibm.com" userId="" providerId="" clId="Web-{10340FDF-B15C-4CFF-B487-146F9B98A252}" dt="2021-08-10T21:41:49.431" v="15"/>
          <ac:picMkLst>
            <pc:docMk/>
            <pc:sldMk cId="2560061391" sldId="332"/>
            <ac:picMk id="3" creationId="{5183A175-625A-4E5B-9091-5DB0C0491680}"/>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2" Type="http://schemas.openxmlformats.org/officeDocument/2006/relationships/image" Target="../media/image33.svg"/><Relationship Id="rId1" Type="http://schemas.openxmlformats.org/officeDocument/2006/relationships/image" Target="../media/image32.png"/></Relationships>
</file>

<file path=ppt/diagrams/_rels/data3.xml.rels><?xml version="1.0" encoding="UTF-8" standalone="yes"?>
<Relationships xmlns="http://schemas.openxmlformats.org/package/2006/relationships"><Relationship Id="rId2" Type="http://schemas.openxmlformats.org/officeDocument/2006/relationships/image" Target="../media/image33.svg"/><Relationship Id="rId1" Type="http://schemas.openxmlformats.org/officeDocument/2006/relationships/image" Target="../media/image3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2" Type="http://schemas.openxmlformats.org/officeDocument/2006/relationships/image" Target="../media/image33.svg"/><Relationship Id="rId1" Type="http://schemas.openxmlformats.org/officeDocument/2006/relationships/image" Target="../media/image32.png"/></Relationships>
</file>

<file path=ppt/diagrams/_rels/drawing3.xml.rels><?xml version="1.0" encoding="UTF-8" standalone="yes"?>
<Relationships xmlns="http://schemas.openxmlformats.org/package/2006/relationships"><Relationship Id="rId2" Type="http://schemas.openxmlformats.org/officeDocument/2006/relationships/image" Target="../media/image33.svg"/><Relationship Id="rId1" Type="http://schemas.openxmlformats.org/officeDocument/2006/relationships/image" Target="../media/image3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5A981F-BDD3-495C-A589-B5D457372D72}"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510250AB-BC6B-4F4B-8B88-DD31E1406110}">
      <dgm:prSet/>
      <dgm:spPr/>
      <dgm:t>
        <a:bodyPr/>
        <a:lstStyle/>
        <a:p>
          <a:pPr>
            <a:lnSpc>
              <a:spcPct val="100000"/>
            </a:lnSpc>
            <a:defRPr b="1"/>
          </a:pPr>
          <a:r>
            <a:rPr lang="en-US" b="1"/>
            <a:t>Summary of methodologies</a:t>
          </a:r>
          <a:endParaRPr lang="en-US"/>
        </a:p>
      </dgm:t>
    </dgm:pt>
    <dgm:pt modelId="{2F2D6487-CD13-4F0F-B1C0-79B5DAF4FB68}" type="parTrans" cxnId="{2BD6D3F7-495C-4B58-A1E1-CB83BF5B2BD1}">
      <dgm:prSet/>
      <dgm:spPr/>
      <dgm:t>
        <a:bodyPr/>
        <a:lstStyle/>
        <a:p>
          <a:endParaRPr lang="en-US"/>
        </a:p>
      </dgm:t>
    </dgm:pt>
    <dgm:pt modelId="{69B28861-4B15-49EC-99E5-2FB6EA60A079}" type="sibTrans" cxnId="{2BD6D3F7-495C-4B58-A1E1-CB83BF5B2BD1}">
      <dgm:prSet/>
      <dgm:spPr/>
      <dgm:t>
        <a:bodyPr/>
        <a:lstStyle/>
        <a:p>
          <a:endParaRPr lang="en-US"/>
        </a:p>
      </dgm:t>
    </dgm:pt>
    <dgm:pt modelId="{B4E824D8-8C32-472D-8B9A-3512D73CD423}">
      <dgm:prSet/>
      <dgm:spPr/>
      <dgm:t>
        <a:bodyPr/>
        <a:lstStyle/>
        <a:p>
          <a:pPr>
            <a:lnSpc>
              <a:spcPct val="100000"/>
            </a:lnSpc>
          </a:pPr>
          <a:r>
            <a:rPr lang="en-US" dirty="0"/>
            <a:t>Data collection</a:t>
          </a:r>
        </a:p>
      </dgm:t>
    </dgm:pt>
    <dgm:pt modelId="{EB82F36C-F620-4699-AF96-18DC9E7C7EEE}" type="parTrans" cxnId="{D19BE8AB-C8E5-40F7-ACA6-2AF217D22062}">
      <dgm:prSet/>
      <dgm:spPr/>
      <dgm:t>
        <a:bodyPr/>
        <a:lstStyle/>
        <a:p>
          <a:endParaRPr lang="en-US"/>
        </a:p>
      </dgm:t>
    </dgm:pt>
    <dgm:pt modelId="{2E807CE1-3752-4AFF-983C-3B965C25A11C}" type="sibTrans" cxnId="{D19BE8AB-C8E5-40F7-ACA6-2AF217D22062}">
      <dgm:prSet/>
      <dgm:spPr/>
      <dgm:t>
        <a:bodyPr/>
        <a:lstStyle/>
        <a:p>
          <a:endParaRPr lang="en-US"/>
        </a:p>
      </dgm:t>
    </dgm:pt>
    <dgm:pt modelId="{6FDD57BE-8838-4F06-A44A-5CDB935913CE}">
      <dgm:prSet/>
      <dgm:spPr/>
      <dgm:t>
        <a:bodyPr/>
        <a:lstStyle/>
        <a:p>
          <a:pPr>
            <a:lnSpc>
              <a:spcPct val="100000"/>
            </a:lnSpc>
          </a:pPr>
          <a:r>
            <a:rPr lang="en-US"/>
            <a:t>Data wrangling</a:t>
          </a:r>
        </a:p>
      </dgm:t>
    </dgm:pt>
    <dgm:pt modelId="{D9E0D379-31B9-447E-A3BD-A94E26DF89DB}" type="parTrans" cxnId="{F03F67FE-F31C-44FF-A746-3AA4789C4F28}">
      <dgm:prSet/>
      <dgm:spPr/>
      <dgm:t>
        <a:bodyPr/>
        <a:lstStyle/>
        <a:p>
          <a:endParaRPr lang="en-US"/>
        </a:p>
      </dgm:t>
    </dgm:pt>
    <dgm:pt modelId="{E0ED0012-4E12-449B-952D-85CC36C3841C}" type="sibTrans" cxnId="{F03F67FE-F31C-44FF-A746-3AA4789C4F28}">
      <dgm:prSet/>
      <dgm:spPr/>
      <dgm:t>
        <a:bodyPr/>
        <a:lstStyle/>
        <a:p>
          <a:endParaRPr lang="en-US"/>
        </a:p>
      </dgm:t>
    </dgm:pt>
    <dgm:pt modelId="{E6969BA3-EFB4-445D-A436-E0DB0CCD8134}">
      <dgm:prSet/>
      <dgm:spPr/>
      <dgm:t>
        <a:bodyPr/>
        <a:lstStyle/>
        <a:p>
          <a:pPr>
            <a:lnSpc>
              <a:spcPct val="100000"/>
            </a:lnSpc>
          </a:pPr>
          <a:r>
            <a:rPr lang="en-US"/>
            <a:t>EDA with data visualization</a:t>
          </a:r>
        </a:p>
      </dgm:t>
    </dgm:pt>
    <dgm:pt modelId="{D3205A82-9951-458A-A2B8-375CC6879CBE}" type="parTrans" cxnId="{7C07D444-6B31-48CB-8ED7-70BD78A85395}">
      <dgm:prSet/>
      <dgm:spPr/>
      <dgm:t>
        <a:bodyPr/>
        <a:lstStyle/>
        <a:p>
          <a:endParaRPr lang="en-US"/>
        </a:p>
      </dgm:t>
    </dgm:pt>
    <dgm:pt modelId="{23E026A5-6436-4252-8D27-8B722CB45EE2}" type="sibTrans" cxnId="{7C07D444-6B31-48CB-8ED7-70BD78A85395}">
      <dgm:prSet/>
      <dgm:spPr/>
      <dgm:t>
        <a:bodyPr/>
        <a:lstStyle/>
        <a:p>
          <a:endParaRPr lang="en-US"/>
        </a:p>
      </dgm:t>
    </dgm:pt>
    <dgm:pt modelId="{32979B3D-4848-4F1F-B59B-9B4A5ED83B2E}">
      <dgm:prSet/>
      <dgm:spPr/>
      <dgm:t>
        <a:bodyPr/>
        <a:lstStyle/>
        <a:p>
          <a:pPr>
            <a:lnSpc>
              <a:spcPct val="100000"/>
            </a:lnSpc>
          </a:pPr>
          <a:r>
            <a:rPr lang="en-US"/>
            <a:t>EDA with SQL</a:t>
          </a:r>
        </a:p>
      </dgm:t>
    </dgm:pt>
    <dgm:pt modelId="{B97761E4-6FFC-4C87-8C78-552BD9C41DCC}" type="parTrans" cxnId="{C9ADCC24-1753-4801-AA85-966BA5622C08}">
      <dgm:prSet/>
      <dgm:spPr/>
      <dgm:t>
        <a:bodyPr/>
        <a:lstStyle/>
        <a:p>
          <a:endParaRPr lang="en-US"/>
        </a:p>
      </dgm:t>
    </dgm:pt>
    <dgm:pt modelId="{F71E3FB7-0FAB-4A21-910B-F28A58B380AE}" type="sibTrans" cxnId="{C9ADCC24-1753-4801-AA85-966BA5622C08}">
      <dgm:prSet/>
      <dgm:spPr/>
      <dgm:t>
        <a:bodyPr/>
        <a:lstStyle/>
        <a:p>
          <a:endParaRPr lang="en-US"/>
        </a:p>
      </dgm:t>
    </dgm:pt>
    <dgm:pt modelId="{A41134DD-247E-45AE-935E-346E1AE1FAF1}">
      <dgm:prSet/>
      <dgm:spPr/>
      <dgm:t>
        <a:bodyPr/>
        <a:lstStyle/>
        <a:p>
          <a:pPr>
            <a:lnSpc>
              <a:spcPct val="100000"/>
            </a:lnSpc>
          </a:pPr>
          <a:r>
            <a:rPr lang="en-US"/>
            <a:t>Building an interactive map with Folium</a:t>
          </a:r>
        </a:p>
      </dgm:t>
    </dgm:pt>
    <dgm:pt modelId="{5EA7FA94-3E27-48BA-831B-57BD70F38C49}" type="parTrans" cxnId="{5AE8AC40-8B3D-48B6-A329-B0D74D9CE741}">
      <dgm:prSet/>
      <dgm:spPr/>
      <dgm:t>
        <a:bodyPr/>
        <a:lstStyle/>
        <a:p>
          <a:endParaRPr lang="en-US"/>
        </a:p>
      </dgm:t>
    </dgm:pt>
    <dgm:pt modelId="{9DBBABF0-5C69-4183-95BB-D480D7008BB0}" type="sibTrans" cxnId="{5AE8AC40-8B3D-48B6-A329-B0D74D9CE741}">
      <dgm:prSet/>
      <dgm:spPr/>
      <dgm:t>
        <a:bodyPr/>
        <a:lstStyle/>
        <a:p>
          <a:endParaRPr lang="en-US"/>
        </a:p>
      </dgm:t>
    </dgm:pt>
    <dgm:pt modelId="{922692FD-4E58-404B-A5E7-474FA22318F0}">
      <dgm:prSet/>
      <dgm:spPr/>
      <dgm:t>
        <a:bodyPr/>
        <a:lstStyle/>
        <a:p>
          <a:pPr>
            <a:lnSpc>
              <a:spcPct val="100000"/>
            </a:lnSpc>
          </a:pPr>
          <a:r>
            <a:rPr lang="en-US"/>
            <a:t>Building an interactive dashboard with Plotly Dash</a:t>
          </a:r>
        </a:p>
      </dgm:t>
    </dgm:pt>
    <dgm:pt modelId="{611AC90D-C1AE-46FB-A269-22416C42FED1}" type="parTrans" cxnId="{1A2D1F26-137B-4469-93FB-BAB6B5FCB15F}">
      <dgm:prSet/>
      <dgm:spPr/>
      <dgm:t>
        <a:bodyPr/>
        <a:lstStyle/>
        <a:p>
          <a:endParaRPr lang="en-US"/>
        </a:p>
      </dgm:t>
    </dgm:pt>
    <dgm:pt modelId="{D120FFE8-D085-49AF-B8E3-D073667798B1}" type="sibTrans" cxnId="{1A2D1F26-137B-4469-93FB-BAB6B5FCB15F}">
      <dgm:prSet/>
      <dgm:spPr/>
      <dgm:t>
        <a:bodyPr/>
        <a:lstStyle/>
        <a:p>
          <a:endParaRPr lang="en-US"/>
        </a:p>
      </dgm:t>
    </dgm:pt>
    <dgm:pt modelId="{1C4B5551-C30C-4D50-AFC2-EAACABF7A209}">
      <dgm:prSet/>
      <dgm:spPr/>
      <dgm:t>
        <a:bodyPr/>
        <a:lstStyle/>
        <a:p>
          <a:pPr>
            <a:lnSpc>
              <a:spcPct val="100000"/>
            </a:lnSpc>
          </a:pPr>
          <a:r>
            <a:rPr lang="en-US"/>
            <a:t>Predictive analysis (classification)</a:t>
          </a:r>
        </a:p>
      </dgm:t>
    </dgm:pt>
    <dgm:pt modelId="{03698F70-BCD6-441F-AF9A-B6AA692A71D7}" type="parTrans" cxnId="{CD3564EE-87EC-4593-9A0E-B1418810C21F}">
      <dgm:prSet/>
      <dgm:spPr/>
      <dgm:t>
        <a:bodyPr/>
        <a:lstStyle/>
        <a:p>
          <a:endParaRPr lang="en-US"/>
        </a:p>
      </dgm:t>
    </dgm:pt>
    <dgm:pt modelId="{B47D5F0C-C322-47A2-BD00-2C637A34C212}" type="sibTrans" cxnId="{CD3564EE-87EC-4593-9A0E-B1418810C21F}">
      <dgm:prSet/>
      <dgm:spPr/>
      <dgm:t>
        <a:bodyPr/>
        <a:lstStyle/>
        <a:p>
          <a:endParaRPr lang="en-US"/>
        </a:p>
      </dgm:t>
    </dgm:pt>
    <dgm:pt modelId="{A09302A8-DE55-478C-83BF-9498BCE83DBE}">
      <dgm:prSet/>
      <dgm:spPr/>
      <dgm:t>
        <a:bodyPr/>
        <a:lstStyle/>
        <a:p>
          <a:pPr>
            <a:lnSpc>
              <a:spcPct val="100000"/>
            </a:lnSpc>
            <a:defRPr b="1"/>
          </a:pPr>
          <a:r>
            <a:rPr lang="en-US" b="1"/>
            <a:t>Summary of all results</a:t>
          </a:r>
          <a:endParaRPr lang="en-US"/>
        </a:p>
      </dgm:t>
    </dgm:pt>
    <dgm:pt modelId="{FCD346B7-4B81-437D-8543-1D0426741C0B}" type="parTrans" cxnId="{8006C86F-7478-4640-B06F-5733F5B1973B}">
      <dgm:prSet/>
      <dgm:spPr/>
      <dgm:t>
        <a:bodyPr/>
        <a:lstStyle/>
        <a:p>
          <a:endParaRPr lang="en-US"/>
        </a:p>
      </dgm:t>
    </dgm:pt>
    <dgm:pt modelId="{E10745D8-0CC1-4FC9-A363-8A26F7362D4F}" type="sibTrans" cxnId="{8006C86F-7478-4640-B06F-5733F5B1973B}">
      <dgm:prSet/>
      <dgm:spPr/>
      <dgm:t>
        <a:bodyPr/>
        <a:lstStyle/>
        <a:p>
          <a:endParaRPr lang="en-US"/>
        </a:p>
      </dgm:t>
    </dgm:pt>
    <dgm:pt modelId="{EC9C99C4-DF55-4769-939B-03436550667D}">
      <dgm:prSet/>
      <dgm:spPr/>
      <dgm:t>
        <a:bodyPr/>
        <a:lstStyle/>
        <a:p>
          <a:pPr>
            <a:lnSpc>
              <a:spcPct val="100000"/>
            </a:lnSpc>
          </a:pPr>
          <a:r>
            <a:rPr lang="en-US"/>
            <a:t>Exploratory data analysis results</a:t>
          </a:r>
        </a:p>
      </dgm:t>
    </dgm:pt>
    <dgm:pt modelId="{4C925561-DE03-4C0A-918A-2A25AB7A6BEA}" type="parTrans" cxnId="{A639DBB4-1B5E-4E14-B942-4B8F81D3DEF9}">
      <dgm:prSet/>
      <dgm:spPr/>
      <dgm:t>
        <a:bodyPr/>
        <a:lstStyle/>
        <a:p>
          <a:endParaRPr lang="en-US"/>
        </a:p>
      </dgm:t>
    </dgm:pt>
    <dgm:pt modelId="{8C19980A-ABE0-4B90-8045-E4984A075439}" type="sibTrans" cxnId="{A639DBB4-1B5E-4E14-B942-4B8F81D3DEF9}">
      <dgm:prSet/>
      <dgm:spPr/>
      <dgm:t>
        <a:bodyPr/>
        <a:lstStyle/>
        <a:p>
          <a:endParaRPr lang="en-US"/>
        </a:p>
      </dgm:t>
    </dgm:pt>
    <dgm:pt modelId="{408C516D-5107-4514-93D2-29F7892D69AA}">
      <dgm:prSet/>
      <dgm:spPr/>
      <dgm:t>
        <a:bodyPr/>
        <a:lstStyle/>
        <a:p>
          <a:pPr>
            <a:lnSpc>
              <a:spcPct val="100000"/>
            </a:lnSpc>
          </a:pPr>
          <a:r>
            <a:rPr lang="en-US"/>
            <a:t>Interactive analytics demo in screenshots</a:t>
          </a:r>
        </a:p>
      </dgm:t>
    </dgm:pt>
    <dgm:pt modelId="{1E2D0277-622E-4B9E-BF60-B890B19BB74E}" type="parTrans" cxnId="{D1CEB847-4B97-4EB7-86DE-8BC3E6378420}">
      <dgm:prSet/>
      <dgm:spPr/>
      <dgm:t>
        <a:bodyPr/>
        <a:lstStyle/>
        <a:p>
          <a:endParaRPr lang="en-US"/>
        </a:p>
      </dgm:t>
    </dgm:pt>
    <dgm:pt modelId="{B09BE978-E422-4F0E-8666-541CAD848434}" type="sibTrans" cxnId="{D1CEB847-4B97-4EB7-86DE-8BC3E6378420}">
      <dgm:prSet/>
      <dgm:spPr/>
      <dgm:t>
        <a:bodyPr/>
        <a:lstStyle/>
        <a:p>
          <a:endParaRPr lang="en-US"/>
        </a:p>
      </dgm:t>
    </dgm:pt>
    <dgm:pt modelId="{8DD5CED5-8F77-4884-84BB-4760B414C879}">
      <dgm:prSet/>
      <dgm:spPr/>
      <dgm:t>
        <a:bodyPr/>
        <a:lstStyle/>
        <a:p>
          <a:pPr>
            <a:lnSpc>
              <a:spcPct val="100000"/>
            </a:lnSpc>
          </a:pPr>
          <a:r>
            <a:rPr lang="en-US"/>
            <a:t>Predictive analysis results</a:t>
          </a:r>
        </a:p>
      </dgm:t>
    </dgm:pt>
    <dgm:pt modelId="{2267B3DB-C999-4A8D-BB6F-3942777713AF}" type="parTrans" cxnId="{853392CD-9E37-4E01-9530-0EFF3DF1AE04}">
      <dgm:prSet/>
      <dgm:spPr/>
      <dgm:t>
        <a:bodyPr/>
        <a:lstStyle/>
        <a:p>
          <a:endParaRPr lang="en-US"/>
        </a:p>
      </dgm:t>
    </dgm:pt>
    <dgm:pt modelId="{63E94325-41FE-4BED-8AD8-68EAECE5C7EF}" type="sibTrans" cxnId="{853392CD-9E37-4E01-9530-0EFF3DF1AE04}">
      <dgm:prSet/>
      <dgm:spPr/>
      <dgm:t>
        <a:bodyPr/>
        <a:lstStyle/>
        <a:p>
          <a:endParaRPr lang="en-US"/>
        </a:p>
      </dgm:t>
    </dgm:pt>
    <dgm:pt modelId="{25309548-4731-429A-8D77-92093E67EA71}" type="pres">
      <dgm:prSet presAssocID="{6E5A981F-BDD3-495C-A589-B5D457372D72}" presName="root" presStyleCnt="0">
        <dgm:presLayoutVars>
          <dgm:dir/>
          <dgm:resizeHandles val="exact"/>
        </dgm:presLayoutVars>
      </dgm:prSet>
      <dgm:spPr/>
    </dgm:pt>
    <dgm:pt modelId="{60C4CBFE-E755-4FD9-96A4-3E50818FC79D}" type="pres">
      <dgm:prSet presAssocID="{510250AB-BC6B-4F4B-8B88-DD31E1406110}" presName="compNode" presStyleCnt="0"/>
      <dgm:spPr/>
    </dgm:pt>
    <dgm:pt modelId="{679DB09A-F0A2-441C-945D-D31AC1006950}" type="pres">
      <dgm:prSet presAssocID="{510250AB-BC6B-4F4B-8B88-DD31E140611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chart"/>
        </a:ext>
      </dgm:extLst>
    </dgm:pt>
    <dgm:pt modelId="{6CFC6AA4-FF77-49F5-9E14-F2AB7B4F8C8C}" type="pres">
      <dgm:prSet presAssocID="{510250AB-BC6B-4F4B-8B88-DD31E1406110}" presName="iconSpace" presStyleCnt="0"/>
      <dgm:spPr/>
    </dgm:pt>
    <dgm:pt modelId="{B083D1FC-111C-4CD7-A4AA-CD529621E6FE}" type="pres">
      <dgm:prSet presAssocID="{510250AB-BC6B-4F4B-8B88-DD31E1406110}" presName="parTx" presStyleLbl="revTx" presStyleIdx="0" presStyleCnt="4">
        <dgm:presLayoutVars>
          <dgm:chMax val="0"/>
          <dgm:chPref val="0"/>
        </dgm:presLayoutVars>
      </dgm:prSet>
      <dgm:spPr/>
    </dgm:pt>
    <dgm:pt modelId="{67EC8EC0-AD14-4560-A810-A09708A73D15}" type="pres">
      <dgm:prSet presAssocID="{510250AB-BC6B-4F4B-8B88-DD31E1406110}" presName="txSpace" presStyleCnt="0"/>
      <dgm:spPr/>
    </dgm:pt>
    <dgm:pt modelId="{52A91DC5-3076-49E9-B6AC-BACCE4C08826}" type="pres">
      <dgm:prSet presAssocID="{510250AB-BC6B-4F4B-8B88-DD31E1406110}" presName="desTx" presStyleLbl="revTx" presStyleIdx="1" presStyleCnt="4">
        <dgm:presLayoutVars/>
      </dgm:prSet>
      <dgm:spPr/>
    </dgm:pt>
    <dgm:pt modelId="{02F20B74-2EFA-4808-8517-3D4C3A092D9A}" type="pres">
      <dgm:prSet presAssocID="{69B28861-4B15-49EC-99E5-2FB6EA60A079}" presName="sibTrans" presStyleCnt="0"/>
      <dgm:spPr/>
    </dgm:pt>
    <dgm:pt modelId="{58038AE5-4047-4307-9F96-D39F619B2515}" type="pres">
      <dgm:prSet presAssocID="{A09302A8-DE55-478C-83BF-9498BCE83DBE}" presName="compNode" presStyleCnt="0"/>
      <dgm:spPr/>
    </dgm:pt>
    <dgm:pt modelId="{7AA56843-5A46-4735-90C5-D0229E04FBBF}" type="pres">
      <dgm:prSet presAssocID="{A09302A8-DE55-478C-83BF-9498BCE83DB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E15DD782-6D10-4083-AFCD-EF5CA8BFBEDB}" type="pres">
      <dgm:prSet presAssocID="{A09302A8-DE55-478C-83BF-9498BCE83DBE}" presName="iconSpace" presStyleCnt="0"/>
      <dgm:spPr/>
    </dgm:pt>
    <dgm:pt modelId="{9BB1245F-2C26-4C3C-96C3-2332F5B38070}" type="pres">
      <dgm:prSet presAssocID="{A09302A8-DE55-478C-83BF-9498BCE83DBE}" presName="parTx" presStyleLbl="revTx" presStyleIdx="2" presStyleCnt="4">
        <dgm:presLayoutVars>
          <dgm:chMax val="0"/>
          <dgm:chPref val="0"/>
        </dgm:presLayoutVars>
      </dgm:prSet>
      <dgm:spPr/>
    </dgm:pt>
    <dgm:pt modelId="{8B680587-B311-45B4-B8CD-18919E0367E8}" type="pres">
      <dgm:prSet presAssocID="{A09302A8-DE55-478C-83BF-9498BCE83DBE}" presName="txSpace" presStyleCnt="0"/>
      <dgm:spPr/>
    </dgm:pt>
    <dgm:pt modelId="{F59384E9-2675-4092-A9CF-034F7229C46F}" type="pres">
      <dgm:prSet presAssocID="{A09302A8-DE55-478C-83BF-9498BCE83DBE}" presName="desTx" presStyleLbl="revTx" presStyleIdx="3" presStyleCnt="4">
        <dgm:presLayoutVars/>
      </dgm:prSet>
      <dgm:spPr/>
    </dgm:pt>
  </dgm:ptLst>
  <dgm:cxnLst>
    <dgm:cxn modelId="{DD3E1005-3397-415D-9DAF-3D8F001F1B3D}" type="presOf" srcId="{6FDD57BE-8838-4F06-A44A-5CDB935913CE}" destId="{52A91DC5-3076-49E9-B6AC-BACCE4C08826}" srcOrd="0" destOrd="1" presId="urn:microsoft.com/office/officeart/2018/2/layout/IconLabelDescriptionList"/>
    <dgm:cxn modelId="{C9ADCC24-1753-4801-AA85-966BA5622C08}" srcId="{510250AB-BC6B-4F4B-8B88-DD31E1406110}" destId="{32979B3D-4848-4F1F-B59B-9B4A5ED83B2E}" srcOrd="3" destOrd="0" parTransId="{B97761E4-6FFC-4C87-8C78-552BD9C41DCC}" sibTransId="{F71E3FB7-0FAB-4A21-910B-F28A58B380AE}"/>
    <dgm:cxn modelId="{1A2D1F26-137B-4469-93FB-BAB6B5FCB15F}" srcId="{510250AB-BC6B-4F4B-8B88-DD31E1406110}" destId="{922692FD-4E58-404B-A5E7-474FA22318F0}" srcOrd="5" destOrd="0" parTransId="{611AC90D-C1AE-46FB-A269-22416C42FED1}" sibTransId="{D120FFE8-D085-49AF-B8E3-D073667798B1}"/>
    <dgm:cxn modelId="{5AE8AC40-8B3D-48B6-A329-B0D74D9CE741}" srcId="{510250AB-BC6B-4F4B-8B88-DD31E1406110}" destId="{A41134DD-247E-45AE-935E-346E1AE1FAF1}" srcOrd="4" destOrd="0" parTransId="{5EA7FA94-3E27-48BA-831B-57BD70F38C49}" sibTransId="{9DBBABF0-5C69-4183-95BB-D480D7008BB0}"/>
    <dgm:cxn modelId="{19C37E5C-F5E0-413D-B217-18451FD0ADA9}" type="presOf" srcId="{8DD5CED5-8F77-4884-84BB-4760B414C879}" destId="{F59384E9-2675-4092-A9CF-034F7229C46F}" srcOrd="0" destOrd="2" presId="urn:microsoft.com/office/officeart/2018/2/layout/IconLabelDescriptionList"/>
    <dgm:cxn modelId="{7C07D444-6B31-48CB-8ED7-70BD78A85395}" srcId="{510250AB-BC6B-4F4B-8B88-DD31E1406110}" destId="{E6969BA3-EFB4-445D-A436-E0DB0CCD8134}" srcOrd="2" destOrd="0" parTransId="{D3205A82-9951-458A-A2B8-375CC6879CBE}" sibTransId="{23E026A5-6436-4252-8D27-8B722CB45EE2}"/>
    <dgm:cxn modelId="{D1CEB847-4B97-4EB7-86DE-8BC3E6378420}" srcId="{A09302A8-DE55-478C-83BF-9498BCE83DBE}" destId="{408C516D-5107-4514-93D2-29F7892D69AA}" srcOrd="1" destOrd="0" parTransId="{1E2D0277-622E-4B9E-BF60-B890B19BB74E}" sibTransId="{B09BE978-E422-4F0E-8666-541CAD848434}"/>
    <dgm:cxn modelId="{9D50FF6C-A7F7-4426-9E51-0036DE0874C6}" type="presOf" srcId="{32979B3D-4848-4F1F-B59B-9B4A5ED83B2E}" destId="{52A91DC5-3076-49E9-B6AC-BACCE4C08826}" srcOrd="0" destOrd="3" presId="urn:microsoft.com/office/officeart/2018/2/layout/IconLabelDescriptionList"/>
    <dgm:cxn modelId="{8006C86F-7478-4640-B06F-5733F5B1973B}" srcId="{6E5A981F-BDD3-495C-A589-B5D457372D72}" destId="{A09302A8-DE55-478C-83BF-9498BCE83DBE}" srcOrd="1" destOrd="0" parTransId="{FCD346B7-4B81-437D-8543-1D0426741C0B}" sibTransId="{E10745D8-0CC1-4FC9-A363-8A26F7362D4F}"/>
    <dgm:cxn modelId="{3ECA1E94-C659-42B1-B3B5-A866C33478A9}" type="presOf" srcId="{510250AB-BC6B-4F4B-8B88-DD31E1406110}" destId="{B083D1FC-111C-4CD7-A4AA-CD529621E6FE}" srcOrd="0" destOrd="0" presId="urn:microsoft.com/office/officeart/2018/2/layout/IconLabelDescriptionList"/>
    <dgm:cxn modelId="{D5EA2294-4F77-4D89-98C5-E2AB8946A189}" type="presOf" srcId="{922692FD-4E58-404B-A5E7-474FA22318F0}" destId="{52A91DC5-3076-49E9-B6AC-BACCE4C08826}" srcOrd="0" destOrd="5" presId="urn:microsoft.com/office/officeart/2018/2/layout/IconLabelDescriptionList"/>
    <dgm:cxn modelId="{E52A29A1-036A-46B6-9D41-E85198E7225D}" type="presOf" srcId="{E6969BA3-EFB4-445D-A436-E0DB0CCD8134}" destId="{52A91DC5-3076-49E9-B6AC-BACCE4C08826}" srcOrd="0" destOrd="2" presId="urn:microsoft.com/office/officeart/2018/2/layout/IconLabelDescriptionList"/>
    <dgm:cxn modelId="{1AA4E9A5-876F-43CC-9BE0-7BBA9F333EAE}" type="presOf" srcId="{1C4B5551-C30C-4D50-AFC2-EAACABF7A209}" destId="{52A91DC5-3076-49E9-B6AC-BACCE4C08826}" srcOrd="0" destOrd="6" presId="urn:microsoft.com/office/officeart/2018/2/layout/IconLabelDescriptionList"/>
    <dgm:cxn modelId="{D19BE8AB-C8E5-40F7-ACA6-2AF217D22062}" srcId="{510250AB-BC6B-4F4B-8B88-DD31E1406110}" destId="{B4E824D8-8C32-472D-8B9A-3512D73CD423}" srcOrd="0" destOrd="0" parTransId="{EB82F36C-F620-4699-AF96-18DC9E7C7EEE}" sibTransId="{2E807CE1-3752-4AFF-983C-3B965C25A11C}"/>
    <dgm:cxn modelId="{A639DBB4-1B5E-4E14-B942-4B8F81D3DEF9}" srcId="{A09302A8-DE55-478C-83BF-9498BCE83DBE}" destId="{EC9C99C4-DF55-4769-939B-03436550667D}" srcOrd="0" destOrd="0" parTransId="{4C925561-DE03-4C0A-918A-2A25AB7A6BEA}" sibTransId="{8C19980A-ABE0-4B90-8045-E4984A075439}"/>
    <dgm:cxn modelId="{EF7DD4C2-7464-4F72-B9BA-CAEE2D27E49E}" type="presOf" srcId="{EC9C99C4-DF55-4769-939B-03436550667D}" destId="{F59384E9-2675-4092-A9CF-034F7229C46F}" srcOrd="0" destOrd="0" presId="urn:microsoft.com/office/officeart/2018/2/layout/IconLabelDescriptionList"/>
    <dgm:cxn modelId="{9D5263CD-B5B7-4B97-871F-5751EB451490}" type="presOf" srcId="{A41134DD-247E-45AE-935E-346E1AE1FAF1}" destId="{52A91DC5-3076-49E9-B6AC-BACCE4C08826}" srcOrd="0" destOrd="4" presId="urn:microsoft.com/office/officeart/2018/2/layout/IconLabelDescriptionList"/>
    <dgm:cxn modelId="{853392CD-9E37-4E01-9530-0EFF3DF1AE04}" srcId="{A09302A8-DE55-478C-83BF-9498BCE83DBE}" destId="{8DD5CED5-8F77-4884-84BB-4760B414C879}" srcOrd="2" destOrd="0" parTransId="{2267B3DB-C999-4A8D-BB6F-3942777713AF}" sibTransId="{63E94325-41FE-4BED-8AD8-68EAECE5C7EF}"/>
    <dgm:cxn modelId="{A2CE9CD0-A902-44F6-BA7D-6D617B950F9D}" type="presOf" srcId="{408C516D-5107-4514-93D2-29F7892D69AA}" destId="{F59384E9-2675-4092-A9CF-034F7229C46F}" srcOrd="0" destOrd="1" presId="urn:microsoft.com/office/officeart/2018/2/layout/IconLabelDescriptionList"/>
    <dgm:cxn modelId="{7EFD71D4-5ACB-4B35-AE71-DDE89CBCF0F0}" type="presOf" srcId="{B4E824D8-8C32-472D-8B9A-3512D73CD423}" destId="{52A91DC5-3076-49E9-B6AC-BACCE4C08826}" srcOrd="0" destOrd="0" presId="urn:microsoft.com/office/officeart/2018/2/layout/IconLabelDescriptionList"/>
    <dgm:cxn modelId="{CD3564EE-87EC-4593-9A0E-B1418810C21F}" srcId="{510250AB-BC6B-4F4B-8B88-DD31E1406110}" destId="{1C4B5551-C30C-4D50-AFC2-EAACABF7A209}" srcOrd="6" destOrd="0" parTransId="{03698F70-BCD6-441F-AF9A-B6AA692A71D7}" sibTransId="{B47D5F0C-C322-47A2-BD00-2C637A34C212}"/>
    <dgm:cxn modelId="{699268F2-7125-4E7B-81E7-082421C2C67C}" type="presOf" srcId="{A09302A8-DE55-478C-83BF-9498BCE83DBE}" destId="{9BB1245F-2C26-4C3C-96C3-2332F5B38070}" srcOrd="0" destOrd="0" presId="urn:microsoft.com/office/officeart/2018/2/layout/IconLabelDescriptionList"/>
    <dgm:cxn modelId="{2BD6D3F7-495C-4B58-A1E1-CB83BF5B2BD1}" srcId="{6E5A981F-BDD3-495C-A589-B5D457372D72}" destId="{510250AB-BC6B-4F4B-8B88-DD31E1406110}" srcOrd="0" destOrd="0" parTransId="{2F2D6487-CD13-4F0F-B1C0-79B5DAF4FB68}" sibTransId="{69B28861-4B15-49EC-99E5-2FB6EA60A079}"/>
    <dgm:cxn modelId="{8B1148FA-7416-4BAC-98E5-6B115A89DC73}" type="presOf" srcId="{6E5A981F-BDD3-495C-A589-B5D457372D72}" destId="{25309548-4731-429A-8D77-92093E67EA71}" srcOrd="0" destOrd="0" presId="urn:microsoft.com/office/officeart/2018/2/layout/IconLabelDescriptionList"/>
    <dgm:cxn modelId="{F03F67FE-F31C-44FF-A746-3AA4789C4F28}" srcId="{510250AB-BC6B-4F4B-8B88-DD31E1406110}" destId="{6FDD57BE-8838-4F06-A44A-5CDB935913CE}" srcOrd="1" destOrd="0" parTransId="{D9E0D379-31B9-447E-A3BD-A94E26DF89DB}" sibTransId="{E0ED0012-4E12-449B-952D-85CC36C3841C}"/>
    <dgm:cxn modelId="{E1F43706-3E03-4383-A5DD-3654AE87BD83}" type="presParOf" srcId="{25309548-4731-429A-8D77-92093E67EA71}" destId="{60C4CBFE-E755-4FD9-96A4-3E50818FC79D}" srcOrd="0" destOrd="0" presId="urn:microsoft.com/office/officeart/2018/2/layout/IconLabelDescriptionList"/>
    <dgm:cxn modelId="{1B5AC9AD-A627-4872-AE6A-23387481C1E2}" type="presParOf" srcId="{60C4CBFE-E755-4FD9-96A4-3E50818FC79D}" destId="{679DB09A-F0A2-441C-945D-D31AC1006950}" srcOrd="0" destOrd="0" presId="urn:microsoft.com/office/officeart/2018/2/layout/IconLabelDescriptionList"/>
    <dgm:cxn modelId="{65585EF7-CB39-420B-8A55-58D9129BC82B}" type="presParOf" srcId="{60C4CBFE-E755-4FD9-96A4-3E50818FC79D}" destId="{6CFC6AA4-FF77-49F5-9E14-F2AB7B4F8C8C}" srcOrd="1" destOrd="0" presId="urn:microsoft.com/office/officeart/2018/2/layout/IconLabelDescriptionList"/>
    <dgm:cxn modelId="{7E4A589F-71BD-4958-A0F0-5D9C5B8695DA}" type="presParOf" srcId="{60C4CBFE-E755-4FD9-96A4-3E50818FC79D}" destId="{B083D1FC-111C-4CD7-A4AA-CD529621E6FE}" srcOrd="2" destOrd="0" presId="urn:microsoft.com/office/officeart/2018/2/layout/IconLabelDescriptionList"/>
    <dgm:cxn modelId="{182ADA17-1CAF-428E-A5BE-DE1E33CE3AF7}" type="presParOf" srcId="{60C4CBFE-E755-4FD9-96A4-3E50818FC79D}" destId="{67EC8EC0-AD14-4560-A810-A09708A73D15}" srcOrd="3" destOrd="0" presId="urn:microsoft.com/office/officeart/2018/2/layout/IconLabelDescriptionList"/>
    <dgm:cxn modelId="{B60D3D91-C6C7-4973-987F-F9499A786D24}" type="presParOf" srcId="{60C4CBFE-E755-4FD9-96A4-3E50818FC79D}" destId="{52A91DC5-3076-49E9-B6AC-BACCE4C08826}" srcOrd="4" destOrd="0" presId="urn:microsoft.com/office/officeart/2018/2/layout/IconLabelDescriptionList"/>
    <dgm:cxn modelId="{09D87996-0C97-4FAD-8979-0E9ED12B150F}" type="presParOf" srcId="{25309548-4731-429A-8D77-92093E67EA71}" destId="{02F20B74-2EFA-4808-8517-3D4C3A092D9A}" srcOrd="1" destOrd="0" presId="urn:microsoft.com/office/officeart/2018/2/layout/IconLabelDescriptionList"/>
    <dgm:cxn modelId="{2CCAB0E0-CF66-46CC-9859-F1BFD021BC0F}" type="presParOf" srcId="{25309548-4731-429A-8D77-92093E67EA71}" destId="{58038AE5-4047-4307-9F96-D39F619B2515}" srcOrd="2" destOrd="0" presId="urn:microsoft.com/office/officeart/2018/2/layout/IconLabelDescriptionList"/>
    <dgm:cxn modelId="{2A069EF1-9ECA-439A-90E5-7B101C9BFB20}" type="presParOf" srcId="{58038AE5-4047-4307-9F96-D39F619B2515}" destId="{7AA56843-5A46-4735-90C5-D0229E04FBBF}" srcOrd="0" destOrd="0" presId="urn:microsoft.com/office/officeart/2018/2/layout/IconLabelDescriptionList"/>
    <dgm:cxn modelId="{62ECA638-96E4-4261-8693-DEC33EB2C5BE}" type="presParOf" srcId="{58038AE5-4047-4307-9F96-D39F619B2515}" destId="{E15DD782-6D10-4083-AFCD-EF5CA8BFBEDB}" srcOrd="1" destOrd="0" presId="urn:microsoft.com/office/officeart/2018/2/layout/IconLabelDescriptionList"/>
    <dgm:cxn modelId="{16B7D008-25B9-4A87-A7C8-235C11AF872D}" type="presParOf" srcId="{58038AE5-4047-4307-9F96-D39F619B2515}" destId="{9BB1245F-2C26-4C3C-96C3-2332F5B38070}" srcOrd="2" destOrd="0" presId="urn:microsoft.com/office/officeart/2018/2/layout/IconLabelDescriptionList"/>
    <dgm:cxn modelId="{57502DE4-185C-42B2-9B64-95CAF940D3A4}" type="presParOf" srcId="{58038AE5-4047-4307-9F96-D39F619B2515}" destId="{8B680587-B311-45B4-B8CD-18919E0367E8}" srcOrd="3" destOrd="0" presId="urn:microsoft.com/office/officeart/2018/2/layout/IconLabelDescriptionList"/>
    <dgm:cxn modelId="{5EA8228F-5243-4B54-83D2-2732EC39C1DC}" type="presParOf" srcId="{58038AE5-4047-4307-9F96-D39F619B2515}" destId="{F59384E9-2675-4092-A9CF-034F7229C46F}"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60EC66-C7CA-4B76-B1A3-9B1746F4C42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A4D2BD5-240F-48FA-9E75-4DEBD8AF9E61}">
      <dgm:prSet custT="1"/>
      <dgm:spPr/>
      <dgm:t>
        <a:bodyPr/>
        <a:lstStyle/>
        <a:p>
          <a:pPr>
            <a:lnSpc>
              <a:spcPct val="100000"/>
            </a:lnSpc>
          </a:pPr>
          <a:r>
            <a:rPr lang="en-US" sz="2000" dirty="0"/>
            <a:t>	The web scrapped latitudinal and longitudinal coordinates from Wikipedia 	were used to develop an interactive map using folium.</a:t>
          </a:r>
        </a:p>
      </dgm:t>
    </dgm:pt>
    <dgm:pt modelId="{AE052572-88B9-4AFE-9FAC-8F52EA3A4123}" type="parTrans" cxnId="{84BA0231-14AF-4B6F-9F86-842D56CC5D24}">
      <dgm:prSet/>
      <dgm:spPr/>
      <dgm:t>
        <a:bodyPr/>
        <a:lstStyle/>
        <a:p>
          <a:endParaRPr lang="en-US"/>
        </a:p>
      </dgm:t>
    </dgm:pt>
    <dgm:pt modelId="{43CE4E96-2EDB-485D-B716-9DD0A8ABBFB1}" type="sibTrans" cxnId="{84BA0231-14AF-4B6F-9F86-842D56CC5D24}">
      <dgm:prSet/>
      <dgm:spPr/>
      <dgm:t>
        <a:bodyPr/>
        <a:lstStyle/>
        <a:p>
          <a:endParaRPr lang="en-US"/>
        </a:p>
      </dgm:t>
    </dgm:pt>
    <dgm:pt modelId="{4193382C-8D26-4518-B810-296D5FCF8EC4}" type="pres">
      <dgm:prSet presAssocID="{DD60EC66-C7CA-4B76-B1A3-9B1746F4C429}" presName="root" presStyleCnt="0">
        <dgm:presLayoutVars>
          <dgm:dir/>
          <dgm:resizeHandles val="exact"/>
        </dgm:presLayoutVars>
      </dgm:prSet>
      <dgm:spPr/>
    </dgm:pt>
    <dgm:pt modelId="{6A19DFCA-80AE-44F7-A5DE-D90B585DF80E}" type="pres">
      <dgm:prSet presAssocID="{0A4D2BD5-240F-48FA-9E75-4DEBD8AF9E61}" presName="compNode" presStyleCnt="0"/>
      <dgm:spPr/>
    </dgm:pt>
    <dgm:pt modelId="{DCF9B297-0FC7-4E6B-BD66-E7739EEA784C}" type="pres">
      <dgm:prSet presAssocID="{0A4D2BD5-240F-48FA-9E75-4DEBD8AF9E61}" presName="bgRect" presStyleLbl="bgShp" presStyleIdx="0" presStyleCnt="1" custScaleY="365275" custLinFactY="50893" custLinFactNeighborX="-417" custLinFactNeighborY="100000"/>
      <dgm:spPr/>
    </dgm:pt>
    <dgm:pt modelId="{8A815AE4-9886-4B81-86FF-15AE295DB7AE}" type="pres">
      <dgm:prSet presAssocID="{0A4D2BD5-240F-48FA-9E75-4DEBD8AF9E61}" presName="iconRect" presStyleLbl="node1" presStyleIdx="0" presStyleCnt="1" custScaleX="595476" custScaleY="623906" custLinFactX="200000" custLinFactY="100000" custLinFactNeighborX="224620" custLinFactNeighborY="18389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eacher"/>
        </a:ext>
      </dgm:extLst>
    </dgm:pt>
    <dgm:pt modelId="{54CD1509-8413-47A3-B1B9-DC60FD137F7A}" type="pres">
      <dgm:prSet presAssocID="{0A4D2BD5-240F-48FA-9E75-4DEBD8AF9E61}" presName="spaceRect" presStyleCnt="0"/>
      <dgm:spPr/>
    </dgm:pt>
    <dgm:pt modelId="{567F93E5-5C9E-4604-A79F-EED6F5D94F6E}" type="pres">
      <dgm:prSet presAssocID="{0A4D2BD5-240F-48FA-9E75-4DEBD8AF9E61}" presName="parTx" presStyleLbl="revTx" presStyleIdx="0" presStyleCnt="1" custScaleX="100000" custScaleY="179075" custLinFactNeighborX="3091" custLinFactNeighborY="9673">
        <dgm:presLayoutVars>
          <dgm:chMax val="0"/>
          <dgm:chPref val="0"/>
        </dgm:presLayoutVars>
      </dgm:prSet>
      <dgm:spPr/>
    </dgm:pt>
  </dgm:ptLst>
  <dgm:cxnLst>
    <dgm:cxn modelId="{84BA0231-14AF-4B6F-9F86-842D56CC5D24}" srcId="{DD60EC66-C7CA-4B76-B1A3-9B1746F4C429}" destId="{0A4D2BD5-240F-48FA-9E75-4DEBD8AF9E61}" srcOrd="0" destOrd="0" parTransId="{AE052572-88B9-4AFE-9FAC-8F52EA3A4123}" sibTransId="{43CE4E96-2EDB-485D-B716-9DD0A8ABBFB1}"/>
    <dgm:cxn modelId="{49F17593-F0F6-4445-B027-32D763A83562}" type="presOf" srcId="{DD60EC66-C7CA-4B76-B1A3-9B1746F4C429}" destId="{4193382C-8D26-4518-B810-296D5FCF8EC4}" srcOrd="0" destOrd="0" presId="urn:microsoft.com/office/officeart/2018/2/layout/IconVerticalSolidList"/>
    <dgm:cxn modelId="{44FB88EE-573E-4DAC-BD81-DE4197E957E3}" type="presOf" srcId="{0A4D2BD5-240F-48FA-9E75-4DEBD8AF9E61}" destId="{567F93E5-5C9E-4604-A79F-EED6F5D94F6E}" srcOrd="0" destOrd="0" presId="urn:microsoft.com/office/officeart/2018/2/layout/IconVerticalSolidList"/>
    <dgm:cxn modelId="{F70727F1-BAB1-4BC9-B535-81F49C4605A2}" type="presParOf" srcId="{4193382C-8D26-4518-B810-296D5FCF8EC4}" destId="{6A19DFCA-80AE-44F7-A5DE-D90B585DF80E}" srcOrd="0" destOrd="0" presId="urn:microsoft.com/office/officeart/2018/2/layout/IconVerticalSolidList"/>
    <dgm:cxn modelId="{92910BF3-9B87-4C19-B3D0-8199CC65442A}" type="presParOf" srcId="{6A19DFCA-80AE-44F7-A5DE-D90B585DF80E}" destId="{DCF9B297-0FC7-4E6B-BD66-E7739EEA784C}" srcOrd="0" destOrd="0" presId="urn:microsoft.com/office/officeart/2018/2/layout/IconVerticalSolidList"/>
    <dgm:cxn modelId="{5C3CF3DA-4E71-4925-BB23-B8095BEAF46E}" type="presParOf" srcId="{6A19DFCA-80AE-44F7-A5DE-D90B585DF80E}" destId="{8A815AE4-9886-4B81-86FF-15AE295DB7AE}" srcOrd="1" destOrd="0" presId="urn:microsoft.com/office/officeart/2018/2/layout/IconVerticalSolidList"/>
    <dgm:cxn modelId="{48C0F084-B947-43D3-8C19-D9667227D9DF}" type="presParOf" srcId="{6A19DFCA-80AE-44F7-A5DE-D90B585DF80E}" destId="{54CD1509-8413-47A3-B1B9-DC60FD137F7A}" srcOrd="2" destOrd="0" presId="urn:microsoft.com/office/officeart/2018/2/layout/IconVerticalSolidList"/>
    <dgm:cxn modelId="{431A5520-C804-4FDE-A91C-5A0A14CC7259}" type="presParOf" srcId="{6A19DFCA-80AE-44F7-A5DE-D90B585DF80E}" destId="{567F93E5-5C9E-4604-A79F-EED6F5D94F6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D60EC66-C7CA-4B76-B1A3-9B1746F4C42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A4D2BD5-240F-48FA-9E75-4DEBD8AF9E61}">
      <dgm:prSet custT="1"/>
      <dgm:spPr/>
      <dgm:t>
        <a:bodyPr/>
        <a:lstStyle/>
        <a:p>
          <a:pPr>
            <a:lnSpc>
              <a:spcPct val="100000"/>
            </a:lnSpc>
          </a:pPr>
          <a:r>
            <a:rPr lang="en-US" sz="2000" dirty="0"/>
            <a:t>Dash was used to develop an interactive dashboard hosted on the web</a:t>
          </a:r>
        </a:p>
      </dgm:t>
    </dgm:pt>
    <dgm:pt modelId="{AE052572-88B9-4AFE-9FAC-8F52EA3A4123}" type="parTrans" cxnId="{84BA0231-14AF-4B6F-9F86-842D56CC5D24}">
      <dgm:prSet/>
      <dgm:spPr/>
      <dgm:t>
        <a:bodyPr/>
        <a:lstStyle/>
        <a:p>
          <a:endParaRPr lang="en-US"/>
        </a:p>
      </dgm:t>
    </dgm:pt>
    <dgm:pt modelId="{43CE4E96-2EDB-485D-B716-9DD0A8ABBFB1}" type="sibTrans" cxnId="{84BA0231-14AF-4B6F-9F86-842D56CC5D24}">
      <dgm:prSet/>
      <dgm:spPr/>
      <dgm:t>
        <a:bodyPr/>
        <a:lstStyle/>
        <a:p>
          <a:endParaRPr lang="en-US"/>
        </a:p>
      </dgm:t>
    </dgm:pt>
    <dgm:pt modelId="{4193382C-8D26-4518-B810-296D5FCF8EC4}" type="pres">
      <dgm:prSet presAssocID="{DD60EC66-C7CA-4B76-B1A3-9B1746F4C429}" presName="root" presStyleCnt="0">
        <dgm:presLayoutVars>
          <dgm:dir/>
          <dgm:resizeHandles val="exact"/>
        </dgm:presLayoutVars>
      </dgm:prSet>
      <dgm:spPr/>
    </dgm:pt>
    <dgm:pt modelId="{6A19DFCA-80AE-44F7-A5DE-D90B585DF80E}" type="pres">
      <dgm:prSet presAssocID="{0A4D2BD5-240F-48FA-9E75-4DEBD8AF9E61}" presName="compNode" presStyleCnt="0"/>
      <dgm:spPr/>
    </dgm:pt>
    <dgm:pt modelId="{DCF9B297-0FC7-4E6B-BD66-E7739EEA784C}" type="pres">
      <dgm:prSet presAssocID="{0A4D2BD5-240F-48FA-9E75-4DEBD8AF9E61}" presName="bgRect" presStyleLbl="bgShp" presStyleIdx="0" presStyleCnt="1" custScaleY="311422"/>
      <dgm:spPr/>
    </dgm:pt>
    <dgm:pt modelId="{8A815AE4-9886-4B81-86FF-15AE295DB7AE}" type="pres">
      <dgm:prSet presAssocID="{0A4D2BD5-240F-48FA-9E75-4DEBD8AF9E61}" presName="iconRect" presStyleLbl="node1" presStyleIdx="0" presStyleCnt="1" custScaleX="368255" custScaleY="347677" custLinFactX="35207" custLinFactNeighborX="1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eacher"/>
        </a:ext>
      </dgm:extLst>
    </dgm:pt>
    <dgm:pt modelId="{54CD1509-8413-47A3-B1B9-DC60FD137F7A}" type="pres">
      <dgm:prSet presAssocID="{0A4D2BD5-240F-48FA-9E75-4DEBD8AF9E61}" presName="spaceRect" presStyleCnt="0"/>
      <dgm:spPr/>
    </dgm:pt>
    <dgm:pt modelId="{567F93E5-5C9E-4604-A79F-EED6F5D94F6E}" type="pres">
      <dgm:prSet presAssocID="{0A4D2BD5-240F-48FA-9E75-4DEBD8AF9E61}" presName="parTx" presStyleLbl="revTx" presStyleIdx="0" presStyleCnt="1" custScaleX="87754" custScaleY="261004">
        <dgm:presLayoutVars>
          <dgm:chMax val="0"/>
          <dgm:chPref val="0"/>
        </dgm:presLayoutVars>
      </dgm:prSet>
      <dgm:spPr/>
    </dgm:pt>
  </dgm:ptLst>
  <dgm:cxnLst>
    <dgm:cxn modelId="{84BA0231-14AF-4B6F-9F86-842D56CC5D24}" srcId="{DD60EC66-C7CA-4B76-B1A3-9B1746F4C429}" destId="{0A4D2BD5-240F-48FA-9E75-4DEBD8AF9E61}" srcOrd="0" destOrd="0" parTransId="{AE052572-88B9-4AFE-9FAC-8F52EA3A4123}" sibTransId="{43CE4E96-2EDB-485D-B716-9DD0A8ABBFB1}"/>
    <dgm:cxn modelId="{49F17593-F0F6-4445-B027-32D763A83562}" type="presOf" srcId="{DD60EC66-C7CA-4B76-B1A3-9B1746F4C429}" destId="{4193382C-8D26-4518-B810-296D5FCF8EC4}" srcOrd="0" destOrd="0" presId="urn:microsoft.com/office/officeart/2018/2/layout/IconVerticalSolidList"/>
    <dgm:cxn modelId="{44FB88EE-573E-4DAC-BD81-DE4197E957E3}" type="presOf" srcId="{0A4D2BD5-240F-48FA-9E75-4DEBD8AF9E61}" destId="{567F93E5-5C9E-4604-A79F-EED6F5D94F6E}" srcOrd="0" destOrd="0" presId="urn:microsoft.com/office/officeart/2018/2/layout/IconVerticalSolidList"/>
    <dgm:cxn modelId="{F70727F1-BAB1-4BC9-B535-81F49C4605A2}" type="presParOf" srcId="{4193382C-8D26-4518-B810-296D5FCF8EC4}" destId="{6A19DFCA-80AE-44F7-A5DE-D90B585DF80E}" srcOrd="0" destOrd="0" presId="urn:microsoft.com/office/officeart/2018/2/layout/IconVerticalSolidList"/>
    <dgm:cxn modelId="{92910BF3-9B87-4C19-B3D0-8199CC65442A}" type="presParOf" srcId="{6A19DFCA-80AE-44F7-A5DE-D90B585DF80E}" destId="{DCF9B297-0FC7-4E6B-BD66-E7739EEA784C}" srcOrd="0" destOrd="0" presId="urn:microsoft.com/office/officeart/2018/2/layout/IconVerticalSolidList"/>
    <dgm:cxn modelId="{5C3CF3DA-4E71-4925-BB23-B8095BEAF46E}" type="presParOf" srcId="{6A19DFCA-80AE-44F7-A5DE-D90B585DF80E}" destId="{8A815AE4-9886-4B81-86FF-15AE295DB7AE}" srcOrd="1" destOrd="0" presId="urn:microsoft.com/office/officeart/2018/2/layout/IconVerticalSolidList"/>
    <dgm:cxn modelId="{48C0F084-B947-43D3-8C19-D9667227D9DF}" type="presParOf" srcId="{6A19DFCA-80AE-44F7-A5DE-D90B585DF80E}" destId="{54CD1509-8413-47A3-B1B9-DC60FD137F7A}" srcOrd="2" destOrd="0" presId="urn:microsoft.com/office/officeart/2018/2/layout/IconVerticalSolidList"/>
    <dgm:cxn modelId="{431A5520-C804-4FDE-A91C-5A0A14CC7259}" type="presParOf" srcId="{6A19DFCA-80AE-44F7-A5DE-D90B585DF80E}" destId="{567F93E5-5C9E-4604-A79F-EED6F5D94F6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9DB09A-F0A2-441C-945D-D31AC1006950}">
      <dsp:nvSpPr>
        <dsp:cNvPr id="0" name=""/>
        <dsp:cNvSpPr/>
      </dsp:nvSpPr>
      <dsp:spPr>
        <a:xfrm>
          <a:off x="5601" y="250721"/>
          <a:ext cx="1245001" cy="12450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83D1FC-111C-4CD7-A4AA-CD529621E6FE}">
      <dsp:nvSpPr>
        <dsp:cNvPr id="0" name=""/>
        <dsp:cNvSpPr/>
      </dsp:nvSpPr>
      <dsp:spPr>
        <a:xfrm>
          <a:off x="5601" y="1686976"/>
          <a:ext cx="3557147" cy="533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100000"/>
            </a:lnSpc>
            <a:spcBef>
              <a:spcPct val="0"/>
            </a:spcBef>
            <a:spcAft>
              <a:spcPct val="35000"/>
            </a:spcAft>
            <a:buNone/>
            <a:defRPr b="1"/>
          </a:pPr>
          <a:r>
            <a:rPr lang="en-US" sz="2100" b="1" kern="1200"/>
            <a:t>Summary of methodologies</a:t>
          </a:r>
          <a:endParaRPr lang="en-US" sz="2100" kern="1200"/>
        </a:p>
      </dsp:txBody>
      <dsp:txXfrm>
        <a:off x="5601" y="1686976"/>
        <a:ext cx="3557147" cy="533572"/>
      </dsp:txXfrm>
    </dsp:sp>
    <dsp:sp modelId="{52A91DC5-3076-49E9-B6AC-BACCE4C08826}">
      <dsp:nvSpPr>
        <dsp:cNvPr id="0" name=""/>
        <dsp:cNvSpPr/>
      </dsp:nvSpPr>
      <dsp:spPr>
        <a:xfrm>
          <a:off x="5601" y="2309503"/>
          <a:ext cx="3557147" cy="23889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r>
            <a:rPr lang="en-US" sz="1600" kern="1200" dirty="0"/>
            <a:t>Data collection</a:t>
          </a:r>
        </a:p>
        <a:p>
          <a:pPr marL="0" lvl="0" indent="0" algn="l" defTabSz="711200">
            <a:lnSpc>
              <a:spcPct val="100000"/>
            </a:lnSpc>
            <a:spcBef>
              <a:spcPct val="0"/>
            </a:spcBef>
            <a:spcAft>
              <a:spcPct val="35000"/>
            </a:spcAft>
            <a:buNone/>
          </a:pPr>
          <a:r>
            <a:rPr lang="en-US" sz="1600" kern="1200"/>
            <a:t>Data wrangling</a:t>
          </a:r>
        </a:p>
        <a:p>
          <a:pPr marL="0" lvl="0" indent="0" algn="l" defTabSz="711200">
            <a:lnSpc>
              <a:spcPct val="100000"/>
            </a:lnSpc>
            <a:spcBef>
              <a:spcPct val="0"/>
            </a:spcBef>
            <a:spcAft>
              <a:spcPct val="35000"/>
            </a:spcAft>
            <a:buNone/>
          </a:pPr>
          <a:r>
            <a:rPr lang="en-US" sz="1600" kern="1200"/>
            <a:t>EDA with data visualization</a:t>
          </a:r>
        </a:p>
        <a:p>
          <a:pPr marL="0" lvl="0" indent="0" algn="l" defTabSz="711200">
            <a:lnSpc>
              <a:spcPct val="100000"/>
            </a:lnSpc>
            <a:spcBef>
              <a:spcPct val="0"/>
            </a:spcBef>
            <a:spcAft>
              <a:spcPct val="35000"/>
            </a:spcAft>
            <a:buNone/>
          </a:pPr>
          <a:r>
            <a:rPr lang="en-US" sz="1600" kern="1200"/>
            <a:t>EDA with SQL</a:t>
          </a:r>
        </a:p>
        <a:p>
          <a:pPr marL="0" lvl="0" indent="0" algn="l" defTabSz="711200">
            <a:lnSpc>
              <a:spcPct val="100000"/>
            </a:lnSpc>
            <a:spcBef>
              <a:spcPct val="0"/>
            </a:spcBef>
            <a:spcAft>
              <a:spcPct val="35000"/>
            </a:spcAft>
            <a:buNone/>
          </a:pPr>
          <a:r>
            <a:rPr lang="en-US" sz="1600" kern="1200"/>
            <a:t>Building an interactive map with Folium</a:t>
          </a:r>
        </a:p>
        <a:p>
          <a:pPr marL="0" lvl="0" indent="0" algn="l" defTabSz="711200">
            <a:lnSpc>
              <a:spcPct val="100000"/>
            </a:lnSpc>
            <a:spcBef>
              <a:spcPct val="0"/>
            </a:spcBef>
            <a:spcAft>
              <a:spcPct val="35000"/>
            </a:spcAft>
            <a:buNone/>
          </a:pPr>
          <a:r>
            <a:rPr lang="en-US" sz="1600" kern="1200"/>
            <a:t>Building an interactive dashboard with Plotly Dash</a:t>
          </a:r>
        </a:p>
        <a:p>
          <a:pPr marL="0" lvl="0" indent="0" algn="l" defTabSz="711200">
            <a:lnSpc>
              <a:spcPct val="100000"/>
            </a:lnSpc>
            <a:spcBef>
              <a:spcPct val="0"/>
            </a:spcBef>
            <a:spcAft>
              <a:spcPct val="35000"/>
            </a:spcAft>
            <a:buNone/>
          </a:pPr>
          <a:r>
            <a:rPr lang="en-US" sz="1600" kern="1200"/>
            <a:t>Predictive analysis (classification)</a:t>
          </a:r>
        </a:p>
      </dsp:txBody>
      <dsp:txXfrm>
        <a:off x="5601" y="2309503"/>
        <a:ext cx="3557147" cy="2388964"/>
      </dsp:txXfrm>
    </dsp:sp>
    <dsp:sp modelId="{7AA56843-5A46-4735-90C5-D0229E04FBBF}">
      <dsp:nvSpPr>
        <dsp:cNvPr id="0" name=""/>
        <dsp:cNvSpPr/>
      </dsp:nvSpPr>
      <dsp:spPr>
        <a:xfrm>
          <a:off x="4185250" y="250721"/>
          <a:ext cx="1245001" cy="12450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B1245F-2C26-4C3C-96C3-2332F5B38070}">
      <dsp:nvSpPr>
        <dsp:cNvPr id="0" name=""/>
        <dsp:cNvSpPr/>
      </dsp:nvSpPr>
      <dsp:spPr>
        <a:xfrm>
          <a:off x="4185250" y="1686976"/>
          <a:ext cx="3557147" cy="533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100000"/>
            </a:lnSpc>
            <a:spcBef>
              <a:spcPct val="0"/>
            </a:spcBef>
            <a:spcAft>
              <a:spcPct val="35000"/>
            </a:spcAft>
            <a:buNone/>
            <a:defRPr b="1"/>
          </a:pPr>
          <a:r>
            <a:rPr lang="en-US" sz="2100" b="1" kern="1200"/>
            <a:t>Summary of all results</a:t>
          </a:r>
          <a:endParaRPr lang="en-US" sz="2100" kern="1200"/>
        </a:p>
      </dsp:txBody>
      <dsp:txXfrm>
        <a:off x="4185250" y="1686976"/>
        <a:ext cx="3557147" cy="533572"/>
      </dsp:txXfrm>
    </dsp:sp>
    <dsp:sp modelId="{F59384E9-2675-4092-A9CF-034F7229C46F}">
      <dsp:nvSpPr>
        <dsp:cNvPr id="0" name=""/>
        <dsp:cNvSpPr/>
      </dsp:nvSpPr>
      <dsp:spPr>
        <a:xfrm>
          <a:off x="4185250" y="2309503"/>
          <a:ext cx="3557147" cy="23889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r>
            <a:rPr lang="en-US" sz="1600" kern="1200"/>
            <a:t>Exploratory data analysis results</a:t>
          </a:r>
        </a:p>
        <a:p>
          <a:pPr marL="0" lvl="0" indent="0" algn="l" defTabSz="711200">
            <a:lnSpc>
              <a:spcPct val="100000"/>
            </a:lnSpc>
            <a:spcBef>
              <a:spcPct val="0"/>
            </a:spcBef>
            <a:spcAft>
              <a:spcPct val="35000"/>
            </a:spcAft>
            <a:buNone/>
          </a:pPr>
          <a:r>
            <a:rPr lang="en-US" sz="1600" kern="1200"/>
            <a:t>Interactive analytics demo in screenshots</a:t>
          </a:r>
        </a:p>
        <a:p>
          <a:pPr marL="0" lvl="0" indent="0" algn="l" defTabSz="711200">
            <a:lnSpc>
              <a:spcPct val="100000"/>
            </a:lnSpc>
            <a:spcBef>
              <a:spcPct val="0"/>
            </a:spcBef>
            <a:spcAft>
              <a:spcPct val="35000"/>
            </a:spcAft>
            <a:buNone/>
          </a:pPr>
          <a:r>
            <a:rPr lang="en-US" sz="1600" kern="1200"/>
            <a:t>Predictive analysis results</a:t>
          </a:r>
        </a:p>
      </dsp:txBody>
      <dsp:txXfrm>
        <a:off x="4185250" y="2309503"/>
        <a:ext cx="3557147" cy="23889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F9B297-0FC7-4E6B-BD66-E7739EEA784C}">
      <dsp:nvSpPr>
        <dsp:cNvPr id="0" name=""/>
        <dsp:cNvSpPr/>
      </dsp:nvSpPr>
      <dsp:spPr>
        <a:xfrm>
          <a:off x="58858" y="375663"/>
          <a:ext cx="9996487" cy="69135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815AE4-9886-4B81-86FF-15AE295DB7AE}">
      <dsp:nvSpPr>
        <dsp:cNvPr id="0" name=""/>
        <dsp:cNvSpPr/>
      </dsp:nvSpPr>
      <dsp:spPr>
        <a:xfrm>
          <a:off x="342346" y="406534"/>
          <a:ext cx="621097" cy="6494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7F93E5-5C9E-4604-A79F-EED6F5D94F6E}">
      <dsp:nvSpPr>
        <dsp:cNvPr id="0" name=""/>
        <dsp:cNvSpPr/>
      </dsp:nvSpPr>
      <dsp:spPr>
        <a:xfrm>
          <a:off x="338810" y="88138"/>
          <a:ext cx="9657677" cy="13453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512" tIns="79512" rIns="79512" bIns="79512" numCol="1" spcCol="1270" anchor="ctr" anchorCtr="0">
          <a:noAutofit/>
        </a:bodyPr>
        <a:lstStyle/>
        <a:p>
          <a:pPr marL="0" lvl="0" indent="0" algn="l" defTabSz="889000">
            <a:lnSpc>
              <a:spcPct val="100000"/>
            </a:lnSpc>
            <a:spcBef>
              <a:spcPct val="0"/>
            </a:spcBef>
            <a:spcAft>
              <a:spcPct val="35000"/>
            </a:spcAft>
            <a:buNone/>
          </a:pPr>
          <a:r>
            <a:rPr lang="en-US" sz="2000" kern="1200" dirty="0"/>
            <a:t>	The web scrapped latitudinal and longitudinal coordinates from Wikipedia 	were used to develop an interactive map using folium.</a:t>
          </a:r>
        </a:p>
      </dsp:txBody>
      <dsp:txXfrm>
        <a:off x="338810" y="88138"/>
        <a:ext cx="9657677" cy="13453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F9B297-0FC7-4E6B-BD66-E7739EEA784C}">
      <dsp:nvSpPr>
        <dsp:cNvPr id="0" name=""/>
        <dsp:cNvSpPr/>
      </dsp:nvSpPr>
      <dsp:spPr>
        <a:xfrm>
          <a:off x="85059" y="45376"/>
          <a:ext cx="9745663" cy="121734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815AE4-9886-4B81-86FF-15AE295DB7AE}">
      <dsp:nvSpPr>
        <dsp:cNvPr id="0" name=""/>
        <dsp:cNvSpPr/>
      </dsp:nvSpPr>
      <dsp:spPr>
        <a:xfrm>
          <a:off x="205627" y="280306"/>
          <a:ext cx="791728" cy="7474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7F93E5-5C9E-4604-A79F-EED6F5D94F6E}">
      <dsp:nvSpPr>
        <dsp:cNvPr id="0" name=""/>
        <dsp:cNvSpPr/>
      </dsp:nvSpPr>
      <dsp:spPr>
        <a:xfrm>
          <a:off x="1105576" y="143918"/>
          <a:ext cx="8155234" cy="1020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370" tIns="41370" rIns="41370" bIns="41370" numCol="1" spcCol="1270" anchor="ctr" anchorCtr="0">
          <a:noAutofit/>
        </a:bodyPr>
        <a:lstStyle/>
        <a:p>
          <a:pPr marL="0" lvl="0" indent="0" algn="l" defTabSz="889000">
            <a:lnSpc>
              <a:spcPct val="100000"/>
            </a:lnSpc>
            <a:spcBef>
              <a:spcPct val="0"/>
            </a:spcBef>
            <a:spcAft>
              <a:spcPct val="35000"/>
            </a:spcAft>
            <a:buNone/>
          </a:pPr>
          <a:r>
            <a:rPr lang="en-US" sz="2000" kern="1200" dirty="0"/>
            <a:t>Dash was used to develop an interactive dashboard hosted on the web</a:t>
          </a:r>
        </a:p>
      </dsp:txBody>
      <dsp:txXfrm>
        <a:off x="1105576" y="143918"/>
        <a:ext cx="8155234" cy="102026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167474-952B-AC43-BEC3-541C80E3FD9C}"/>
              </a:ext>
            </a:extLst>
          </p:cNvPr>
          <p:cNvSpPr>
            <a:spLocks noGrp="1"/>
          </p:cNvSpPr>
          <p:nvPr>
            <p:ph type="hdr" sz="quarter"/>
          </p:nvPr>
        </p:nvSpPr>
        <p:spPr>
          <a:xfrm>
            <a:off x="0" y="0"/>
            <a:ext cx="2971800" cy="9366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B6DC1C6-1287-2C4A-84C8-98EFD82F9A6C}"/>
              </a:ext>
            </a:extLst>
          </p:cNvPr>
          <p:cNvSpPr>
            <a:spLocks noGrp="1"/>
          </p:cNvSpPr>
          <p:nvPr>
            <p:ph type="dt" sz="quarter" idx="1"/>
          </p:nvPr>
        </p:nvSpPr>
        <p:spPr>
          <a:xfrm>
            <a:off x="3884613" y="0"/>
            <a:ext cx="2971800" cy="93663"/>
          </a:xfrm>
          <a:prstGeom prst="rect">
            <a:avLst/>
          </a:prstGeom>
        </p:spPr>
        <p:txBody>
          <a:bodyPr vert="horz" lIns="91440" tIns="45720" rIns="91440" bIns="45720" rtlCol="0"/>
          <a:lstStyle>
            <a:lvl1pPr algn="r">
              <a:defRPr sz="1200"/>
            </a:lvl1pPr>
          </a:lstStyle>
          <a:p>
            <a:fld id="{C61B1DFE-DEC1-F84C-B64B-0BC4AFB87332}" type="datetimeFigureOut">
              <a:rPr lang="en-US" smtClean="0"/>
              <a:t>9/9/2021</a:t>
            </a:fld>
            <a:endParaRPr lang="en-US"/>
          </a:p>
        </p:txBody>
      </p:sp>
      <p:sp>
        <p:nvSpPr>
          <p:cNvPr id="4" name="Footer Placeholder 3">
            <a:extLst>
              <a:ext uri="{FF2B5EF4-FFF2-40B4-BE49-F238E27FC236}">
                <a16:creationId xmlns:a16="http://schemas.microsoft.com/office/drawing/2014/main" id="{06B322D0-710C-764D-ADE9-C566FF3B05D7}"/>
              </a:ext>
            </a:extLst>
          </p:cNvPr>
          <p:cNvSpPr>
            <a:spLocks noGrp="1"/>
          </p:cNvSpPr>
          <p:nvPr>
            <p:ph type="ftr" sz="quarter" idx="2"/>
          </p:nvPr>
        </p:nvSpPr>
        <p:spPr>
          <a:xfrm>
            <a:off x="0" y="1763713"/>
            <a:ext cx="2971800" cy="936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2A2AE0-FDA0-1248-8D07-A5244E897ED5}"/>
              </a:ext>
            </a:extLst>
          </p:cNvPr>
          <p:cNvSpPr>
            <a:spLocks noGrp="1"/>
          </p:cNvSpPr>
          <p:nvPr>
            <p:ph type="sldNum" sz="quarter" idx="3"/>
          </p:nvPr>
        </p:nvSpPr>
        <p:spPr>
          <a:xfrm>
            <a:off x="3884613" y="1763713"/>
            <a:ext cx="2971800" cy="93662"/>
          </a:xfrm>
          <a:prstGeom prst="rect">
            <a:avLst/>
          </a:prstGeom>
        </p:spPr>
        <p:txBody>
          <a:bodyPr vert="horz" lIns="91440" tIns="45720" rIns="91440" bIns="45720" rtlCol="0" anchor="b"/>
          <a:lstStyle>
            <a:lvl1pPr algn="r">
              <a:defRPr sz="1200"/>
            </a:lvl1pPr>
          </a:lstStyle>
          <a:p>
            <a:fld id="{FD91E733-BECA-E944-9B7F-321864631FC0}" type="slidenum">
              <a:rPr lang="en-US" smtClean="0"/>
              <a:t>‹#›</a:t>
            </a:fld>
            <a:endParaRPr lang="en-US"/>
          </a:p>
        </p:txBody>
      </p:sp>
    </p:spTree>
    <p:extLst>
      <p:ext uri="{BB962C8B-B14F-4D97-AF65-F5344CB8AC3E}">
        <p14:creationId xmlns:p14="http://schemas.microsoft.com/office/powerpoint/2010/main" val="4071015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9/9/2021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D383-EB92-5540-96BB-199B7760EF4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9FED7B-4DA5-4346-B7E2-D18782430F6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B5F2C-52A9-3047-A473-9FFC051518A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9/9/2021</a:t>
            </a:fld>
            <a:endParaRPr lang="en-US"/>
          </a:p>
        </p:txBody>
      </p:sp>
      <p:sp>
        <p:nvSpPr>
          <p:cNvPr id="5" name="Footer Placeholder 4">
            <a:extLst>
              <a:ext uri="{FF2B5EF4-FFF2-40B4-BE49-F238E27FC236}">
                <a16:creationId xmlns:a16="http://schemas.microsoft.com/office/drawing/2014/main" id="{DAC041C9-0677-664D-B2BB-69B0A6A709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0B34EA4-D670-2C41-9EF4-392023D22E4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74854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5DB93-A58E-714C-BD6E-76F1D21AEA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83819-F149-7645-A0DD-B53DD9D8483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B065F-A67E-EF4E-A12F-EB30F584E49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9/9/2021</a:t>
            </a:fld>
            <a:endParaRPr lang="en-US"/>
          </a:p>
        </p:txBody>
      </p:sp>
      <p:sp>
        <p:nvSpPr>
          <p:cNvPr id="5" name="Footer Placeholder 4">
            <a:extLst>
              <a:ext uri="{FF2B5EF4-FFF2-40B4-BE49-F238E27FC236}">
                <a16:creationId xmlns:a16="http://schemas.microsoft.com/office/drawing/2014/main" id="{356E9D5F-8CC5-8740-9426-35E9D812FC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BB1DE0B-93CB-5C41-B581-C00D0F9F7CC2}"/>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85729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a:prstGeom prst="rect">
            <a:avLst/>
          </a:prstGeo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a:t>Click to edit Master title style</a:t>
            </a:r>
          </a:p>
        </p:txBody>
      </p:sp>
      <p:sp>
        <p:nvSpPr>
          <p:cNvPr id="2" name="Footer Placeholder 1">
            <a:extLst>
              <a:ext uri="{FF2B5EF4-FFF2-40B4-BE49-F238E27FC236}">
                <a16:creationId xmlns:a16="http://schemas.microsoft.com/office/drawing/2014/main" id="{FD30FDD2-E0CC-3E4C-A49E-91BE8BE0367F}"/>
              </a:ext>
            </a:extLst>
          </p:cNvPr>
          <p:cNvSpPr>
            <a:spLocks noGrp="1"/>
          </p:cNvSpPr>
          <p:nvPr>
            <p:ph type="ftr" sz="quarter" idx="10"/>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1038078290"/>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AA119083-F06C-6F4F-9852-321B8C953CC2}"/>
              </a:ext>
            </a:extLst>
          </p:cNvPr>
          <p:cNvSpPr>
            <a:spLocks noGrp="1"/>
          </p:cNvSpPr>
          <p:nvPr>
            <p:ph type="ftr" sz="quarter" idx="10"/>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976210309"/>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308100" y="-104133"/>
            <a:ext cx="15355125" cy="6962069"/>
            <a:chOff x="-981075" y="-78100"/>
            <a:chExt cx="11516344" cy="5221552"/>
          </a:xfrm>
        </p:grpSpPr>
        <p:sp>
          <p:nvSpPr>
            <p:cNvPr id="11" name="Google Shape;11;p2"/>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2" name="Google Shape;12;p2"/>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3" name="Google Shape;13;p2"/>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4" name="Google Shape;14;p2"/>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5" name="Google Shape;15;p2"/>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6" name="Google Shape;16;p2"/>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7" name="Google Shape;17;p2"/>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8" name="Google Shape;18;p2"/>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9" name="Google Shape;19;p2"/>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20" name="Google Shape;20;p2"/>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21" name="Google Shape;21;p2"/>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22" name="Google Shape;22;p2"/>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23" name="Google Shape;23;p2"/>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24" name="Google Shape;24;p2"/>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25" name="Google Shape;25;p2"/>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26" name="Google Shape;26;p2"/>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27" name="Google Shape;27;p2"/>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28" name="Google Shape;28;p2"/>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29" name="Google Shape;29;p2"/>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grpSp>
      <p:sp>
        <p:nvSpPr>
          <p:cNvPr id="30" name="Google Shape;30;p2"/>
          <p:cNvSpPr txBox="1">
            <a:spLocks noGrp="1"/>
          </p:cNvSpPr>
          <p:nvPr>
            <p:ph type="ctrTitle"/>
          </p:nvPr>
        </p:nvSpPr>
        <p:spPr>
          <a:xfrm>
            <a:off x="937200" y="4333433"/>
            <a:ext cx="6606800" cy="1546400"/>
          </a:xfrm>
          <a:prstGeom prst="rect">
            <a:avLst/>
          </a:prstGeom>
        </p:spPr>
        <p:txBody>
          <a:bodyPr spcFirstLastPara="1" wrap="square" lIns="0" tIns="0" rIns="0" bIns="0" anchor="b" anchorCtr="0">
            <a:noAutofit/>
          </a:bodyPr>
          <a:lstStyle>
            <a:lvl1pPr lvl="0" rtl="0">
              <a:spcBef>
                <a:spcPts val="0"/>
              </a:spcBef>
              <a:spcAft>
                <a:spcPts val="0"/>
              </a:spcAft>
              <a:buClr>
                <a:schemeClr val="lt1"/>
              </a:buClr>
              <a:buSzPts val="4800"/>
              <a:buNone/>
              <a:defRPr sz="6400">
                <a:solidFill>
                  <a:schemeClr val="lt1"/>
                </a:solidFill>
              </a:defRPr>
            </a:lvl1pPr>
            <a:lvl2pPr lvl="1" rtl="0">
              <a:spcBef>
                <a:spcPts val="0"/>
              </a:spcBef>
              <a:spcAft>
                <a:spcPts val="0"/>
              </a:spcAft>
              <a:buClr>
                <a:schemeClr val="lt1"/>
              </a:buClr>
              <a:buSzPts val="4800"/>
              <a:buNone/>
              <a:defRPr sz="6400">
                <a:solidFill>
                  <a:schemeClr val="lt1"/>
                </a:solidFill>
              </a:defRPr>
            </a:lvl2pPr>
            <a:lvl3pPr lvl="2" rtl="0">
              <a:spcBef>
                <a:spcPts val="0"/>
              </a:spcBef>
              <a:spcAft>
                <a:spcPts val="0"/>
              </a:spcAft>
              <a:buClr>
                <a:schemeClr val="lt1"/>
              </a:buClr>
              <a:buSzPts val="4800"/>
              <a:buNone/>
              <a:defRPr sz="6400">
                <a:solidFill>
                  <a:schemeClr val="lt1"/>
                </a:solidFill>
              </a:defRPr>
            </a:lvl3pPr>
            <a:lvl4pPr lvl="3" rtl="0">
              <a:spcBef>
                <a:spcPts val="0"/>
              </a:spcBef>
              <a:spcAft>
                <a:spcPts val="0"/>
              </a:spcAft>
              <a:buClr>
                <a:schemeClr val="lt1"/>
              </a:buClr>
              <a:buSzPts val="4800"/>
              <a:buNone/>
              <a:defRPr sz="6400">
                <a:solidFill>
                  <a:schemeClr val="lt1"/>
                </a:solidFill>
              </a:defRPr>
            </a:lvl4pPr>
            <a:lvl5pPr lvl="4" rtl="0">
              <a:spcBef>
                <a:spcPts val="0"/>
              </a:spcBef>
              <a:spcAft>
                <a:spcPts val="0"/>
              </a:spcAft>
              <a:buClr>
                <a:schemeClr val="lt1"/>
              </a:buClr>
              <a:buSzPts val="4800"/>
              <a:buNone/>
              <a:defRPr sz="6400">
                <a:solidFill>
                  <a:schemeClr val="lt1"/>
                </a:solidFill>
              </a:defRPr>
            </a:lvl5pPr>
            <a:lvl6pPr lvl="5" rtl="0">
              <a:spcBef>
                <a:spcPts val="0"/>
              </a:spcBef>
              <a:spcAft>
                <a:spcPts val="0"/>
              </a:spcAft>
              <a:buClr>
                <a:schemeClr val="lt1"/>
              </a:buClr>
              <a:buSzPts val="4800"/>
              <a:buNone/>
              <a:defRPr sz="6400">
                <a:solidFill>
                  <a:schemeClr val="lt1"/>
                </a:solidFill>
              </a:defRPr>
            </a:lvl6pPr>
            <a:lvl7pPr lvl="6" rtl="0">
              <a:spcBef>
                <a:spcPts val="0"/>
              </a:spcBef>
              <a:spcAft>
                <a:spcPts val="0"/>
              </a:spcAft>
              <a:buClr>
                <a:schemeClr val="lt1"/>
              </a:buClr>
              <a:buSzPts val="4800"/>
              <a:buNone/>
              <a:defRPr sz="6400">
                <a:solidFill>
                  <a:schemeClr val="lt1"/>
                </a:solidFill>
              </a:defRPr>
            </a:lvl7pPr>
            <a:lvl8pPr lvl="7" rtl="0">
              <a:spcBef>
                <a:spcPts val="0"/>
              </a:spcBef>
              <a:spcAft>
                <a:spcPts val="0"/>
              </a:spcAft>
              <a:buClr>
                <a:schemeClr val="lt1"/>
              </a:buClr>
              <a:buSzPts val="4800"/>
              <a:buNone/>
              <a:defRPr sz="6400">
                <a:solidFill>
                  <a:schemeClr val="lt1"/>
                </a:solidFill>
              </a:defRPr>
            </a:lvl8pPr>
            <a:lvl9pPr lvl="8" rtl="0">
              <a:spcBef>
                <a:spcPts val="0"/>
              </a:spcBef>
              <a:spcAft>
                <a:spcPts val="0"/>
              </a:spcAft>
              <a:buClr>
                <a:schemeClr val="lt1"/>
              </a:buClr>
              <a:buSzPts val="4800"/>
              <a:buNone/>
              <a:defRPr sz="6400">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1283638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31"/>
        <p:cNvGrpSpPr/>
        <p:nvPr/>
      </p:nvGrpSpPr>
      <p:grpSpPr>
        <a:xfrm>
          <a:off x="0" y="0"/>
          <a:ext cx="0" cy="0"/>
          <a:chOff x="0" y="0"/>
          <a:chExt cx="0" cy="0"/>
        </a:xfrm>
      </p:grpSpPr>
      <p:grpSp>
        <p:nvGrpSpPr>
          <p:cNvPr id="32" name="Google Shape;32;p3"/>
          <p:cNvGrpSpPr/>
          <p:nvPr/>
        </p:nvGrpSpPr>
        <p:grpSpPr>
          <a:xfrm>
            <a:off x="-1308100" y="-104133"/>
            <a:ext cx="15355125" cy="6962069"/>
            <a:chOff x="-981075" y="-78100"/>
            <a:chExt cx="11516344" cy="5221552"/>
          </a:xfrm>
        </p:grpSpPr>
        <p:sp>
          <p:nvSpPr>
            <p:cNvPr id="33" name="Google Shape;33;p3"/>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34" name="Google Shape;34;p3"/>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35" name="Google Shape;35;p3"/>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36" name="Google Shape;36;p3"/>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37" name="Google Shape;37;p3"/>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38" name="Google Shape;38;p3"/>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39" name="Google Shape;39;p3"/>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40" name="Google Shape;40;p3"/>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41" name="Google Shape;41;p3"/>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42" name="Google Shape;42;p3"/>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43" name="Google Shape;43;p3"/>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44" name="Google Shape;44;p3"/>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45" name="Google Shape;45;p3"/>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46" name="Google Shape;46;p3"/>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47" name="Google Shape;47;p3"/>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48" name="Google Shape;48;p3"/>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49" name="Google Shape;49;p3"/>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50" name="Google Shape;50;p3"/>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51" name="Google Shape;51;p3"/>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grpSp>
      <p:sp>
        <p:nvSpPr>
          <p:cNvPr id="52" name="Google Shape;52;p3"/>
          <p:cNvSpPr txBox="1">
            <a:spLocks noGrp="1"/>
          </p:cNvSpPr>
          <p:nvPr>
            <p:ph type="ctrTitle"/>
          </p:nvPr>
        </p:nvSpPr>
        <p:spPr>
          <a:xfrm>
            <a:off x="3073533" y="3845837"/>
            <a:ext cx="7748000" cy="6344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sz="4800"/>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r>
              <a:rPr lang="en-US"/>
              <a:t>Click to edit Master title style</a:t>
            </a:r>
            <a:endParaRPr/>
          </a:p>
        </p:txBody>
      </p:sp>
      <p:sp>
        <p:nvSpPr>
          <p:cNvPr id="53" name="Google Shape;53;p3"/>
          <p:cNvSpPr txBox="1">
            <a:spLocks noGrp="1"/>
          </p:cNvSpPr>
          <p:nvPr>
            <p:ph type="subTitle" idx="1"/>
          </p:nvPr>
        </p:nvSpPr>
        <p:spPr>
          <a:xfrm>
            <a:off x="3073533" y="4513915"/>
            <a:ext cx="7748000" cy="5476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1600"/>
              <a:buNone/>
              <a:defRPr/>
            </a:lvl1pPr>
            <a:lvl2pPr lvl="1" rtl="0">
              <a:spcBef>
                <a:spcPts val="1067"/>
              </a:spcBef>
              <a:spcAft>
                <a:spcPts val="0"/>
              </a:spcAft>
              <a:buClr>
                <a:schemeClr val="dk1"/>
              </a:buClr>
              <a:buSzPts val="3000"/>
              <a:buNone/>
              <a:defRPr sz="4000"/>
            </a:lvl2pPr>
            <a:lvl3pPr lvl="2" rtl="0">
              <a:spcBef>
                <a:spcPts val="1067"/>
              </a:spcBef>
              <a:spcAft>
                <a:spcPts val="0"/>
              </a:spcAft>
              <a:buClr>
                <a:schemeClr val="dk1"/>
              </a:buClr>
              <a:buSzPts val="3000"/>
              <a:buNone/>
              <a:defRPr sz="4000"/>
            </a:lvl3pPr>
            <a:lvl4pPr lvl="3" rtl="0">
              <a:spcBef>
                <a:spcPts val="1067"/>
              </a:spcBef>
              <a:spcAft>
                <a:spcPts val="0"/>
              </a:spcAft>
              <a:buSzPts val="3000"/>
              <a:buNone/>
              <a:defRPr sz="4000"/>
            </a:lvl4pPr>
            <a:lvl5pPr lvl="4" rtl="0">
              <a:spcBef>
                <a:spcPts val="1067"/>
              </a:spcBef>
              <a:spcAft>
                <a:spcPts val="0"/>
              </a:spcAft>
              <a:buSzPts val="3000"/>
              <a:buNone/>
              <a:defRPr sz="4000"/>
            </a:lvl5pPr>
            <a:lvl6pPr lvl="5" rtl="0">
              <a:spcBef>
                <a:spcPts val="1067"/>
              </a:spcBef>
              <a:spcAft>
                <a:spcPts val="0"/>
              </a:spcAft>
              <a:buSzPts val="3000"/>
              <a:buNone/>
              <a:defRPr sz="4000"/>
            </a:lvl6pPr>
            <a:lvl7pPr lvl="6" rtl="0">
              <a:spcBef>
                <a:spcPts val="1067"/>
              </a:spcBef>
              <a:spcAft>
                <a:spcPts val="0"/>
              </a:spcAft>
              <a:buSzPts val="3000"/>
              <a:buNone/>
              <a:defRPr sz="4000"/>
            </a:lvl7pPr>
            <a:lvl8pPr lvl="7" rtl="0">
              <a:spcBef>
                <a:spcPts val="1067"/>
              </a:spcBef>
              <a:spcAft>
                <a:spcPts val="0"/>
              </a:spcAft>
              <a:buSzPts val="3000"/>
              <a:buNone/>
              <a:defRPr sz="4000"/>
            </a:lvl8pPr>
            <a:lvl9pPr lvl="8" rtl="0">
              <a:spcBef>
                <a:spcPts val="1067"/>
              </a:spcBef>
              <a:spcAft>
                <a:spcPts val="1067"/>
              </a:spcAft>
              <a:buSzPts val="3000"/>
              <a:buNone/>
              <a:defRPr sz="4000"/>
            </a:lvl9pPr>
          </a:lstStyle>
          <a:p>
            <a:r>
              <a:rPr lang="en-US"/>
              <a:t>Click to edit Master subtitle style</a:t>
            </a:r>
            <a:endParaRPr/>
          </a:p>
        </p:txBody>
      </p:sp>
    </p:spTree>
    <p:extLst>
      <p:ext uri="{BB962C8B-B14F-4D97-AF65-F5344CB8AC3E}">
        <p14:creationId xmlns:p14="http://schemas.microsoft.com/office/powerpoint/2010/main" val="1743074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70"/>
        <p:cNvGrpSpPr/>
        <p:nvPr/>
      </p:nvGrpSpPr>
      <p:grpSpPr>
        <a:xfrm>
          <a:off x="0" y="0"/>
          <a:ext cx="0" cy="0"/>
          <a:chOff x="0" y="0"/>
          <a:chExt cx="0" cy="0"/>
        </a:xfrm>
      </p:grpSpPr>
      <p:sp>
        <p:nvSpPr>
          <p:cNvPr id="71" name="Google Shape;71;p5"/>
          <p:cNvSpPr/>
          <p:nvPr/>
        </p:nvSpPr>
        <p:spPr>
          <a:xfrm>
            <a:off x="-60690" y="919669"/>
            <a:ext cx="832027" cy="918392"/>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grpSp>
        <p:nvGrpSpPr>
          <p:cNvPr id="72" name="Google Shape;72;p5"/>
          <p:cNvGrpSpPr/>
          <p:nvPr/>
        </p:nvGrpSpPr>
        <p:grpSpPr>
          <a:xfrm>
            <a:off x="8427988" y="-9"/>
            <a:ext cx="4841091" cy="6857997"/>
            <a:chOff x="6320991" y="-7"/>
            <a:chExt cx="3630818" cy="5143498"/>
          </a:xfrm>
        </p:grpSpPr>
        <p:sp>
          <p:nvSpPr>
            <p:cNvPr id="73" name="Google Shape;73;p5"/>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74" name="Google Shape;74;p5"/>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75" name="Google Shape;75;p5"/>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76" name="Google Shape;76;p5"/>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77" name="Google Shape;77;p5"/>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78" name="Google Shape;78;p5"/>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79" name="Google Shape;79;p5"/>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80" name="Google Shape;80;p5"/>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81" name="Google Shape;81;p5"/>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82" name="Google Shape;82;p5"/>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83" name="Google Shape;83;p5"/>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grpSp>
      <p:sp>
        <p:nvSpPr>
          <p:cNvPr id="84" name="Google Shape;84;p5"/>
          <p:cNvSpPr txBox="1">
            <a:spLocks noGrp="1"/>
          </p:cNvSpPr>
          <p:nvPr>
            <p:ph type="title"/>
          </p:nvPr>
        </p:nvSpPr>
        <p:spPr>
          <a:xfrm>
            <a:off x="1038800" y="1114667"/>
            <a:ext cx="8014000" cy="528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85" name="Google Shape;85;p5"/>
          <p:cNvSpPr txBox="1">
            <a:spLocks noGrp="1"/>
          </p:cNvSpPr>
          <p:nvPr>
            <p:ph type="body" idx="1"/>
          </p:nvPr>
        </p:nvSpPr>
        <p:spPr>
          <a:xfrm>
            <a:off x="1038800" y="2004733"/>
            <a:ext cx="8014000" cy="3845600"/>
          </a:xfrm>
          <a:prstGeom prst="rect">
            <a:avLst/>
          </a:prstGeom>
        </p:spPr>
        <p:txBody>
          <a:bodyPr spcFirstLastPara="1" wrap="square" lIns="0" tIns="0" rIns="0" bIns="0" anchor="t" anchorCtr="0">
            <a:noAutofit/>
          </a:bodyPr>
          <a:lstStyle>
            <a:lvl1pPr marL="609585" lvl="0" indent="-440256" rtl="0">
              <a:spcBef>
                <a:spcPts val="0"/>
              </a:spcBef>
              <a:spcAft>
                <a:spcPts val="0"/>
              </a:spcAft>
              <a:buSzPts val="1600"/>
              <a:buChar char="⬢"/>
              <a:defRPr/>
            </a:lvl1pPr>
            <a:lvl2pPr marL="1219170" lvl="1" indent="-440256" rtl="0">
              <a:spcBef>
                <a:spcPts val="1067"/>
              </a:spcBef>
              <a:spcAft>
                <a:spcPts val="0"/>
              </a:spcAft>
              <a:buSzPts val="1600"/>
              <a:buChar char="⬡"/>
              <a:defRPr/>
            </a:lvl2pPr>
            <a:lvl3pPr marL="1828754" lvl="2" indent="-440256" rtl="0">
              <a:spcBef>
                <a:spcPts val="1067"/>
              </a:spcBef>
              <a:spcAft>
                <a:spcPts val="0"/>
              </a:spcAft>
              <a:buSzPts val="1600"/>
              <a:buChar char="⬡"/>
              <a:defRPr/>
            </a:lvl3pPr>
            <a:lvl4pPr marL="2438339" lvl="3" indent="-507987" rtl="0">
              <a:spcBef>
                <a:spcPts val="1067"/>
              </a:spcBef>
              <a:spcAft>
                <a:spcPts val="0"/>
              </a:spcAft>
              <a:buSzPts val="2400"/>
              <a:buChar char="●"/>
              <a:defRPr/>
            </a:lvl4pPr>
            <a:lvl5pPr marL="3047924" lvl="4" indent="-507987" rtl="0">
              <a:spcBef>
                <a:spcPts val="1067"/>
              </a:spcBef>
              <a:spcAft>
                <a:spcPts val="0"/>
              </a:spcAft>
              <a:buSzPts val="2400"/>
              <a:buChar char="○"/>
              <a:defRPr/>
            </a:lvl5pPr>
            <a:lvl6pPr marL="3657509" lvl="5" indent="-507987" rtl="0">
              <a:spcBef>
                <a:spcPts val="1067"/>
              </a:spcBef>
              <a:spcAft>
                <a:spcPts val="0"/>
              </a:spcAft>
              <a:buSzPts val="2400"/>
              <a:buChar char="■"/>
              <a:defRPr/>
            </a:lvl6pPr>
            <a:lvl7pPr marL="4267093" lvl="6" indent="-507987" rtl="0">
              <a:spcBef>
                <a:spcPts val="1067"/>
              </a:spcBef>
              <a:spcAft>
                <a:spcPts val="0"/>
              </a:spcAft>
              <a:buSzPts val="2400"/>
              <a:buChar char="●"/>
              <a:defRPr/>
            </a:lvl7pPr>
            <a:lvl8pPr marL="4876678" lvl="7" indent="-507987" rtl="0">
              <a:spcBef>
                <a:spcPts val="1067"/>
              </a:spcBef>
              <a:spcAft>
                <a:spcPts val="0"/>
              </a:spcAft>
              <a:buSzPts val="2400"/>
              <a:buChar char="○"/>
              <a:defRPr/>
            </a:lvl8pPr>
            <a:lvl9pPr marL="5486263" lvl="8" indent="-507987" rtl="0">
              <a:spcBef>
                <a:spcPts val="1067"/>
              </a:spcBef>
              <a:spcAft>
                <a:spcPts val="1067"/>
              </a:spcAft>
              <a:buSzPts val="2400"/>
              <a:buChar char="■"/>
              <a:defRPr/>
            </a:lvl9pPr>
          </a:lstStyle>
          <a:p>
            <a:pPr lvl="0"/>
            <a:r>
              <a:rPr lang="en-US"/>
              <a:t>Click to edit Master text styles</a:t>
            </a:r>
          </a:p>
        </p:txBody>
      </p:sp>
      <p:sp>
        <p:nvSpPr>
          <p:cNvPr id="86" name="Google Shape;86;p5"/>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A190C97C-0095-2443-AC12-FA4CBA4ACD4D}" type="slidenum">
              <a:rPr lang="en-US" smtClean="0"/>
              <a:pPr/>
              <a:t>‹#›</a:t>
            </a:fld>
            <a:endParaRPr lang="en-US"/>
          </a:p>
        </p:txBody>
      </p:sp>
    </p:spTree>
    <p:extLst>
      <p:ext uri="{BB962C8B-B14F-4D97-AF65-F5344CB8AC3E}">
        <p14:creationId xmlns:p14="http://schemas.microsoft.com/office/powerpoint/2010/main" val="37226816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87"/>
        <p:cNvGrpSpPr/>
        <p:nvPr/>
      </p:nvGrpSpPr>
      <p:grpSpPr>
        <a:xfrm>
          <a:off x="0" y="0"/>
          <a:ext cx="0" cy="0"/>
          <a:chOff x="0" y="0"/>
          <a:chExt cx="0" cy="0"/>
        </a:xfrm>
      </p:grpSpPr>
      <p:sp>
        <p:nvSpPr>
          <p:cNvPr id="88" name="Google Shape;88;p6"/>
          <p:cNvSpPr/>
          <p:nvPr/>
        </p:nvSpPr>
        <p:spPr>
          <a:xfrm>
            <a:off x="-60690" y="919669"/>
            <a:ext cx="832027" cy="918392"/>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grpSp>
        <p:nvGrpSpPr>
          <p:cNvPr id="89" name="Google Shape;89;p6"/>
          <p:cNvGrpSpPr/>
          <p:nvPr/>
        </p:nvGrpSpPr>
        <p:grpSpPr>
          <a:xfrm>
            <a:off x="8427988" y="-9"/>
            <a:ext cx="4841091" cy="6857997"/>
            <a:chOff x="6320991" y="-7"/>
            <a:chExt cx="3630818" cy="5143498"/>
          </a:xfrm>
        </p:grpSpPr>
        <p:sp>
          <p:nvSpPr>
            <p:cNvPr id="90" name="Google Shape;90;p6"/>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91" name="Google Shape;91;p6"/>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92" name="Google Shape;92;p6"/>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93" name="Google Shape;93;p6"/>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94" name="Google Shape;94;p6"/>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95" name="Google Shape;95;p6"/>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96" name="Google Shape;96;p6"/>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97" name="Google Shape;97;p6"/>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98" name="Google Shape;98;p6"/>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99" name="Google Shape;99;p6"/>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00" name="Google Shape;100;p6"/>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grpSp>
      <p:sp>
        <p:nvSpPr>
          <p:cNvPr id="101" name="Google Shape;101;p6"/>
          <p:cNvSpPr txBox="1">
            <a:spLocks noGrp="1"/>
          </p:cNvSpPr>
          <p:nvPr>
            <p:ph type="title"/>
          </p:nvPr>
        </p:nvSpPr>
        <p:spPr>
          <a:xfrm>
            <a:off x="1038800" y="1114667"/>
            <a:ext cx="8014000" cy="528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102" name="Google Shape;102;p6"/>
          <p:cNvSpPr txBox="1">
            <a:spLocks noGrp="1"/>
          </p:cNvSpPr>
          <p:nvPr>
            <p:ph type="body" idx="1"/>
          </p:nvPr>
        </p:nvSpPr>
        <p:spPr>
          <a:xfrm>
            <a:off x="1038767" y="2004733"/>
            <a:ext cx="3744400" cy="4358000"/>
          </a:xfrm>
          <a:prstGeom prst="rect">
            <a:avLst/>
          </a:prstGeom>
        </p:spPr>
        <p:txBody>
          <a:bodyPr spcFirstLastPara="1" wrap="square" lIns="0" tIns="0" rIns="0" bIns="0" anchor="t" anchorCtr="0">
            <a:noAutofit/>
          </a:bodyPr>
          <a:lstStyle>
            <a:lvl1pPr marL="609585" lvl="0" indent="-423323" rtl="0">
              <a:spcBef>
                <a:spcPts val="0"/>
              </a:spcBef>
              <a:spcAft>
                <a:spcPts val="0"/>
              </a:spcAft>
              <a:buSzPts val="1400"/>
              <a:buChar char="⬢"/>
              <a:defRPr sz="2667"/>
            </a:lvl1pPr>
            <a:lvl2pPr marL="1219170" lvl="1" indent="-423323" rtl="0">
              <a:spcBef>
                <a:spcPts val="1067"/>
              </a:spcBef>
              <a:spcAft>
                <a:spcPts val="0"/>
              </a:spcAft>
              <a:buSzPts val="1400"/>
              <a:buChar char="⬡"/>
              <a:defRPr sz="2667"/>
            </a:lvl2pPr>
            <a:lvl3pPr marL="1828754" lvl="2" indent="-423323" rtl="0">
              <a:spcBef>
                <a:spcPts val="1067"/>
              </a:spcBef>
              <a:spcAft>
                <a:spcPts val="0"/>
              </a:spcAft>
              <a:buSzPts val="14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pPr lvl="0"/>
            <a:r>
              <a:rPr lang="en-US"/>
              <a:t>Click to edit Master text styles</a:t>
            </a:r>
          </a:p>
        </p:txBody>
      </p:sp>
      <p:sp>
        <p:nvSpPr>
          <p:cNvPr id="103" name="Google Shape;103;p6"/>
          <p:cNvSpPr txBox="1">
            <a:spLocks noGrp="1"/>
          </p:cNvSpPr>
          <p:nvPr>
            <p:ph type="body" idx="2"/>
          </p:nvPr>
        </p:nvSpPr>
        <p:spPr>
          <a:xfrm>
            <a:off x="5308405" y="2004733"/>
            <a:ext cx="3744400" cy="4358000"/>
          </a:xfrm>
          <a:prstGeom prst="rect">
            <a:avLst/>
          </a:prstGeom>
        </p:spPr>
        <p:txBody>
          <a:bodyPr spcFirstLastPara="1" wrap="square" lIns="0" tIns="0" rIns="0" bIns="0" anchor="t" anchorCtr="0">
            <a:noAutofit/>
          </a:bodyPr>
          <a:lstStyle>
            <a:lvl1pPr marL="609585" lvl="0" indent="-423323" rtl="0">
              <a:spcBef>
                <a:spcPts val="0"/>
              </a:spcBef>
              <a:spcAft>
                <a:spcPts val="0"/>
              </a:spcAft>
              <a:buSzPts val="1400"/>
              <a:buChar char="⬢"/>
              <a:defRPr sz="2667"/>
            </a:lvl1pPr>
            <a:lvl2pPr marL="1219170" lvl="1" indent="-423323" rtl="0">
              <a:spcBef>
                <a:spcPts val="1067"/>
              </a:spcBef>
              <a:spcAft>
                <a:spcPts val="0"/>
              </a:spcAft>
              <a:buSzPts val="1400"/>
              <a:buChar char="⬡"/>
              <a:defRPr sz="2667"/>
            </a:lvl2pPr>
            <a:lvl3pPr marL="1828754" lvl="2" indent="-423323" rtl="0">
              <a:spcBef>
                <a:spcPts val="1067"/>
              </a:spcBef>
              <a:spcAft>
                <a:spcPts val="0"/>
              </a:spcAft>
              <a:buSzPts val="14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pPr lvl="0"/>
            <a:r>
              <a:rPr lang="en-US"/>
              <a:t>Click to edit Master text styles</a:t>
            </a:r>
          </a:p>
        </p:txBody>
      </p:sp>
      <p:sp>
        <p:nvSpPr>
          <p:cNvPr id="104" name="Google Shape;104;p6"/>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A190C97C-0095-2443-AC12-FA4CBA4ACD4D}" type="slidenum">
              <a:rPr lang="en-US" smtClean="0"/>
              <a:pPr/>
              <a:t>‹#›</a:t>
            </a:fld>
            <a:endParaRPr lang="en-US"/>
          </a:p>
        </p:txBody>
      </p:sp>
    </p:spTree>
    <p:extLst>
      <p:ext uri="{BB962C8B-B14F-4D97-AF65-F5344CB8AC3E}">
        <p14:creationId xmlns:p14="http://schemas.microsoft.com/office/powerpoint/2010/main" val="15000504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105"/>
        <p:cNvGrpSpPr/>
        <p:nvPr/>
      </p:nvGrpSpPr>
      <p:grpSpPr>
        <a:xfrm>
          <a:off x="0" y="0"/>
          <a:ext cx="0" cy="0"/>
          <a:chOff x="0" y="0"/>
          <a:chExt cx="0" cy="0"/>
        </a:xfrm>
      </p:grpSpPr>
      <p:sp>
        <p:nvSpPr>
          <p:cNvPr id="106" name="Google Shape;106;p7"/>
          <p:cNvSpPr/>
          <p:nvPr/>
        </p:nvSpPr>
        <p:spPr>
          <a:xfrm>
            <a:off x="-60690" y="919669"/>
            <a:ext cx="832027" cy="918392"/>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grpSp>
        <p:nvGrpSpPr>
          <p:cNvPr id="107" name="Google Shape;107;p7"/>
          <p:cNvGrpSpPr/>
          <p:nvPr/>
        </p:nvGrpSpPr>
        <p:grpSpPr>
          <a:xfrm>
            <a:off x="8427988" y="-9"/>
            <a:ext cx="4841091" cy="6857997"/>
            <a:chOff x="6320991" y="-7"/>
            <a:chExt cx="3630818" cy="5143498"/>
          </a:xfrm>
        </p:grpSpPr>
        <p:sp>
          <p:nvSpPr>
            <p:cNvPr id="108" name="Google Shape;108;p7"/>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09" name="Google Shape;109;p7"/>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10" name="Google Shape;110;p7"/>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11" name="Google Shape;111;p7"/>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12" name="Google Shape;112;p7"/>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13" name="Google Shape;113;p7"/>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14" name="Google Shape;114;p7"/>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15" name="Google Shape;115;p7"/>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16" name="Google Shape;116;p7"/>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17" name="Google Shape;117;p7"/>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18" name="Google Shape;118;p7"/>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grpSp>
      <p:sp>
        <p:nvSpPr>
          <p:cNvPr id="119" name="Google Shape;119;p7"/>
          <p:cNvSpPr txBox="1">
            <a:spLocks noGrp="1"/>
          </p:cNvSpPr>
          <p:nvPr>
            <p:ph type="title"/>
          </p:nvPr>
        </p:nvSpPr>
        <p:spPr>
          <a:xfrm>
            <a:off x="1038800" y="1114667"/>
            <a:ext cx="8902800" cy="528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120" name="Google Shape;120;p7"/>
          <p:cNvSpPr txBox="1">
            <a:spLocks noGrp="1"/>
          </p:cNvSpPr>
          <p:nvPr>
            <p:ph type="body" idx="1"/>
          </p:nvPr>
        </p:nvSpPr>
        <p:spPr>
          <a:xfrm>
            <a:off x="1038800" y="2004733"/>
            <a:ext cx="2773200" cy="4358000"/>
          </a:xfrm>
          <a:prstGeom prst="rect">
            <a:avLst/>
          </a:prstGeom>
        </p:spPr>
        <p:txBody>
          <a:bodyPr spcFirstLastPara="1" wrap="square" lIns="0" tIns="0" rIns="0" bIns="0" anchor="t" anchorCtr="0">
            <a:noAutofit/>
          </a:bodyPr>
          <a:lstStyle>
            <a:lvl1pPr marL="609585" lvl="0" indent="-423323" rtl="0">
              <a:spcBef>
                <a:spcPts val="0"/>
              </a:spcBef>
              <a:spcAft>
                <a:spcPts val="0"/>
              </a:spcAft>
              <a:buSzPts val="1400"/>
              <a:buChar char="⬢"/>
              <a:defRPr sz="2400"/>
            </a:lvl1pPr>
            <a:lvl2pPr marL="1219170" lvl="1" indent="-423323" rtl="0">
              <a:spcBef>
                <a:spcPts val="1067"/>
              </a:spcBef>
              <a:spcAft>
                <a:spcPts val="0"/>
              </a:spcAft>
              <a:buSzPts val="1400"/>
              <a:buChar char="⬡"/>
              <a:defRPr sz="2400"/>
            </a:lvl2pPr>
            <a:lvl3pPr marL="1828754" lvl="2" indent="-423323" rtl="0">
              <a:spcBef>
                <a:spcPts val="1067"/>
              </a:spcBef>
              <a:spcAft>
                <a:spcPts val="0"/>
              </a:spcAft>
              <a:buSzPts val="14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en-US"/>
              <a:t>Click to edit Master text styles</a:t>
            </a:r>
          </a:p>
        </p:txBody>
      </p:sp>
      <p:sp>
        <p:nvSpPr>
          <p:cNvPr id="121" name="Google Shape;121;p7"/>
          <p:cNvSpPr txBox="1">
            <a:spLocks noGrp="1"/>
          </p:cNvSpPr>
          <p:nvPr>
            <p:ph type="body" idx="2"/>
          </p:nvPr>
        </p:nvSpPr>
        <p:spPr>
          <a:xfrm>
            <a:off x="4103559" y="2004733"/>
            <a:ext cx="2773200" cy="4358000"/>
          </a:xfrm>
          <a:prstGeom prst="rect">
            <a:avLst/>
          </a:prstGeom>
        </p:spPr>
        <p:txBody>
          <a:bodyPr spcFirstLastPara="1" wrap="square" lIns="0" tIns="0" rIns="0" bIns="0" anchor="t" anchorCtr="0">
            <a:noAutofit/>
          </a:bodyPr>
          <a:lstStyle>
            <a:lvl1pPr marL="609585" lvl="0" indent="-423323" rtl="0">
              <a:spcBef>
                <a:spcPts val="0"/>
              </a:spcBef>
              <a:spcAft>
                <a:spcPts val="0"/>
              </a:spcAft>
              <a:buSzPts val="1400"/>
              <a:buChar char="⬢"/>
              <a:defRPr sz="2400"/>
            </a:lvl1pPr>
            <a:lvl2pPr marL="1219170" lvl="1" indent="-423323" rtl="0">
              <a:spcBef>
                <a:spcPts val="1067"/>
              </a:spcBef>
              <a:spcAft>
                <a:spcPts val="0"/>
              </a:spcAft>
              <a:buSzPts val="1400"/>
              <a:buChar char="⬡"/>
              <a:defRPr sz="2400"/>
            </a:lvl2pPr>
            <a:lvl3pPr marL="1828754" lvl="2" indent="-423323" rtl="0">
              <a:spcBef>
                <a:spcPts val="1067"/>
              </a:spcBef>
              <a:spcAft>
                <a:spcPts val="0"/>
              </a:spcAft>
              <a:buSzPts val="14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en-US"/>
              <a:t>Click to edit Master text styles</a:t>
            </a:r>
          </a:p>
        </p:txBody>
      </p:sp>
      <p:sp>
        <p:nvSpPr>
          <p:cNvPr id="122" name="Google Shape;122;p7"/>
          <p:cNvSpPr txBox="1">
            <a:spLocks noGrp="1"/>
          </p:cNvSpPr>
          <p:nvPr>
            <p:ph type="body" idx="3"/>
          </p:nvPr>
        </p:nvSpPr>
        <p:spPr>
          <a:xfrm>
            <a:off x="7168317" y="2004733"/>
            <a:ext cx="2773200" cy="4358000"/>
          </a:xfrm>
          <a:prstGeom prst="rect">
            <a:avLst/>
          </a:prstGeom>
        </p:spPr>
        <p:txBody>
          <a:bodyPr spcFirstLastPara="1" wrap="square" lIns="0" tIns="0" rIns="0" bIns="0" anchor="t" anchorCtr="0">
            <a:noAutofit/>
          </a:bodyPr>
          <a:lstStyle>
            <a:lvl1pPr marL="609585" lvl="0" indent="-423323" rtl="0">
              <a:spcBef>
                <a:spcPts val="0"/>
              </a:spcBef>
              <a:spcAft>
                <a:spcPts val="0"/>
              </a:spcAft>
              <a:buSzPts val="1400"/>
              <a:buChar char="⬢"/>
              <a:defRPr sz="2400"/>
            </a:lvl1pPr>
            <a:lvl2pPr marL="1219170" lvl="1" indent="-423323" rtl="0">
              <a:spcBef>
                <a:spcPts val="1067"/>
              </a:spcBef>
              <a:spcAft>
                <a:spcPts val="0"/>
              </a:spcAft>
              <a:buSzPts val="1400"/>
              <a:buChar char="⬡"/>
              <a:defRPr sz="2400"/>
            </a:lvl2pPr>
            <a:lvl3pPr marL="1828754" lvl="2" indent="-423323" rtl="0">
              <a:spcBef>
                <a:spcPts val="1067"/>
              </a:spcBef>
              <a:spcAft>
                <a:spcPts val="0"/>
              </a:spcAft>
              <a:buSzPts val="14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en-US"/>
              <a:t>Click to edit Master text styles</a:t>
            </a:r>
          </a:p>
        </p:txBody>
      </p:sp>
      <p:sp>
        <p:nvSpPr>
          <p:cNvPr id="123" name="Google Shape;123;p7"/>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A190C97C-0095-2443-AC12-FA4CBA4ACD4D}" type="slidenum">
              <a:rPr lang="en-US" smtClean="0"/>
              <a:pPr/>
              <a:t>‹#›</a:t>
            </a:fld>
            <a:endParaRPr lang="en-US"/>
          </a:p>
        </p:txBody>
      </p:sp>
    </p:spTree>
    <p:extLst>
      <p:ext uri="{BB962C8B-B14F-4D97-AF65-F5344CB8AC3E}">
        <p14:creationId xmlns:p14="http://schemas.microsoft.com/office/powerpoint/2010/main" val="967101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24"/>
        <p:cNvGrpSpPr/>
        <p:nvPr/>
      </p:nvGrpSpPr>
      <p:grpSpPr>
        <a:xfrm>
          <a:off x="0" y="0"/>
          <a:ext cx="0" cy="0"/>
          <a:chOff x="0" y="0"/>
          <a:chExt cx="0" cy="0"/>
        </a:xfrm>
      </p:grpSpPr>
      <p:sp>
        <p:nvSpPr>
          <p:cNvPr id="125" name="Google Shape;125;p8"/>
          <p:cNvSpPr/>
          <p:nvPr/>
        </p:nvSpPr>
        <p:spPr>
          <a:xfrm>
            <a:off x="-60690" y="919669"/>
            <a:ext cx="832027" cy="918392"/>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grpSp>
        <p:nvGrpSpPr>
          <p:cNvPr id="126" name="Google Shape;126;p8"/>
          <p:cNvGrpSpPr/>
          <p:nvPr/>
        </p:nvGrpSpPr>
        <p:grpSpPr>
          <a:xfrm>
            <a:off x="8427988" y="-9"/>
            <a:ext cx="4841091" cy="6857997"/>
            <a:chOff x="6320991" y="-7"/>
            <a:chExt cx="3630818" cy="5143498"/>
          </a:xfrm>
        </p:grpSpPr>
        <p:sp>
          <p:nvSpPr>
            <p:cNvPr id="127" name="Google Shape;127;p8"/>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28" name="Google Shape;128;p8"/>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29" name="Google Shape;129;p8"/>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30" name="Google Shape;130;p8"/>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31" name="Google Shape;131;p8"/>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32" name="Google Shape;132;p8"/>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33" name="Google Shape;133;p8"/>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34" name="Google Shape;134;p8"/>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35" name="Google Shape;135;p8"/>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36" name="Google Shape;136;p8"/>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37" name="Google Shape;137;p8"/>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grpSp>
      <p:sp>
        <p:nvSpPr>
          <p:cNvPr id="138" name="Google Shape;138;p8"/>
          <p:cNvSpPr txBox="1">
            <a:spLocks noGrp="1"/>
          </p:cNvSpPr>
          <p:nvPr>
            <p:ph type="title"/>
          </p:nvPr>
        </p:nvSpPr>
        <p:spPr>
          <a:xfrm>
            <a:off x="1038800" y="1114667"/>
            <a:ext cx="8014000" cy="528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139" name="Google Shape;139;p8"/>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A190C97C-0095-2443-AC12-FA4CBA4ACD4D}" type="slidenum">
              <a:rPr lang="en-US" smtClean="0"/>
              <a:pPr/>
              <a:t>‹#›</a:t>
            </a:fld>
            <a:endParaRPr lang="en-US"/>
          </a:p>
        </p:txBody>
      </p:sp>
    </p:spTree>
    <p:extLst>
      <p:ext uri="{BB962C8B-B14F-4D97-AF65-F5344CB8AC3E}">
        <p14:creationId xmlns:p14="http://schemas.microsoft.com/office/powerpoint/2010/main" val="1952348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E525-4063-4C4F-8334-FBA02DB6937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B14EC97-9D34-BE48-9367-02F3BA14827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B8E19-FEF2-7A4B-8575-5AFEB134BC5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9/9/2021</a:t>
            </a:fld>
            <a:endParaRPr lang="en-US"/>
          </a:p>
        </p:txBody>
      </p:sp>
      <p:sp>
        <p:nvSpPr>
          <p:cNvPr id="5" name="Footer Placeholder 4">
            <a:extLst>
              <a:ext uri="{FF2B5EF4-FFF2-40B4-BE49-F238E27FC236}">
                <a16:creationId xmlns:a16="http://schemas.microsoft.com/office/drawing/2014/main" id="{513A4E28-3138-784C-8CBB-8586D8EE03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FB07D0F-3645-6B43-9AD7-762199572C65}"/>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669837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40"/>
        <p:cNvGrpSpPr/>
        <p:nvPr/>
      </p:nvGrpSpPr>
      <p:grpSpPr>
        <a:xfrm>
          <a:off x="0" y="0"/>
          <a:ext cx="0" cy="0"/>
          <a:chOff x="0" y="0"/>
          <a:chExt cx="0" cy="0"/>
        </a:xfrm>
      </p:grpSpPr>
      <p:grpSp>
        <p:nvGrpSpPr>
          <p:cNvPr id="141" name="Google Shape;141;p9"/>
          <p:cNvGrpSpPr/>
          <p:nvPr/>
        </p:nvGrpSpPr>
        <p:grpSpPr>
          <a:xfrm>
            <a:off x="-1308100" y="-3"/>
            <a:ext cx="15355125" cy="6857940"/>
            <a:chOff x="-981075" y="-3"/>
            <a:chExt cx="11516344" cy="5143455"/>
          </a:xfrm>
        </p:grpSpPr>
        <p:sp>
          <p:nvSpPr>
            <p:cNvPr id="142" name="Google Shape;142;p9"/>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43" name="Google Shape;143;p9"/>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44" name="Google Shape;144;p9"/>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45" name="Google Shape;145;p9"/>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46" name="Google Shape;146;p9"/>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47" name="Google Shape;147;p9"/>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48" name="Google Shape;148;p9"/>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49" name="Google Shape;149;p9"/>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50" name="Google Shape;150;p9"/>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51" name="Google Shape;151;p9"/>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52" name="Google Shape;152;p9"/>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53" name="Google Shape;153;p9"/>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grpSp>
      <p:sp>
        <p:nvSpPr>
          <p:cNvPr id="154" name="Google Shape;154;p9"/>
          <p:cNvSpPr txBox="1">
            <a:spLocks noGrp="1"/>
          </p:cNvSpPr>
          <p:nvPr>
            <p:ph type="body" idx="1"/>
          </p:nvPr>
        </p:nvSpPr>
        <p:spPr>
          <a:xfrm>
            <a:off x="1140400" y="5773467"/>
            <a:ext cx="9911200" cy="373600"/>
          </a:xfrm>
          <a:prstGeom prst="rect">
            <a:avLst/>
          </a:prstGeom>
        </p:spPr>
        <p:txBody>
          <a:bodyPr spcFirstLastPara="1" wrap="square" lIns="0" tIns="0" rIns="0" bIns="0" anchor="t" anchorCtr="0">
            <a:noAutofit/>
          </a:bodyPr>
          <a:lstStyle>
            <a:lvl1pPr marL="609585" lvl="0" indent="-304792" algn="ctr" rtl="0">
              <a:spcBef>
                <a:spcPts val="0"/>
              </a:spcBef>
              <a:spcAft>
                <a:spcPts val="1067"/>
              </a:spcAft>
              <a:buSzPts val="1800"/>
              <a:buNone/>
              <a:defRPr sz="2400"/>
            </a:lvl1pPr>
          </a:lstStyle>
          <a:p>
            <a:pPr lvl="0"/>
            <a:r>
              <a:rPr lang="en-US"/>
              <a:t>Click to edit Master text styles</a:t>
            </a:r>
          </a:p>
        </p:txBody>
      </p:sp>
      <p:sp>
        <p:nvSpPr>
          <p:cNvPr id="155" name="Google Shape;155;p9"/>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A190C97C-0095-2443-AC12-FA4CBA4ACD4D}" type="slidenum">
              <a:rPr lang="en-US" smtClean="0"/>
              <a:pPr/>
              <a:t>‹#›</a:t>
            </a:fld>
            <a:endParaRPr lang="en-US"/>
          </a:p>
        </p:txBody>
      </p:sp>
      <p:sp>
        <p:nvSpPr>
          <p:cNvPr id="156" name="Google Shape;156;p9"/>
          <p:cNvSpPr/>
          <p:nvPr/>
        </p:nvSpPr>
        <p:spPr>
          <a:xfrm>
            <a:off x="5679984" y="6248742"/>
            <a:ext cx="832032" cy="609188"/>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accent1"/>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2040119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 Color background">
  <p:cSld name="Blank - Color background">
    <p:bg>
      <p:bgPr>
        <a:solidFill>
          <a:schemeClr val="accent1"/>
        </a:solidFill>
        <a:effectLst/>
      </p:bgPr>
    </p:bg>
    <p:spTree>
      <p:nvGrpSpPr>
        <p:cNvPr id="1" name="Shape 172"/>
        <p:cNvGrpSpPr/>
        <p:nvPr/>
      </p:nvGrpSpPr>
      <p:grpSpPr>
        <a:xfrm>
          <a:off x="0" y="0"/>
          <a:ext cx="0" cy="0"/>
          <a:chOff x="0" y="0"/>
          <a:chExt cx="0" cy="0"/>
        </a:xfrm>
      </p:grpSpPr>
      <p:sp>
        <p:nvSpPr>
          <p:cNvPr id="173" name="Google Shape;173;p11"/>
          <p:cNvSpPr txBox="1">
            <a:spLocks noGrp="1"/>
          </p:cNvSpPr>
          <p:nvPr>
            <p:ph type="sldNum" idx="12"/>
          </p:nvPr>
        </p:nvSpPr>
        <p:spPr>
          <a:xfrm>
            <a:off x="11307445" y="6333135"/>
            <a:ext cx="731600" cy="524800"/>
          </a:xfrm>
          <a:prstGeom prst="rect">
            <a:avLst/>
          </a:prstGeom>
          <a:noFill/>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A190C97C-0095-2443-AC12-FA4CBA4ACD4D}" type="slidenum">
              <a:rPr lang="en-US" smtClean="0"/>
              <a:pPr/>
              <a:t>‹#›</a:t>
            </a:fld>
            <a:endParaRPr lang="en-US"/>
          </a:p>
        </p:txBody>
      </p:sp>
      <p:grpSp>
        <p:nvGrpSpPr>
          <p:cNvPr id="174" name="Google Shape;174;p11"/>
          <p:cNvGrpSpPr/>
          <p:nvPr/>
        </p:nvGrpSpPr>
        <p:grpSpPr>
          <a:xfrm>
            <a:off x="-1308100" y="-104133"/>
            <a:ext cx="15355125" cy="6962069"/>
            <a:chOff x="-981075" y="-78100"/>
            <a:chExt cx="11516344" cy="5221552"/>
          </a:xfrm>
        </p:grpSpPr>
        <p:sp>
          <p:nvSpPr>
            <p:cNvPr id="175" name="Google Shape;175;p11"/>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76" name="Google Shape;176;p11"/>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77" name="Google Shape;177;p11"/>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78" name="Google Shape;178;p11"/>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79" name="Google Shape;179;p11"/>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80" name="Google Shape;180;p11"/>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81" name="Google Shape;181;p11"/>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82" name="Google Shape;182;p11"/>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83" name="Google Shape;183;p11"/>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84" name="Google Shape;184;p11"/>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85" name="Google Shape;185;p11"/>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86" name="Google Shape;186;p11"/>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87" name="Google Shape;187;p11"/>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88" name="Google Shape;188;p11"/>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89" name="Google Shape;189;p11"/>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90" name="Google Shape;190;p11"/>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91" name="Google Shape;191;p11"/>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92" name="Google Shape;192;p11"/>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193" name="Google Shape;193;p11"/>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grpSp>
    </p:spTree>
    <p:extLst>
      <p:ext uri="{BB962C8B-B14F-4D97-AF65-F5344CB8AC3E}">
        <p14:creationId xmlns:p14="http://schemas.microsoft.com/office/powerpoint/2010/main" val="13367900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458049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3CE8-FC8A-B648-971E-6DC96997A7A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634958-58AE-3F4E-8C00-440B25A937A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872462-6007-A64A-86E6-F5ED46C87269}"/>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9/9/2021</a:t>
            </a:fld>
            <a:endParaRPr lang="en-US"/>
          </a:p>
        </p:txBody>
      </p:sp>
      <p:sp>
        <p:nvSpPr>
          <p:cNvPr id="5" name="Footer Placeholder 4">
            <a:extLst>
              <a:ext uri="{FF2B5EF4-FFF2-40B4-BE49-F238E27FC236}">
                <a16:creationId xmlns:a16="http://schemas.microsoft.com/office/drawing/2014/main" id="{99D379FD-EE00-8243-9FA5-BC4C116FAB7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E72C754-6A4A-424A-B972-C341147C4E0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98385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8FC9-14F0-064F-BEB7-9DA0B582216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F565333-3885-5246-9997-584B944334C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3D495-0AB7-4245-BD03-FEF725EE8B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3532B-22A8-4948-8614-690AB67FC7F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9/9/2021</a:t>
            </a:fld>
            <a:endParaRPr lang="en-US"/>
          </a:p>
        </p:txBody>
      </p:sp>
      <p:sp>
        <p:nvSpPr>
          <p:cNvPr id="6" name="Footer Placeholder 5">
            <a:extLst>
              <a:ext uri="{FF2B5EF4-FFF2-40B4-BE49-F238E27FC236}">
                <a16:creationId xmlns:a16="http://schemas.microsoft.com/office/drawing/2014/main" id="{BE45A5D6-868E-4849-A5DA-84702CEDFE8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D682E35-43FC-E946-AA84-7E00546A24B6}"/>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4598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4121-1457-7D45-BFFD-BECD6649741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CE09A76-C125-0945-BCD8-FF2A0498A56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142CC-BC3F-664E-A6C2-3854B8D4E8C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A8D54-9ED9-E345-B69E-FF5D485B134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B295F-F3C2-5646-A5F3-194FE6EFEB2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516157-5FC9-E841-A6FC-14EBCFDEC672}"/>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9/9/2021</a:t>
            </a:fld>
            <a:endParaRPr lang="en-US"/>
          </a:p>
        </p:txBody>
      </p:sp>
      <p:sp>
        <p:nvSpPr>
          <p:cNvPr id="8" name="Footer Placeholder 7">
            <a:extLst>
              <a:ext uri="{FF2B5EF4-FFF2-40B4-BE49-F238E27FC236}">
                <a16:creationId xmlns:a16="http://schemas.microsoft.com/office/drawing/2014/main" id="{3544E072-D5B7-D647-82C0-40BEAE857D4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7A73D6E-2A82-7344-BB8C-513E6DA4E143}"/>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47210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B4CE-9E7B-564C-A6C3-DCABF996FB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F8A31D-92A5-DF47-9C3A-9F9C1CF8FC6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9/9/2021</a:t>
            </a:fld>
            <a:endParaRPr lang="en-US"/>
          </a:p>
        </p:txBody>
      </p:sp>
      <p:sp>
        <p:nvSpPr>
          <p:cNvPr id="4" name="Footer Placeholder 3">
            <a:extLst>
              <a:ext uri="{FF2B5EF4-FFF2-40B4-BE49-F238E27FC236}">
                <a16:creationId xmlns:a16="http://schemas.microsoft.com/office/drawing/2014/main" id="{FFE7EADA-8BC4-974C-BBA1-7390F15FD5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89EC0A8-C281-FF40-A774-EAF6089BB00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42858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7EBC-C9EC-5844-B3BF-5151B2F70EA4}"/>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9/9/2021</a:t>
            </a:fld>
            <a:endParaRPr lang="en-US"/>
          </a:p>
        </p:txBody>
      </p:sp>
      <p:sp>
        <p:nvSpPr>
          <p:cNvPr id="3" name="Footer Placeholder 2">
            <a:extLst>
              <a:ext uri="{FF2B5EF4-FFF2-40B4-BE49-F238E27FC236}">
                <a16:creationId xmlns:a16="http://schemas.microsoft.com/office/drawing/2014/main" id="{A9F664BF-C7CE-DC46-9D6D-A9335EE9D8B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A1AAD4E-B732-E349-8793-C20A3D6B70AE}"/>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1862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A651-FEEA-2140-82D8-9C06A36F92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D2DAEA-C881-354D-A17E-2A95857F0CA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148C2-62EB-B446-BB7C-69F5E48064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4D069-D155-9141-9045-DB41904753A7}"/>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9/9/2021</a:t>
            </a:fld>
            <a:endParaRPr lang="en-US"/>
          </a:p>
        </p:txBody>
      </p:sp>
      <p:sp>
        <p:nvSpPr>
          <p:cNvPr id="6" name="Footer Placeholder 5">
            <a:extLst>
              <a:ext uri="{FF2B5EF4-FFF2-40B4-BE49-F238E27FC236}">
                <a16:creationId xmlns:a16="http://schemas.microsoft.com/office/drawing/2014/main" id="{2C0EE34C-EABB-6848-A341-7CA0C29379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0C04AAD-C125-DD44-8102-9F28820805F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412635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611A-FFDF-C848-A433-C5B125C402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6C0E97-AC3D-784B-96B7-0D18B5A35A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B37986-0214-C348-AB5F-D54BF288107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860A9-8610-9347-BAE7-F23CCA13E55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9/9/2021</a:t>
            </a:fld>
            <a:endParaRPr lang="en-US"/>
          </a:p>
        </p:txBody>
      </p:sp>
      <p:sp>
        <p:nvSpPr>
          <p:cNvPr id="6" name="Footer Placeholder 5">
            <a:extLst>
              <a:ext uri="{FF2B5EF4-FFF2-40B4-BE49-F238E27FC236}">
                <a16:creationId xmlns:a16="http://schemas.microsoft.com/office/drawing/2014/main" id="{14249D7C-BCAA-DE44-AE89-5178DA8D82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55319C3-A65D-764B-BD49-57D0082AE9A9}"/>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34931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10"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D5B246-E282-3742-BD72-B1BCDC5A64B4}"/>
              </a:ext>
            </a:extLst>
          </p:cNvPr>
          <p:cNvSpPr>
            <a:spLocks noGrp="1"/>
          </p:cNvSpPr>
          <p:nvPr>
            <p:ph type="sldNum" sz="quarter" idx="4"/>
          </p:nvPr>
        </p:nvSpPr>
        <p:spPr>
          <a:xfrm>
            <a:off x="8714772" y="6025573"/>
            <a:ext cx="2743200" cy="401638"/>
          </a:xfrm>
          <a:prstGeom prst="rect">
            <a:avLst/>
          </a:prstGeom>
        </p:spPr>
        <p:txBody>
          <a:bodyPr vert="horz" lIns="91440" tIns="45720" rIns="91440" bIns="45720" rtlCol="0" anchor="ctr"/>
          <a:lstStyle>
            <a:lvl1pPr algn="r">
              <a:defRPr sz="1600">
                <a:solidFill>
                  <a:srgbClr val="1C7DDB"/>
                </a:solidFill>
                <a:latin typeface="Abadi" panose="020B0604020104020204" pitchFamily="34" charset="0"/>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264731026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8800" y="1114667"/>
            <a:ext cx="8014000" cy="5284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1pPr>
            <a:lvl2pPr lvl="1"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2pPr>
            <a:lvl3pPr lvl="2"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3pPr>
            <a:lvl4pPr lvl="3"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4pPr>
            <a:lvl5pPr lvl="4"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5pPr>
            <a:lvl6pPr lvl="5"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6pPr>
            <a:lvl7pPr lvl="6"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7pPr>
            <a:lvl8pPr lvl="7"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8pPr>
            <a:lvl9pPr lvl="8"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9pPr>
          </a:lstStyle>
          <a:p>
            <a:endParaRPr/>
          </a:p>
        </p:txBody>
      </p:sp>
      <p:sp>
        <p:nvSpPr>
          <p:cNvPr id="7" name="Google Shape;7;p1"/>
          <p:cNvSpPr txBox="1">
            <a:spLocks noGrp="1"/>
          </p:cNvSpPr>
          <p:nvPr>
            <p:ph type="body" idx="1"/>
          </p:nvPr>
        </p:nvSpPr>
        <p:spPr>
          <a:xfrm>
            <a:off x="1038800" y="2004733"/>
            <a:ext cx="8014000" cy="38456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0"/>
              </a:spcBef>
              <a:spcAft>
                <a:spcPts val="0"/>
              </a:spcAft>
              <a:buClr>
                <a:schemeClr val="accent5"/>
              </a:buClr>
              <a:buSzPts val="1600"/>
              <a:buFont typeface="Catamaran Thin"/>
              <a:buChar char="⬢"/>
              <a:defRPr sz="2400">
                <a:solidFill>
                  <a:schemeClr val="dk1"/>
                </a:solidFill>
                <a:latin typeface="Catamaran Thin"/>
                <a:ea typeface="Catamaran Thin"/>
                <a:cs typeface="Catamaran Thin"/>
                <a:sym typeface="Catamaran Thin"/>
              </a:defRPr>
            </a:lvl1pPr>
            <a:lvl2pPr marL="914400" lvl="1" indent="-330200" rtl="0">
              <a:lnSpc>
                <a:spcPct val="115000"/>
              </a:lnSpc>
              <a:spcBef>
                <a:spcPts val="800"/>
              </a:spcBef>
              <a:spcAft>
                <a:spcPts val="0"/>
              </a:spcAft>
              <a:buClr>
                <a:schemeClr val="accent5"/>
              </a:buClr>
              <a:buSzPts val="1600"/>
              <a:buFont typeface="Catamaran Thin"/>
              <a:buChar char="⬡"/>
              <a:defRPr sz="2400">
                <a:solidFill>
                  <a:schemeClr val="dk1"/>
                </a:solidFill>
                <a:latin typeface="Catamaran Thin"/>
                <a:ea typeface="Catamaran Thin"/>
                <a:cs typeface="Catamaran Thin"/>
                <a:sym typeface="Catamaran Thin"/>
              </a:defRPr>
            </a:lvl2pPr>
            <a:lvl3pPr marL="1371600" lvl="2" indent="-330200" rtl="0">
              <a:lnSpc>
                <a:spcPct val="115000"/>
              </a:lnSpc>
              <a:spcBef>
                <a:spcPts val="800"/>
              </a:spcBef>
              <a:spcAft>
                <a:spcPts val="0"/>
              </a:spcAft>
              <a:buClr>
                <a:schemeClr val="dk2"/>
              </a:buClr>
              <a:buSzPts val="1600"/>
              <a:buFont typeface="Catamaran Thin"/>
              <a:buChar char="⬡"/>
              <a:defRPr sz="2400">
                <a:solidFill>
                  <a:schemeClr val="dk1"/>
                </a:solidFill>
                <a:latin typeface="Catamaran Thin"/>
                <a:ea typeface="Catamaran Thin"/>
                <a:cs typeface="Catamaran Thin"/>
                <a:sym typeface="Catamaran Thin"/>
              </a:defRPr>
            </a:lvl3pPr>
            <a:lvl4pPr marL="1828800" lvl="3"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4pPr>
            <a:lvl5pPr marL="2286000" lvl="4"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5pPr>
            <a:lvl6pPr marL="2743200" lvl="5"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6pPr>
            <a:lvl7pPr marL="3200400" lvl="6"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7pPr>
            <a:lvl8pPr marL="3657600" lvl="7"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8pPr>
            <a:lvl9pPr marL="4114800" lvl="8" indent="-381000" rtl="0">
              <a:lnSpc>
                <a:spcPct val="115000"/>
              </a:lnSpc>
              <a:spcBef>
                <a:spcPts val="800"/>
              </a:spcBef>
              <a:spcAft>
                <a:spcPts val="80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9pPr>
          </a:lstStyle>
          <a:p>
            <a:endParaRPr/>
          </a:p>
        </p:txBody>
      </p:sp>
      <p:sp>
        <p:nvSpPr>
          <p:cNvPr id="8" name="Google Shape;8;p1"/>
          <p:cNvSpPr txBox="1">
            <a:spLocks noGrp="1"/>
          </p:cNvSpPr>
          <p:nvPr>
            <p:ph type="sldNum" idx="12"/>
          </p:nvPr>
        </p:nvSpPr>
        <p:spPr>
          <a:xfrm>
            <a:off x="11307445" y="6333135"/>
            <a:ext cx="731600" cy="524800"/>
          </a:xfrm>
          <a:prstGeom prst="rect">
            <a:avLst/>
          </a:prstGeom>
          <a:noFill/>
          <a:ln>
            <a:noFill/>
          </a:ln>
        </p:spPr>
        <p:txBody>
          <a:bodyPr spcFirstLastPara="1" wrap="square" lIns="0" tIns="0" rIns="0" bIns="0" anchor="ctr" anchorCtr="0">
            <a:noAutofit/>
          </a:bodyPr>
          <a:lstStyle>
            <a:lvl1pPr lvl="0" algn="r" rtl="0">
              <a:buNone/>
              <a:defRPr sz="1733">
                <a:solidFill>
                  <a:schemeClr val="accent1"/>
                </a:solidFill>
                <a:latin typeface="Catamaran"/>
                <a:ea typeface="Catamaran"/>
                <a:cs typeface="Catamaran"/>
                <a:sym typeface="Catamaran"/>
              </a:defRPr>
            </a:lvl1pPr>
            <a:lvl2pPr lvl="1" algn="r" rtl="0">
              <a:buNone/>
              <a:defRPr sz="1733">
                <a:solidFill>
                  <a:schemeClr val="accent1"/>
                </a:solidFill>
                <a:latin typeface="Catamaran"/>
                <a:ea typeface="Catamaran"/>
                <a:cs typeface="Catamaran"/>
                <a:sym typeface="Catamaran"/>
              </a:defRPr>
            </a:lvl2pPr>
            <a:lvl3pPr lvl="2" algn="r" rtl="0">
              <a:buNone/>
              <a:defRPr sz="1733">
                <a:solidFill>
                  <a:schemeClr val="accent1"/>
                </a:solidFill>
                <a:latin typeface="Catamaran"/>
                <a:ea typeface="Catamaran"/>
                <a:cs typeface="Catamaran"/>
                <a:sym typeface="Catamaran"/>
              </a:defRPr>
            </a:lvl3pPr>
            <a:lvl4pPr lvl="3" algn="r" rtl="0">
              <a:buNone/>
              <a:defRPr sz="1733">
                <a:solidFill>
                  <a:schemeClr val="accent1"/>
                </a:solidFill>
                <a:latin typeface="Catamaran"/>
                <a:ea typeface="Catamaran"/>
                <a:cs typeface="Catamaran"/>
                <a:sym typeface="Catamaran"/>
              </a:defRPr>
            </a:lvl4pPr>
            <a:lvl5pPr lvl="4" algn="r" rtl="0">
              <a:buNone/>
              <a:defRPr sz="1733">
                <a:solidFill>
                  <a:schemeClr val="accent1"/>
                </a:solidFill>
                <a:latin typeface="Catamaran"/>
                <a:ea typeface="Catamaran"/>
                <a:cs typeface="Catamaran"/>
                <a:sym typeface="Catamaran"/>
              </a:defRPr>
            </a:lvl5pPr>
            <a:lvl6pPr lvl="5" algn="r" rtl="0">
              <a:buNone/>
              <a:defRPr sz="1733">
                <a:solidFill>
                  <a:schemeClr val="accent1"/>
                </a:solidFill>
                <a:latin typeface="Catamaran"/>
                <a:ea typeface="Catamaran"/>
                <a:cs typeface="Catamaran"/>
                <a:sym typeface="Catamaran"/>
              </a:defRPr>
            </a:lvl6pPr>
            <a:lvl7pPr lvl="6" algn="r" rtl="0">
              <a:buNone/>
              <a:defRPr sz="1733">
                <a:solidFill>
                  <a:schemeClr val="accent1"/>
                </a:solidFill>
                <a:latin typeface="Catamaran"/>
                <a:ea typeface="Catamaran"/>
                <a:cs typeface="Catamaran"/>
                <a:sym typeface="Catamaran"/>
              </a:defRPr>
            </a:lvl7pPr>
            <a:lvl8pPr lvl="7" algn="r" rtl="0">
              <a:buNone/>
              <a:defRPr sz="1733">
                <a:solidFill>
                  <a:schemeClr val="accent1"/>
                </a:solidFill>
                <a:latin typeface="Catamaran"/>
                <a:ea typeface="Catamaran"/>
                <a:cs typeface="Catamaran"/>
                <a:sym typeface="Catamaran"/>
              </a:defRPr>
            </a:lvl8pPr>
            <a:lvl9pPr lvl="8" algn="r" rtl="0">
              <a:buNone/>
              <a:defRPr sz="1733">
                <a:solidFill>
                  <a:schemeClr val="accent1"/>
                </a:solidFill>
                <a:latin typeface="Catamaran"/>
                <a:ea typeface="Catamaran"/>
                <a:cs typeface="Catamaran"/>
                <a:sym typeface="Catamaran"/>
              </a:defRPr>
            </a:lvl9pPr>
          </a:lstStyle>
          <a:p>
            <a:fld id="{A190C97C-0095-2443-AC12-FA4CBA4ACD4D}" type="slidenum">
              <a:rPr lang="en-US" smtClean="0"/>
              <a:pPr/>
              <a:t>‹#›</a:t>
            </a:fld>
            <a:endParaRPr lang="en-US"/>
          </a:p>
        </p:txBody>
      </p:sp>
    </p:spTree>
    <p:extLst>
      <p:ext uri="{BB962C8B-B14F-4D97-AF65-F5344CB8AC3E}">
        <p14:creationId xmlns:p14="http://schemas.microsoft.com/office/powerpoint/2010/main" val="1502169249"/>
      </p:ext>
    </p:extLst>
  </p:cSld>
  <p:clrMap bg1="lt1" tx1="dk1" bg2="dk2" tx2="lt2" accent1="accent1" accent2="accent2" accent3="accent3" accent4="accent4" accent5="accent5" accent6="accent6" hlink="hlink" folHlink="folHlink"/>
  <p:sldLayoutIdLst>
    <p:sldLayoutId id="2147483754" r:id="rId1"/>
    <p:sldLayoutId id="2147483755" r:id="rId2"/>
    <p:sldLayoutId id="2147483757" r:id="rId3"/>
    <p:sldLayoutId id="2147483758" r:id="rId4"/>
    <p:sldLayoutId id="2147483759" r:id="rId5"/>
    <p:sldLayoutId id="2147483760" r:id="rId6"/>
    <p:sldLayoutId id="2147483761" r:id="rId7"/>
    <p:sldLayoutId id="2147483763" r:id="rId8"/>
    <p:sldLayoutId id="2147483765" r:id="rId9"/>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4.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6.xml"/><Relationship Id="rId6" Type="http://schemas.openxmlformats.org/officeDocument/2006/relationships/hyperlink" Target="https://github.com/belgau/spacex_capstone/tree/main/Data_Wrangling" TargetMode="External"/><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belgau/spacex_capstone/tree/main/EDA_Data_Visualization" TargetMode="Externa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belgau/spacex_capstone/tree/main/EDA_SQL" TargetMode="External"/><Relationship Id="rId2" Type="http://schemas.openxmlformats.org/officeDocument/2006/relationships/image" Target="../media/image31.jpe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diagramLayout" Target="../diagrams/layout2.xml"/><Relationship Id="rId7" Type="http://schemas.openxmlformats.org/officeDocument/2006/relationships/image" Target="../media/image34.png"/><Relationship Id="rId2" Type="http://schemas.openxmlformats.org/officeDocument/2006/relationships/diagramData" Target="../diagrams/data2.xml"/><Relationship Id="rId1" Type="http://schemas.openxmlformats.org/officeDocument/2006/relationships/slideLayout" Target="../slideLayouts/slideLayout22.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hyperlink" Target="https://github.com/belgau/spacex_capstone/tree/main/Folium_Site_Launch_Locations" TargetMode="External"/><Relationship Id="rId4" Type="http://schemas.openxmlformats.org/officeDocument/2006/relationships/diagramQuickStyle" Target="../diagrams/quickStyle2.xml"/><Relationship Id="rId9" Type="http://schemas.openxmlformats.org/officeDocument/2006/relationships/image" Target="../media/image36.PNG"/></Relationships>
</file>

<file path=ppt/slides/_rels/slide14.xml.rels><?xml version="1.0" encoding="UTF-8" standalone="yes"?>
<Relationships xmlns="http://schemas.openxmlformats.org/package/2006/relationships"><Relationship Id="rId8" Type="http://schemas.openxmlformats.org/officeDocument/2006/relationships/hyperlink" Target="https://github.com/belgau/spacex_capstone/tree/main/Interactive_Web_Dashboard" TargetMode="External"/><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7.png"/><Relationship Id="rId1" Type="http://schemas.openxmlformats.org/officeDocument/2006/relationships/slideLayout" Target="../slideLayouts/slideLayout2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6.xml"/><Relationship Id="rId4" Type="http://schemas.openxmlformats.org/officeDocument/2006/relationships/hyperlink" Target="https://github.com/belgau/spacex_capstone/tree/main/Machine_Learning_Prediction"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belgau/spacex_capstone/tree/main/Machine_Learning_Prediction" TargetMode="External"/><Relationship Id="rId2" Type="http://schemas.openxmlformats.org/officeDocument/2006/relationships/image" Target="../media/image40.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belgau/spacex_capstone/tree/main/EDA_Data_Visualization" TargetMode="External"/><Relationship Id="rId2" Type="http://schemas.openxmlformats.org/officeDocument/2006/relationships/image" Target="../media/image41.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belgau/spacex_capstone/tree/main/EDA_Data_Visualization" TargetMode="External"/><Relationship Id="rId2" Type="http://schemas.openxmlformats.org/officeDocument/2006/relationships/image" Target="../media/image42.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belgau/spacex_capstone/tree/main/EDA_Data_Visualization" TargetMode="External"/><Relationship Id="rId2" Type="http://schemas.openxmlformats.org/officeDocument/2006/relationships/image" Target="../media/image43.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4.png"/><Relationship Id="rId1" Type="http://schemas.openxmlformats.org/officeDocument/2006/relationships/slideLayout" Target="../slideLayouts/slideLayout16.xml"/><Relationship Id="rId4" Type="http://schemas.openxmlformats.org/officeDocument/2006/relationships/hyperlink" Target="https://github.com/belgau/spacex_capstone/tree/main/EDA_Data_Visualization"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belgau/spacex_capstone/tree/main/EDA_Data_Visualization" TargetMode="External"/><Relationship Id="rId2" Type="http://schemas.openxmlformats.org/officeDocument/2006/relationships/image" Target="../media/image45.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6.xml"/><Relationship Id="rId5" Type="http://schemas.openxmlformats.org/officeDocument/2006/relationships/hyperlink" Target="https://github.com/belgau/spacex_capstone/tree/main/EDA_SQL" TargetMode="External"/><Relationship Id="rId4" Type="http://schemas.openxmlformats.org/officeDocument/2006/relationships/image" Target="../media/image49.png"/></Relationships>
</file>

<file path=ppt/slides/_rels/slide25.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16.xml"/><Relationship Id="rId6" Type="http://schemas.openxmlformats.org/officeDocument/2006/relationships/image" Target="../media/image54.png"/><Relationship Id="rId5" Type="http://schemas.openxmlformats.org/officeDocument/2006/relationships/image" Target="../media/image53.png"/><Relationship Id="rId10" Type="http://schemas.openxmlformats.org/officeDocument/2006/relationships/hyperlink" Target="https://github.com/belgau/spacex_capstone/tree/main/EDA_SQL" TargetMode="External"/><Relationship Id="rId4" Type="http://schemas.openxmlformats.org/officeDocument/2006/relationships/image" Target="../media/image52.png"/><Relationship Id="rId9" Type="http://schemas.openxmlformats.org/officeDocument/2006/relationships/image" Target="../media/image57.png"/></Relationships>
</file>

<file path=ppt/slides/_rels/slide26.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png"/><Relationship Id="rId1" Type="http://schemas.openxmlformats.org/officeDocument/2006/relationships/slideLayout" Target="../slideLayouts/slideLayout16.xml"/><Relationship Id="rId6" Type="http://schemas.openxmlformats.org/officeDocument/2006/relationships/image" Target="../media/image62.png"/><Relationship Id="rId11" Type="http://schemas.openxmlformats.org/officeDocument/2006/relationships/hyperlink" Target="https://github.com/belgau/spacex_capstone/tree/main/EDA_SQL" TargetMode="External"/><Relationship Id="rId5" Type="http://schemas.openxmlformats.org/officeDocument/2006/relationships/image" Target="../media/image61.png"/><Relationship Id="rId10" Type="http://schemas.openxmlformats.org/officeDocument/2006/relationships/image" Target="../media/image66.png"/><Relationship Id="rId4" Type="http://schemas.openxmlformats.org/officeDocument/2006/relationships/image" Target="../media/image60.png"/><Relationship Id="rId9" Type="http://schemas.openxmlformats.org/officeDocument/2006/relationships/image" Target="../media/image65.png"/></Relationships>
</file>

<file path=ppt/slides/_rels/slide2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6.xml"/><Relationship Id="rId6" Type="http://schemas.openxmlformats.org/officeDocument/2006/relationships/hyperlink" Target="https://github.com/belgau/spacex_capstone/tree/main/EDA_SQL" TargetMode="External"/><Relationship Id="rId5" Type="http://schemas.openxmlformats.org/officeDocument/2006/relationships/image" Target="../media/image70.png"/><Relationship Id="rId4" Type="http://schemas.openxmlformats.org/officeDocument/2006/relationships/image" Target="../media/image69.png"/></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belgau/spacex_capstone/tree/main/Folium_Site_Launch_Locations" TargetMode="External"/><Relationship Id="rId2" Type="http://schemas.openxmlformats.org/officeDocument/2006/relationships/image" Target="../media/image71.PNG"/><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8" Type="http://schemas.openxmlformats.org/officeDocument/2006/relationships/hyperlink" Target="https://github.com/belgau/spacex_capstone/tree/main/Interactive_Web_Dashboard" TargetMode="External"/><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image" Target="../media/image72.png"/><Relationship Id="rId1" Type="http://schemas.openxmlformats.org/officeDocument/2006/relationships/slideLayout" Target="../slideLayouts/slideLayout20.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https://github.com/belgau/spacex_capstone" TargetMode="Externa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belgau/spacex_capstone/tree/main/Interactive_Web_Dashboard" TargetMode="External"/><Relationship Id="rId2" Type="http://schemas.openxmlformats.org/officeDocument/2006/relationships/image" Target="../media/image78.PNG"/><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belgau/spacex_capstone/tree/main/Interactive_Web_Dashboard" TargetMode="External"/><Relationship Id="rId2" Type="http://schemas.openxmlformats.org/officeDocument/2006/relationships/image" Target="../media/image79.PNG"/><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belgau/spacex_capstone/tree/main/Interactive_Web_Dashboard" TargetMode="External"/><Relationship Id="rId2" Type="http://schemas.openxmlformats.org/officeDocument/2006/relationships/image" Target="../media/image80.PNG"/><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belgau/spacex_capstone/tree/main/Interactive_Web_Dashboard" TargetMode="External"/><Relationship Id="rId2" Type="http://schemas.openxmlformats.org/officeDocument/2006/relationships/image" Target="../media/image81.PNG"/><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16.xml"/><Relationship Id="rId5" Type="http://schemas.openxmlformats.org/officeDocument/2006/relationships/hyperlink" Target="https://github.com/belgau/spacex_capstone/tree/main/Machine_Learning_Prediction" TargetMode="External"/><Relationship Id="rId4" Type="http://schemas.openxmlformats.org/officeDocument/2006/relationships/image" Target="../media/image84.png"/></Relationships>
</file>

<file path=ppt/slides/_rels/slide3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16.xml"/><Relationship Id="rId5" Type="http://schemas.openxmlformats.org/officeDocument/2006/relationships/hyperlink" Target="https://github.com/belgau/spacex_capstone/tree/main/Machine_Learning_Prediction" TargetMode="External"/><Relationship Id="rId4" Type="http://schemas.openxmlformats.org/officeDocument/2006/relationships/image" Target="../media/image8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belgau/spacex_capstone/tree/main/Dataset" TargetMode="External"/><Relationship Id="rId2" Type="http://schemas.openxmlformats.org/officeDocument/2006/relationships/hyperlink" Target="https://api.spacexdata.com/v4/launches/past" TargetMode="Externa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hyperlink" Target="https://github.com/belgau/spacex_capstone/tree/main/Getting_Data_From_SpaceX_API" TargetMode="External"/><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18.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hyperlink" Target="https://github.com/belgau/spacex_capstone/tree/main/Getting_Data_From_Webscraping" TargetMode="External"/><Relationship Id="rId4" Type="http://schemas.openxmlformats.org/officeDocument/2006/relationships/image" Target="../media/image21.png"/><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F887078-984A-40C4-8C45-704BDAA84049}"/>
              </a:ext>
            </a:extLst>
          </p:cNvPr>
          <p:cNvPicPr>
            <a:picLocks noChangeAspect="1"/>
          </p:cNvPicPr>
          <p:nvPr/>
        </p:nvPicPr>
        <p:blipFill>
          <a:blip r:embed="rId2"/>
          <a:stretch>
            <a:fillRect/>
          </a:stretch>
        </p:blipFill>
        <p:spPr>
          <a:xfrm>
            <a:off x="0" y="0"/>
            <a:ext cx="12192000" cy="6861243"/>
          </a:xfrm>
          <a:prstGeom prst="rect">
            <a:avLst/>
          </a:prstGeom>
        </p:spPr>
      </p:pic>
      <p:sp>
        <p:nvSpPr>
          <p:cNvPr id="7" name="Title 1">
            <a:extLst>
              <a:ext uri="{FF2B5EF4-FFF2-40B4-BE49-F238E27FC236}">
                <a16:creationId xmlns:a16="http://schemas.microsoft.com/office/drawing/2014/main" id="{5BBDA1B5-A7DA-4B35-8603-074C1205F1A5}"/>
              </a:ext>
            </a:extLst>
          </p:cNvPr>
          <p:cNvSpPr>
            <a:spLocks noGrp="1"/>
          </p:cNvSpPr>
          <p:nvPr>
            <p:ph type="ctrTitle"/>
          </p:nvPr>
        </p:nvSpPr>
        <p:spPr>
          <a:xfrm>
            <a:off x="6607629" y="1521142"/>
            <a:ext cx="5169324" cy="924791"/>
          </a:xfrm>
        </p:spPr>
        <p:txBody>
          <a:bodyPr/>
          <a:lstStyle/>
          <a:p>
            <a:br>
              <a:rPr lang="en-US" sz="5400" dirty="0">
                <a:latin typeface="Skeena Display" panose="020B0604020202020204" pitchFamily="2" charset="0"/>
              </a:rPr>
            </a:br>
            <a:br>
              <a:rPr lang="en-US" sz="5400" dirty="0">
                <a:latin typeface="Skeena Display" panose="020B0604020202020204" pitchFamily="2" charset="0"/>
              </a:rPr>
            </a:br>
            <a:br>
              <a:rPr lang="en-US" sz="5400" dirty="0">
                <a:latin typeface="Skeena Display" panose="020B0604020202020204" pitchFamily="2" charset="0"/>
              </a:rPr>
            </a:br>
            <a:r>
              <a:rPr lang="en-US" sz="3200" dirty="0">
                <a:solidFill>
                  <a:schemeClr val="bg1">
                    <a:lumMod val="85000"/>
                  </a:schemeClr>
                </a:solidFill>
                <a:latin typeface="Skeena Display" pitchFamily="2" charset="0"/>
              </a:rPr>
              <a:t>IBM Data Science Capstone </a:t>
            </a:r>
            <a:endParaRPr lang="en-US" sz="5400" dirty="0">
              <a:solidFill>
                <a:schemeClr val="bg1">
                  <a:lumMod val="85000"/>
                </a:schemeClr>
              </a:solidFill>
              <a:latin typeface="Skeena Display" pitchFamily="2" charset="0"/>
            </a:endParaRPr>
          </a:p>
        </p:txBody>
      </p:sp>
      <p:sp>
        <p:nvSpPr>
          <p:cNvPr id="4" name="AutoShape 2" descr="IBM Design Language – 8-Bar">
            <a:extLst>
              <a:ext uri="{FF2B5EF4-FFF2-40B4-BE49-F238E27FC236}">
                <a16:creationId xmlns:a16="http://schemas.microsoft.com/office/drawing/2014/main" id="{EF9C3AAB-D352-4418-8365-B35C1D9C08E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D6A5A54C-E9BA-435A-AFAD-A04A2ECD9A4E}"/>
              </a:ext>
            </a:extLst>
          </p:cNvPr>
          <p:cNvPicPr>
            <a:picLocks noChangeAspect="1"/>
          </p:cNvPicPr>
          <p:nvPr/>
        </p:nvPicPr>
        <p:blipFill rotWithShape="1">
          <a:blip r:embed="rId3">
            <a:duotone>
              <a:schemeClr val="accent5">
                <a:shade val="45000"/>
                <a:satMod val="135000"/>
              </a:schemeClr>
              <a:prstClr val="white"/>
            </a:duotone>
          </a:blip>
          <a:srcRect l="13494" t="25603" r="2169" b="24206"/>
          <a:stretch/>
        </p:blipFill>
        <p:spPr>
          <a:xfrm>
            <a:off x="6607629" y="185057"/>
            <a:ext cx="1872342" cy="1083350"/>
          </a:xfrm>
          <a:prstGeom prst="rect">
            <a:avLst/>
          </a:prstGeom>
        </p:spPr>
      </p:pic>
      <p:pic>
        <p:nvPicPr>
          <p:cNvPr id="6" name="Picture 5">
            <a:extLst>
              <a:ext uri="{FF2B5EF4-FFF2-40B4-BE49-F238E27FC236}">
                <a16:creationId xmlns:a16="http://schemas.microsoft.com/office/drawing/2014/main" id="{AB685539-DE08-4F0F-B72D-11A77EED79D9}"/>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44444" b="56000" l="20000" r="89778">
                        <a14:foregroundMark x1="22667" y1="50222" x2="22222" y2="50222"/>
                        <a14:foregroundMark x1="32555" y1="50667" x2="32444" y2="50222"/>
                        <a14:foregroundMark x1="32889" y1="52000" x2="32555" y2="50667"/>
                        <a14:foregroundMark x1="49778" y1="53778" x2="50392" y2="53573"/>
                        <a14:foregroundMark x1="60889" y1="50223" x2="60555" y2="50056"/>
                        <a14:foregroundMark x1="29133" y1="50291" x2="27988" y2="50186"/>
                        <a14:foregroundMark x1="29835" y1="50355" x2="29325" y2="50308"/>
                        <a14:foregroundMark x1="33225" y1="50667" x2="29944" y2="50365"/>
                        <a14:foregroundMark x1="34167" y1="50754" x2="33225" y2="50667"/>
                        <a14:foregroundMark x1="35104" y1="50840" x2="34586" y2="50792"/>
                        <a14:foregroundMark x1="36957" y1="51010" x2="36233" y2="50943"/>
                        <a14:foregroundMark x1="59092" y1="53045" x2="58793" y2="53018"/>
                        <a14:foregroundMark x1="61308" y1="53249" x2="61191" y2="53238"/>
                        <a14:foregroundMark x1="28730" y1="52517" x2="28979" y2="52648"/>
                        <a14:foregroundMark x1="28581" y1="52438" x2="28560" y2="52427"/>
                        <a14:foregroundMark x1="27091" y1="51650" x2="28414" y2="52350"/>
                        <a14:foregroundMark x1="43919" y1="54667" x2="44000" y2="55111"/>
                        <a14:foregroundMark x1="43596" y1="52889" x2="43838" y2="54222"/>
                        <a14:foregroundMark x1="43192" y1="50667" x2="43354" y2="51556"/>
                        <a14:foregroundMark x1="43111" y1="50222" x2="43192" y2="50667"/>
                        <a14:foregroundMark x1="46222" y1="53778" x2="46222" y2="53778"/>
                        <a14:foregroundMark x1="73333" y1="51111" x2="73778" y2="50667"/>
                        <a14:foregroundMark x1="83556" y1="46667" x2="83637" y2="46643"/>
                        <a14:foregroundMark x1="77723" y1="54500" x2="78028" y2="54602"/>
                        <a14:foregroundMark x1="75556" y1="53778" x2="76623" y2="54134"/>
                        <a14:foregroundMark x1="22222" y1="49333" x2="27111" y2="49333"/>
                        <a14:foregroundMark x1="60444" y1="49333" x2="65333" y2="49333"/>
                        <a14:foregroundMark x1="68444" y1="49333" x2="68444" y2="49333"/>
                        <a14:foregroundMark x1="86426" y1="46537" x2="88000" y2="46222"/>
                        <a14:foregroundMark x1="83556" y1="47111" x2="85408" y2="46741"/>
                        <a14:foregroundMark x1="82222" y1="47556" x2="81778" y2="47556"/>
                        <a14:foregroundMark x1="82890" y1="47111" x2="84444" y2="46667"/>
                        <a14:foregroundMark x1="81333" y1="47556" x2="82890" y2="47111"/>
                        <a14:foregroundMark x1="84444" y1="46667" x2="84444" y2="46667"/>
                        <a14:foregroundMark x1="34667" y1="49333" x2="34667" y2="49333"/>
                        <a14:foregroundMark x1="36444" y1="49333" x2="36444" y2="49333"/>
                        <a14:foregroundMark x1="35556" y1="49333" x2="35556" y2="49333"/>
                        <a14:foregroundMark x1="34222" y1="49333" x2="34222" y2="49333"/>
                        <a14:foregroundMark x1="33333" y1="49333" x2="33333" y2="49333"/>
                        <a14:foregroundMark x1="27111" y1="49778" x2="27111" y2="49778"/>
                        <a14:foregroundMark x1="25778" y1="49778" x2="26222" y2="49778"/>
                        <a14:foregroundMark x1="27111" y1="49778" x2="27111" y2="49778"/>
                        <a14:foregroundMark x1="27111" y1="49778" x2="27111" y2="49778"/>
                        <a14:foregroundMark x1="27111" y1="49333" x2="27111" y2="49333"/>
                        <a14:foregroundMark x1="27111" y1="49333" x2="27111" y2="49333"/>
                        <a14:foregroundMark x1="27111" y1="49333" x2="27111" y2="49333"/>
                        <a14:foregroundMark x1="25778" y1="49778" x2="27111" y2="49778"/>
                        <a14:foregroundMark x1="27556" y1="49778" x2="27556" y2="49778"/>
                        <a14:foregroundMark x1="27111" y1="49333" x2="26667" y2="49333"/>
                        <a14:foregroundMark x1="35111" y1="51556" x2="36444" y2="51556"/>
                        <a14:foregroundMark x1="31556" y1="51556" x2="34222" y2="51556"/>
                        <a14:foregroundMark x1="25778" y1="49333" x2="28000" y2="49778"/>
                        <a14:foregroundMark x1="27556" y1="49778" x2="28000" y2="50222"/>
                        <a14:foregroundMark x1="42222" y1="49333" x2="42222" y2="48889"/>
                        <a14:foregroundMark x1="43111" y1="48889" x2="43111" y2="48889"/>
                        <a14:foregroundMark x1="43111" y1="48444" x2="43111" y2="48444"/>
                        <a14:foregroundMark x1="68444" y1="49333" x2="68444" y2="49333"/>
                        <a14:foregroundMark x1="68444" y1="48889" x2="68444" y2="48889"/>
                        <a14:foregroundMark x1="68889" y1="48889" x2="68889" y2="48889"/>
                        <a14:foregroundMark x1="68889" y1="49333" x2="69333" y2="50222"/>
                        <a14:foregroundMark x1="68444" y1="49333" x2="68000" y2="49333"/>
                        <a14:foregroundMark x1="68000" y1="49333" x2="70667" y2="48889"/>
                        <a14:foregroundMark x1="76889" y1="54222" x2="77778" y2="54222"/>
                        <a14:foregroundMark x1="33333" y1="51556" x2="33333" y2="51556"/>
                        <a14:foregroundMark x1="35111" y1="51111" x2="35111" y2="51111"/>
                        <a14:foregroundMark x1="35111" y1="51111" x2="35111" y2="51111"/>
                        <a14:foregroundMark x1="32444" y1="52444" x2="34222" y2="52444"/>
                        <a14:foregroundMark x1="69333" y1="49778" x2="70222" y2="50222"/>
                        <a14:backgroundMark x1="42267" y1="55423" x2="44000" y2="56000"/>
                        <a14:backgroundMark x1="54103" y1="51691" x2="56889" y2="52000"/>
                        <a14:backgroundMark x1="68000" y1="46667" x2="69289" y2="47097"/>
                        <a14:backgroundMark x1="86833" y1="48286" x2="93778" y2="47556"/>
                        <a14:backgroundMark x1="81333" y1="45778" x2="81960" y2="45778"/>
                        <a14:backgroundMark x1="47556" y1="49423" x2="47556" y2="49333"/>
                        <a14:backgroundMark x1="29524" y1="49333" x2="29637" y2="48936"/>
                        <a14:backgroundMark x1="29397" y1="49778" x2="29524" y2="49333"/>
                        <a14:backgroundMark x1="29016" y1="51111" x2="29397" y2="49778"/>
                        <a14:backgroundMark x1="28889" y1="51556" x2="29016" y2="51111"/>
                        <a14:backgroundMark x1="76000" y1="55111" x2="76323" y2="55111"/>
                        <a14:backgroundMark x1="87486" y1="47131" x2="87556" y2="47111"/>
                        <a14:backgroundMark x1="47556" y1="51556" x2="47556" y2="52889"/>
                        <a14:backgroundMark x1="51111" y1="52444" x2="53333" y2="52444"/>
                        <a14:backgroundMark x1="32616" y1="54967" x2="32502" y2="55654"/>
                        <a14:backgroundMark x1="29102" y1="52462" x2="29333" y2="52000"/>
                        <a14:backgroundMark x1="28000" y1="50667" x2="28000" y2="50222"/>
                        <a14:backgroundMark x1="57778" y1="48444" x2="61257" y2="48058"/>
                        <a14:backgroundMark x1="43556" y1="54222" x2="43556" y2="54667"/>
                        <a14:backgroundMark x1="44000" y1="55556" x2="44000" y2="55556"/>
                        <a14:backgroundMark x1="45333" y1="55556" x2="45333" y2="55556"/>
                        <a14:backgroundMark x1="44889" y1="54667" x2="44889" y2="54667"/>
                        <a14:backgroundMark x1="78667" y1="54667" x2="78667" y2="54667"/>
                        <a14:backgroundMark x1="78667" y1="53778" x2="78667" y2="53778"/>
                        <a14:backgroundMark x1="78222" y1="55556" x2="78222" y2="55556"/>
                        <a14:backgroundMark x1="78222" y1="54667" x2="78222" y2="54667"/>
                        <a14:backgroundMark x1="78222" y1="54667" x2="78222" y2="54667"/>
                        <a14:backgroundMark x1="78222" y1="54222" x2="78222" y2="54222"/>
                        <a14:backgroundMark x1="82222" y1="48444" x2="82222" y2="48444"/>
                        <a14:backgroundMark x1="83556" y1="48000" x2="83556" y2="48000"/>
                        <a14:backgroundMark x1="84889" y1="47556" x2="85333" y2="47556"/>
                        <a14:backgroundMark x1="85333" y1="47556" x2="85778" y2="47556"/>
                        <a14:backgroundMark x1="86222" y1="47111" x2="86222" y2="47111"/>
                        <a14:backgroundMark x1="62667" y1="48444" x2="62667" y2="48444"/>
                        <a14:backgroundMark x1="64444" y1="48000" x2="64444" y2="48000"/>
                        <a14:backgroundMark x1="66222" y1="48444" x2="66667" y2="48444"/>
                        <a14:backgroundMark x1="67111" y1="49333" x2="67111" y2="49333"/>
                        <a14:backgroundMark x1="67556" y1="49778" x2="67556" y2="49778"/>
                        <a14:backgroundMark x1="67556" y1="49778" x2="67556" y2="49778"/>
                        <a14:backgroundMark x1="23556" y1="48444" x2="23556" y2="48444"/>
                        <a14:backgroundMark x1="21778" y1="48444" x2="21778" y2="48444"/>
                        <a14:backgroundMark x1="25333" y1="48444" x2="25333" y2="48444"/>
                        <a14:backgroundMark x1="43111" y1="47556" x2="43111" y2="47556"/>
                        <a14:backgroundMark x1="41333" y1="48889" x2="41333" y2="48889"/>
                        <a14:backgroundMark x1="42222" y1="48444" x2="42222" y2="48444"/>
                        <a14:backgroundMark x1="34667" y1="48444" x2="34667" y2="48444"/>
                        <a14:backgroundMark x1="33778" y1="48444" x2="33778" y2="48444"/>
                        <a14:backgroundMark x1="43556" y1="48889" x2="43556" y2="48889"/>
                      </a14:backgroundRemoval>
                    </a14:imgEffect>
                  </a14:imgLayer>
                </a14:imgProps>
              </a:ext>
            </a:extLst>
          </a:blip>
          <a:srcRect l="12229" t="45342" r="8354" b="42477"/>
          <a:stretch/>
        </p:blipFill>
        <p:spPr>
          <a:xfrm>
            <a:off x="648236" y="1937229"/>
            <a:ext cx="2714462" cy="508704"/>
          </a:xfrm>
          <a:prstGeom prst="rect">
            <a:avLst/>
          </a:prstGeom>
        </p:spPr>
      </p:pic>
      <p:sp>
        <p:nvSpPr>
          <p:cNvPr id="9" name="Title 1">
            <a:extLst>
              <a:ext uri="{FF2B5EF4-FFF2-40B4-BE49-F238E27FC236}">
                <a16:creationId xmlns:a16="http://schemas.microsoft.com/office/drawing/2014/main" id="{950C4466-EE1C-4AC9-8CED-AF91724DBE27}"/>
              </a:ext>
            </a:extLst>
          </p:cNvPr>
          <p:cNvSpPr txBox="1">
            <a:spLocks/>
          </p:cNvSpPr>
          <p:nvPr/>
        </p:nvSpPr>
        <p:spPr>
          <a:xfrm>
            <a:off x="8479972" y="185057"/>
            <a:ext cx="3091542" cy="1083350"/>
          </a:xfrm>
          <a:prstGeom prst="rect">
            <a:avLst/>
          </a:prstGeom>
          <a:solidFill>
            <a:srgbClr val="6458B2"/>
          </a:solid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chemeClr val="lt1"/>
              </a:buClr>
              <a:buSzPts val="4800"/>
              <a:buFont typeface="Catamaran"/>
              <a:buNone/>
              <a:defRPr sz="6400" b="1" i="0" u="none" strike="noStrike" cap="none">
                <a:solidFill>
                  <a:schemeClr val="lt1"/>
                </a:solidFill>
                <a:latin typeface="Catamaran"/>
                <a:ea typeface="Catamaran"/>
                <a:cs typeface="Catamaran"/>
                <a:sym typeface="Catamaran"/>
              </a:defRPr>
            </a:lvl1pPr>
            <a:lvl2pPr marR="0" lvl="1" algn="l" rtl="0" eaLnBrk="1" hangingPunct="1">
              <a:lnSpc>
                <a:spcPct val="90000"/>
              </a:lnSpc>
              <a:spcBef>
                <a:spcPts val="0"/>
              </a:spcBef>
              <a:spcAft>
                <a:spcPts val="0"/>
              </a:spcAft>
              <a:buClr>
                <a:schemeClr val="lt1"/>
              </a:buClr>
              <a:buSzPts val="4800"/>
              <a:buFont typeface="Catamaran"/>
              <a:buNone/>
              <a:defRPr sz="6400" b="1" i="0" u="none" strike="noStrike" cap="none">
                <a:solidFill>
                  <a:schemeClr val="lt1"/>
                </a:solidFill>
                <a:latin typeface="Catamaran"/>
                <a:ea typeface="Catamaran"/>
                <a:cs typeface="Catamaran"/>
                <a:sym typeface="Catamaran"/>
              </a:defRPr>
            </a:lvl2pPr>
            <a:lvl3pPr marR="0" lvl="2" algn="l" rtl="0" eaLnBrk="1" hangingPunct="1">
              <a:lnSpc>
                <a:spcPct val="90000"/>
              </a:lnSpc>
              <a:spcBef>
                <a:spcPts val="0"/>
              </a:spcBef>
              <a:spcAft>
                <a:spcPts val="0"/>
              </a:spcAft>
              <a:buClr>
                <a:schemeClr val="lt1"/>
              </a:buClr>
              <a:buSzPts val="4800"/>
              <a:buFont typeface="Catamaran"/>
              <a:buNone/>
              <a:defRPr sz="6400" b="1" i="0" u="none" strike="noStrike" cap="none">
                <a:solidFill>
                  <a:schemeClr val="lt1"/>
                </a:solidFill>
                <a:latin typeface="Catamaran"/>
                <a:ea typeface="Catamaran"/>
                <a:cs typeface="Catamaran"/>
                <a:sym typeface="Catamaran"/>
              </a:defRPr>
            </a:lvl3pPr>
            <a:lvl4pPr marR="0" lvl="3" algn="l" rtl="0" eaLnBrk="1" hangingPunct="1">
              <a:lnSpc>
                <a:spcPct val="90000"/>
              </a:lnSpc>
              <a:spcBef>
                <a:spcPts val="0"/>
              </a:spcBef>
              <a:spcAft>
                <a:spcPts val="0"/>
              </a:spcAft>
              <a:buClr>
                <a:schemeClr val="lt1"/>
              </a:buClr>
              <a:buSzPts val="4800"/>
              <a:buFont typeface="Catamaran"/>
              <a:buNone/>
              <a:defRPr sz="6400" b="1" i="0" u="none" strike="noStrike" cap="none">
                <a:solidFill>
                  <a:schemeClr val="lt1"/>
                </a:solidFill>
                <a:latin typeface="Catamaran"/>
                <a:ea typeface="Catamaran"/>
                <a:cs typeface="Catamaran"/>
                <a:sym typeface="Catamaran"/>
              </a:defRPr>
            </a:lvl4pPr>
            <a:lvl5pPr marR="0" lvl="4" algn="l" rtl="0" eaLnBrk="1" hangingPunct="1">
              <a:lnSpc>
                <a:spcPct val="90000"/>
              </a:lnSpc>
              <a:spcBef>
                <a:spcPts val="0"/>
              </a:spcBef>
              <a:spcAft>
                <a:spcPts val="0"/>
              </a:spcAft>
              <a:buClr>
                <a:schemeClr val="lt1"/>
              </a:buClr>
              <a:buSzPts val="4800"/>
              <a:buFont typeface="Catamaran"/>
              <a:buNone/>
              <a:defRPr sz="6400" b="1" i="0" u="none" strike="noStrike" cap="none">
                <a:solidFill>
                  <a:schemeClr val="lt1"/>
                </a:solidFill>
                <a:latin typeface="Catamaran"/>
                <a:ea typeface="Catamaran"/>
                <a:cs typeface="Catamaran"/>
                <a:sym typeface="Catamaran"/>
              </a:defRPr>
            </a:lvl5pPr>
            <a:lvl6pPr marR="0" lvl="5" algn="l" rtl="0" eaLnBrk="1" hangingPunct="1">
              <a:lnSpc>
                <a:spcPct val="90000"/>
              </a:lnSpc>
              <a:spcBef>
                <a:spcPts val="0"/>
              </a:spcBef>
              <a:spcAft>
                <a:spcPts val="0"/>
              </a:spcAft>
              <a:buClr>
                <a:schemeClr val="lt1"/>
              </a:buClr>
              <a:buSzPts val="4800"/>
              <a:buFont typeface="Catamaran"/>
              <a:buNone/>
              <a:defRPr sz="6400" b="1" i="0" u="none" strike="noStrike" cap="none">
                <a:solidFill>
                  <a:schemeClr val="lt1"/>
                </a:solidFill>
                <a:latin typeface="Catamaran"/>
                <a:ea typeface="Catamaran"/>
                <a:cs typeface="Catamaran"/>
                <a:sym typeface="Catamaran"/>
              </a:defRPr>
            </a:lvl6pPr>
            <a:lvl7pPr marR="0" lvl="6" algn="l" rtl="0" eaLnBrk="1" hangingPunct="1">
              <a:lnSpc>
                <a:spcPct val="90000"/>
              </a:lnSpc>
              <a:spcBef>
                <a:spcPts val="0"/>
              </a:spcBef>
              <a:spcAft>
                <a:spcPts val="0"/>
              </a:spcAft>
              <a:buClr>
                <a:schemeClr val="lt1"/>
              </a:buClr>
              <a:buSzPts val="4800"/>
              <a:buFont typeface="Catamaran"/>
              <a:buNone/>
              <a:defRPr sz="6400" b="1" i="0" u="none" strike="noStrike" cap="none">
                <a:solidFill>
                  <a:schemeClr val="lt1"/>
                </a:solidFill>
                <a:latin typeface="Catamaran"/>
                <a:ea typeface="Catamaran"/>
                <a:cs typeface="Catamaran"/>
                <a:sym typeface="Catamaran"/>
              </a:defRPr>
            </a:lvl7pPr>
            <a:lvl8pPr marR="0" lvl="7" algn="l" rtl="0" eaLnBrk="1" hangingPunct="1">
              <a:lnSpc>
                <a:spcPct val="90000"/>
              </a:lnSpc>
              <a:spcBef>
                <a:spcPts val="0"/>
              </a:spcBef>
              <a:spcAft>
                <a:spcPts val="0"/>
              </a:spcAft>
              <a:buClr>
                <a:schemeClr val="lt1"/>
              </a:buClr>
              <a:buSzPts val="4800"/>
              <a:buFont typeface="Catamaran"/>
              <a:buNone/>
              <a:defRPr sz="6400" b="1" i="0" u="none" strike="noStrike" cap="none">
                <a:solidFill>
                  <a:schemeClr val="lt1"/>
                </a:solidFill>
                <a:latin typeface="Catamaran"/>
                <a:ea typeface="Catamaran"/>
                <a:cs typeface="Catamaran"/>
                <a:sym typeface="Catamaran"/>
              </a:defRPr>
            </a:lvl8pPr>
            <a:lvl9pPr marR="0" lvl="8" algn="l" rtl="0" eaLnBrk="1" hangingPunct="1">
              <a:lnSpc>
                <a:spcPct val="90000"/>
              </a:lnSpc>
              <a:spcBef>
                <a:spcPts val="0"/>
              </a:spcBef>
              <a:spcAft>
                <a:spcPts val="0"/>
              </a:spcAft>
              <a:buClr>
                <a:schemeClr val="lt1"/>
              </a:buClr>
              <a:buSzPts val="4800"/>
              <a:buFont typeface="Catamaran"/>
              <a:buNone/>
              <a:defRPr sz="6400" b="1" i="0" u="none" strike="noStrike" cap="none">
                <a:solidFill>
                  <a:schemeClr val="lt1"/>
                </a:solidFill>
                <a:latin typeface="Catamaran"/>
                <a:ea typeface="Catamaran"/>
                <a:cs typeface="Catamaran"/>
                <a:sym typeface="Catamaran"/>
              </a:defRPr>
            </a:lvl9pPr>
          </a:lstStyle>
          <a:p>
            <a:pPr algn="ctr"/>
            <a:endParaRPr lang="en-US" sz="2000" kern="0" dirty="0">
              <a:solidFill>
                <a:schemeClr val="bg2">
                  <a:lumMod val="40000"/>
                  <a:lumOff val="60000"/>
                </a:schemeClr>
              </a:solidFill>
              <a:latin typeface="Skeena Display" pitchFamily="2" charset="0"/>
            </a:endParaRPr>
          </a:p>
          <a:p>
            <a:pPr algn="ctr"/>
            <a:endParaRPr lang="en-US" sz="2000" kern="0" dirty="0">
              <a:solidFill>
                <a:schemeClr val="bg2">
                  <a:lumMod val="40000"/>
                  <a:lumOff val="60000"/>
                </a:schemeClr>
              </a:solidFill>
              <a:latin typeface="Skeena Display" pitchFamily="2" charset="0"/>
            </a:endParaRPr>
          </a:p>
          <a:p>
            <a:pPr algn="ctr"/>
            <a:endParaRPr lang="en-US" sz="2000" kern="0" dirty="0">
              <a:solidFill>
                <a:schemeClr val="bg2">
                  <a:lumMod val="40000"/>
                  <a:lumOff val="60000"/>
                </a:schemeClr>
              </a:solidFill>
              <a:latin typeface="Skeena Display" pitchFamily="2" charset="0"/>
            </a:endParaRPr>
          </a:p>
          <a:p>
            <a:pPr algn="ctr"/>
            <a:r>
              <a:rPr lang="en-US" sz="2000" kern="0" dirty="0">
                <a:solidFill>
                  <a:schemeClr val="bg2">
                    <a:lumMod val="40000"/>
                    <a:lumOff val="60000"/>
                  </a:schemeClr>
                </a:solidFill>
                <a:latin typeface="Skeena Display" pitchFamily="2" charset="0"/>
              </a:rPr>
              <a:t> </a:t>
            </a:r>
          </a:p>
          <a:p>
            <a:pPr algn="ctr"/>
            <a:endParaRPr lang="en-US" sz="2000" kern="0" dirty="0">
              <a:solidFill>
                <a:schemeClr val="bg2">
                  <a:lumMod val="40000"/>
                  <a:lumOff val="60000"/>
                </a:schemeClr>
              </a:solidFill>
              <a:latin typeface="Skeena Display" pitchFamily="2" charset="0"/>
            </a:endParaRPr>
          </a:p>
          <a:p>
            <a:pPr algn="ctr"/>
            <a:endParaRPr lang="en-US" sz="2000" kern="0" dirty="0">
              <a:solidFill>
                <a:schemeClr val="bg2">
                  <a:lumMod val="40000"/>
                  <a:lumOff val="60000"/>
                </a:schemeClr>
              </a:solidFill>
              <a:latin typeface="Skeena Display" pitchFamily="2" charset="0"/>
            </a:endParaRPr>
          </a:p>
          <a:p>
            <a:pPr algn="ctr"/>
            <a:endParaRPr lang="en-US" sz="2000" kern="0" dirty="0">
              <a:solidFill>
                <a:schemeClr val="bg2">
                  <a:lumMod val="40000"/>
                  <a:lumOff val="60000"/>
                </a:schemeClr>
              </a:solidFill>
              <a:latin typeface="Skeena Display" pitchFamily="2" charset="0"/>
            </a:endParaRPr>
          </a:p>
          <a:p>
            <a:pPr algn="ctr"/>
            <a:endParaRPr lang="en-US" sz="2000" kern="0" dirty="0">
              <a:solidFill>
                <a:schemeClr val="bg2">
                  <a:lumMod val="40000"/>
                  <a:lumOff val="60000"/>
                </a:schemeClr>
              </a:solidFill>
              <a:latin typeface="Skeena Display" pitchFamily="2" charset="0"/>
            </a:endParaRPr>
          </a:p>
          <a:p>
            <a:pPr algn="ctr"/>
            <a:endParaRPr lang="en-US" sz="2000" kern="0" dirty="0">
              <a:solidFill>
                <a:schemeClr val="bg2">
                  <a:lumMod val="40000"/>
                  <a:lumOff val="60000"/>
                </a:schemeClr>
              </a:solidFill>
              <a:latin typeface="Skeena Display" pitchFamily="2" charset="0"/>
            </a:endParaRPr>
          </a:p>
          <a:p>
            <a:pPr algn="ctr"/>
            <a:endParaRPr lang="en-US" sz="2000" kern="0" dirty="0">
              <a:solidFill>
                <a:schemeClr val="bg2">
                  <a:lumMod val="40000"/>
                  <a:lumOff val="60000"/>
                </a:schemeClr>
              </a:solidFill>
              <a:latin typeface="Skeena Display" pitchFamily="2" charset="0"/>
            </a:endParaRPr>
          </a:p>
          <a:p>
            <a:pPr algn="ctr"/>
            <a:endParaRPr lang="en-US" sz="2000" kern="0" dirty="0">
              <a:solidFill>
                <a:schemeClr val="bg2">
                  <a:lumMod val="40000"/>
                  <a:lumOff val="60000"/>
                </a:schemeClr>
              </a:solidFill>
              <a:latin typeface="Skeena Display" pitchFamily="2" charset="0"/>
            </a:endParaRPr>
          </a:p>
          <a:p>
            <a:pPr algn="ctr"/>
            <a:endParaRPr lang="en-US" sz="2000" kern="0" dirty="0">
              <a:solidFill>
                <a:schemeClr val="bg2">
                  <a:lumMod val="40000"/>
                  <a:lumOff val="60000"/>
                </a:schemeClr>
              </a:solidFill>
              <a:latin typeface="Skeena Display" pitchFamily="2" charset="0"/>
            </a:endParaRPr>
          </a:p>
          <a:p>
            <a:pPr algn="ctr"/>
            <a:endParaRPr lang="en-US" sz="2000" kern="0" dirty="0">
              <a:solidFill>
                <a:schemeClr val="bg2">
                  <a:lumMod val="40000"/>
                  <a:lumOff val="60000"/>
                </a:schemeClr>
              </a:solidFill>
              <a:latin typeface="Skeena Display" pitchFamily="2" charset="0"/>
            </a:endParaRPr>
          </a:p>
          <a:p>
            <a:pPr algn="ctr"/>
            <a:endParaRPr lang="en-US" sz="2000" kern="0" dirty="0">
              <a:solidFill>
                <a:schemeClr val="bg2">
                  <a:lumMod val="40000"/>
                  <a:lumOff val="60000"/>
                </a:schemeClr>
              </a:solidFill>
              <a:latin typeface="Skeena Display" pitchFamily="2" charset="0"/>
            </a:endParaRPr>
          </a:p>
          <a:p>
            <a:pPr algn="ctr"/>
            <a:endParaRPr lang="en-US" sz="2000" kern="0" dirty="0">
              <a:solidFill>
                <a:schemeClr val="bg2">
                  <a:lumMod val="40000"/>
                  <a:lumOff val="60000"/>
                </a:schemeClr>
              </a:solidFill>
              <a:latin typeface="Skeena Display" pitchFamily="2" charset="0"/>
            </a:endParaRPr>
          </a:p>
          <a:p>
            <a:pPr algn="ctr"/>
            <a:endParaRPr lang="en-US" sz="2000" kern="0" dirty="0">
              <a:solidFill>
                <a:schemeClr val="bg2">
                  <a:lumMod val="40000"/>
                  <a:lumOff val="60000"/>
                </a:schemeClr>
              </a:solidFill>
              <a:latin typeface="Skeena Display" pitchFamily="2" charset="0"/>
            </a:endParaRPr>
          </a:p>
          <a:p>
            <a:pPr algn="ctr"/>
            <a:endParaRPr lang="en-US" sz="2000" kern="0" dirty="0">
              <a:solidFill>
                <a:schemeClr val="bg2">
                  <a:lumMod val="40000"/>
                  <a:lumOff val="60000"/>
                </a:schemeClr>
              </a:solidFill>
              <a:latin typeface="Skeena Display" pitchFamily="2" charset="0"/>
            </a:endParaRPr>
          </a:p>
          <a:p>
            <a:pPr algn="ctr"/>
            <a:endParaRPr lang="en-US" sz="2000" kern="0" dirty="0">
              <a:solidFill>
                <a:schemeClr val="bg2">
                  <a:lumMod val="40000"/>
                  <a:lumOff val="60000"/>
                </a:schemeClr>
              </a:solidFill>
              <a:latin typeface="Skeena Display" pitchFamily="2" charset="0"/>
            </a:endParaRPr>
          </a:p>
          <a:p>
            <a:pPr algn="ctr"/>
            <a:endParaRPr lang="en-US" sz="2000" kern="0" dirty="0">
              <a:solidFill>
                <a:schemeClr val="bg2">
                  <a:lumMod val="40000"/>
                  <a:lumOff val="60000"/>
                </a:schemeClr>
              </a:solidFill>
              <a:latin typeface="Skeena Display" pitchFamily="2" charset="0"/>
            </a:endParaRPr>
          </a:p>
          <a:p>
            <a:pPr algn="ctr"/>
            <a:endParaRPr lang="en-US" sz="2000" kern="0" dirty="0">
              <a:solidFill>
                <a:schemeClr val="bg2">
                  <a:lumMod val="40000"/>
                  <a:lumOff val="60000"/>
                </a:schemeClr>
              </a:solidFill>
              <a:latin typeface="Skeena Display" pitchFamily="2" charset="0"/>
            </a:endParaRPr>
          </a:p>
          <a:p>
            <a:pPr algn="ctr"/>
            <a:endParaRPr lang="en-US" sz="2000" kern="0" dirty="0">
              <a:solidFill>
                <a:schemeClr val="bg2">
                  <a:lumMod val="40000"/>
                  <a:lumOff val="60000"/>
                </a:schemeClr>
              </a:solidFill>
              <a:latin typeface="Skeena Display" pitchFamily="2" charset="0"/>
            </a:endParaRPr>
          </a:p>
          <a:p>
            <a:pPr algn="ctr"/>
            <a:endParaRPr lang="en-US" sz="2000" kern="0" dirty="0">
              <a:solidFill>
                <a:schemeClr val="bg2">
                  <a:lumMod val="40000"/>
                  <a:lumOff val="60000"/>
                </a:schemeClr>
              </a:solidFill>
              <a:latin typeface="Skeena Display" pitchFamily="2" charset="0"/>
            </a:endParaRPr>
          </a:p>
          <a:p>
            <a:pPr algn="ctr"/>
            <a:endParaRPr lang="en-US" sz="2000" kern="0" dirty="0">
              <a:solidFill>
                <a:schemeClr val="bg2">
                  <a:lumMod val="40000"/>
                  <a:lumOff val="60000"/>
                </a:schemeClr>
              </a:solidFill>
              <a:latin typeface="Skeena Display" pitchFamily="2" charset="0"/>
            </a:endParaRPr>
          </a:p>
          <a:p>
            <a:pPr algn="ctr"/>
            <a:endParaRPr lang="en-US" sz="2000" kern="0" dirty="0">
              <a:solidFill>
                <a:schemeClr val="bg2">
                  <a:lumMod val="40000"/>
                  <a:lumOff val="60000"/>
                </a:schemeClr>
              </a:solidFill>
              <a:latin typeface="Skeena Display" pitchFamily="2" charset="0"/>
            </a:endParaRPr>
          </a:p>
          <a:p>
            <a:pPr algn="ctr"/>
            <a:endParaRPr lang="en-US" sz="2000" kern="0" dirty="0">
              <a:solidFill>
                <a:schemeClr val="bg2">
                  <a:lumMod val="40000"/>
                  <a:lumOff val="60000"/>
                </a:schemeClr>
              </a:solidFill>
              <a:latin typeface="Skeena Display" pitchFamily="2" charset="0"/>
            </a:endParaRPr>
          </a:p>
          <a:p>
            <a:pPr algn="ctr"/>
            <a:endParaRPr lang="en-US" sz="2000" kern="0" dirty="0">
              <a:solidFill>
                <a:schemeClr val="bg2">
                  <a:lumMod val="40000"/>
                  <a:lumOff val="60000"/>
                </a:schemeClr>
              </a:solidFill>
              <a:latin typeface="Skeena Display" pitchFamily="2" charset="0"/>
            </a:endParaRPr>
          </a:p>
          <a:p>
            <a:pPr algn="ctr"/>
            <a:endParaRPr lang="en-US" sz="2000" kern="0" dirty="0">
              <a:solidFill>
                <a:schemeClr val="bg2">
                  <a:lumMod val="40000"/>
                  <a:lumOff val="60000"/>
                </a:schemeClr>
              </a:solidFill>
              <a:latin typeface="Skeena Display" pitchFamily="2" charset="0"/>
            </a:endParaRPr>
          </a:p>
          <a:p>
            <a:pPr algn="ctr"/>
            <a:endParaRPr lang="en-US" sz="2000" kern="0" dirty="0">
              <a:solidFill>
                <a:schemeClr val="bg2">
                  <a:lumMod val="40000"/>
                  <a:lumOff val="60000"/>
                </a:schemeClr>
              </a:solidFill>
              <a:latin typeface="Skeena Display" pitchFamily="2" charset="0"/>
            </a:endParaRPr>
          </a:p>
          <a:p>
            <a:pPr algn="ctr"/>
            <a:endParaRPr lang="en-US" sz="2000" kern="0" dirty="0">
              <a:solidFill>
                <a:schemeClr val="bg2">
                  <a:lumMod val="40000"/>
                  <a:lumOff val="60000"/>
                </a:schemeClr>
              </a:solidFill>
              <a:latin typeface="Skeena Display" pitchFamily="2" charset="0"/>
            </a:endParaRPr>
          </a:p>
          <a:p>
            <a:pPr algn="ctr"/>
            <a:endParaRPr lang="en-US" sz="2000" kern="0" dirty="0">
              <a:solidFill>
                <a:schemeClr val="bg2">
                  <a:lumMod val="40000"/>
                  <a:lumOff val="60000"/>
                </a:schemeClr>
              </a:solidFill>
              <a:latin typeface="Skeena Display" pitchFamily="2" charset="0"/>
            </a:endParaRPr>
          </a:p>
          <a:p>
            <a:pPr algn="ctr"/>
            <a:endParaRPr lang="en-US" sz="2000" kern="0" dirty="0">
              <a:solidFill>
                <a:schemeClr val="bg2">
                  <a:lumMod val="40000"/>
                  <a:lumOff val="60000"/>
                </a:schemeClr>
              </a:solidFill>
              <a:latin typeface="Skeena Display" pitchFamily="2" charset="0"/>
            </a:endParaRPr>
          </a:p>
          <a:p>
            <a:pPr algn="ctr"/>
            <a:endParaRPr lang="en-US" sz="2000" kern="0" dirty="0">
              <a:solidFill>
                <a:schemeClr val="bg2">
                  <a:lumMod val="40000"/>
                  <a:lumOff val="60000"/>
                </a:schemeClr>
              </a:solidFill>
              <a:latin typeface="Skeena Display" pitchFamily="2" charset="0"/>
            </a:endParaRPr>
          </a:p>
          <a:p>
            <a:pPr algn="ctr"/>
            <a:endParaRPr lang="en-US" sz="2000" kern="0" dirty="0">
              <a:solidFill>
                <a:schemeClr val="bg2">
                  <a:lumMod val="40000"/>
                  <a:lumOff val="60000"/>
                </a:schemeClr>
              </a:solidFill>
              <a:latin typeface="Skeena Display" pitchFamily="2" charset="0"/>
            </a:endParaRPr>
          </a:p>
          <a:p>
            <a:pPr algn="ctr"/>
            <a:endParaRPr lang="en-US" sz="2000" kern="0" dirty="0">
              <a:solidFill>
                <a:schemeClr val="bg2">
                  <a:lumMod val="40000"/>
                  <a:lumOff val="60000"/>
                </a:schemeClr>
              </a:solidFill>
              <a:latin typeface="Skeena Display" pitchFamily="2" charset="0"/>
            </a:endParaRPr>
          </a:p>
          <a:p>
            <a:pPr algn="ctr"/>
            <a:endParaRPr lang="en-US" sz="2000" kern="0" dirty="0">
              <a:solidFill>
                <a:schemeClr val="bg2">
                  <a:lumMod val="40000"/>
                  <a:lumOff val="60000"/>
                </a:schemeClr>
              </a:solidFill>
              <a:latin typeface="Skeena Display" pitchFamily="2" charset="0"/>
            </a:endParaRPr>
          </a:p>
          <a:p>
            <a:pPr algn="ctr"/>
            <a:endParaRPr lang="en-US" sz="2000" kern="0" dirty="0">
              <a:solidFill>
                <a:schemeClr val="bg2">
                  <a:lumMod val="40000"/>
                  <a:lumOff val="60000"/>
                </a:schemeClr>
              </a:solidFill>
              <a:latin typeface="Skeena Display" pitchFamily="2" charset="0"/>
            </a:endParaRPr>
          </a:p>
          <a:p>
            <a:pPr algn="ctr"/>
            <a:endParaRPr lang="en-US" sz="2000" kern="0" dirty="0">
              <a:solidFill>
                <a:schemeClr val="bg2">
                  <a:lumMod val="40000"/>
                  <a:lumOff val="60000"/>
                </a:schemeClr>
              </a:solidFill>
              <a:latin typeface="Skeena Display" pitchFamily="2" charset="0"/>
            </a:endParaRPr>
          </a:p>
          <a:p>
            <a:pPr algn="ctr"/>
            <a:endParaRPr lang="en-US" sz="2000" kern="0" dirty="0">
              <a:solidFill>
                <a:schemeClr val="bg2">
                  <a:lumMod val="40000"/>
                  <a:lumOff val="60000"/>
                </a:schemeClr>
              </a:solidFill>
              <a:latin typeface="Skeena Display" pitchFamily="2" charset="0"/>
            </a:endParaRPr>
          </a:p>
          <a:p>
            <a:pPr algn="ctr"/>
            <a:endParaRPr lang="en-US" sz="2000" kern="0" dirty="0">
              <a:solidFill>
                <a:schemeClr val="bg2">
                  <a:lumMod val="40000"/>
                  <a:lumOff val="60000"/>
                </a:schemeClr>
              </a:solidFill>
              <a:latin typeface="Skeena Display" pitchFamily="2" charset="0"/>
            </a:endParaRPr>
          </a:p>
          <a:p>
            <a:pPr algn="ctr"/>
            <a:endParaRPr lang="en-US" sz="2000" kern="0" dirty="0">
              <a:solidFill>
                <a:schemeClr val="bg2">
                  <a:lumMod val="40000"/>
                  <a:lumOff val="60000"/>
                </a:schemeClr>
              </a:solidFill>
              <a:latin typeface="Skeena Display" pitchFamily="2" charset="0"/>
            </a:endParaRPr>
          </a:p>
          <a:p>
            <a:pPr algn="ctr"/>
            <a:endParaRPr lang="en-US" sz="2000" kern="0" dirty="0">
              <a:solidFill>
                <a:schemeClr val="bg2">
                  <a:lumMod val="40000"/>
                  <a:lumOff val="60000"/>
                </a:schemeClr>
              </a:solidFill>
              <a:latin typeface="Skeena Display" pitchFamily="2" charset="0"/>
            </a:endParaRPr>
          </a:p>
          <a:p>
            <a:pPr algn="ctr"/>
            <a:endParaRPr lang="en-US" sz="2000" kern="0" dirty="0">
              <a:solidFill>
                <a:schemeClr val="bg2">
                  <a:lumMod val="40000"/>
                  <a:lumOff val="60000"/>
                </a:schemeClr>
              </a:solidFill>
              <a:latin typeface="Skeena Display" pitchFamily="2" charset="0"/>
            </a:endParaRPr>
          </a:p>
          <a:p>
            <a:pPr algn="ctr"/>
            <a:endParaRPr lang="en-US" sz="2000" kern="0" dirty="0">
              <a:solidFill>
                <a:schemeClr val="bg2">
                  <a:lumMod val="40000"/>
                  <a:lumOff val="60000"/>
                </a:schemeClr>
              </a:solidFill>
              <a:latin typeface="Skeena Display" pitchFamily="2" charset="0"/>
            </a:endParaRPr>
          </a:p>
          <a:p>
            <a:pPr algn="ctr"/>
            <a:endParaRPr lang="en-US" sz="2000" kern="0" dirty="0">
              <a:solidFill>
                <a:schemeClr val="bg2">
                  <a:lumMod val="40000"/>
                  <a:lumOff val="60000"/>
                </a:schemeClr>
              </a:solidFill>
              <a:latin typeface="Skeena Display" pitchFamily="2" charset="0"/>
            </a:endParaRPr>
          </a:p>
          <a:p>
            <a:pPr algn="ctr"/>
            <a:endParaRPr lang="en-US" sz="2000" kern="0" dirty="0">
              <a:solidFill>
                <a:schemeClr val="bg2">
                  <a:lumMod val="40000"/>
                  <a:lumOff val="60000"/>
                </a:schemeClr>
              </a:solidFill>
              <a:latin typeface="Skeena Display" pitchFamily="2" charset="0"/>
            </a:endParaRPr>
          </a:p>
          <a:p>
            <a:pPr algn="ctr"/>
            <a:endParaRPr lang="en-US" sz="2000" kern="0" dirty="0">
              <a:solidFill>
                <a:schemeClr val="bg2">
                  <a:lumMod val="40000"/>
                  <a:lumOff val="60000"/>
                </a:schemeClr>
              </a:solidFill>
              <a:latin typeface="Skeena Display" pitchFamily="2" charset="0"/>
            </a:endParaRPr>
          </a:p>
          <a:p>
            <a:pPr algn="ctr"/>
            <a:endParaRPr lang="en-US" sz="2000" kern="0" dirty="0">
              <a:solidFill>
                <a:schemeClr val="bg2">
                  <a:lumMod val="40000"/>
                  <a:lumOff val="60000"/>
                </a:schemeClr>
              </a:solidFill>
              <a:latin typeface="Skeena Display" pitchFamily="2" charset="0"/>
            </a:endParaRPr>
          </a:p>
          <a:p>
            <a:pPr algn="ctr"/>
            <a:endParaRPr lang="en-US" sz="2000" kern="0" dirty="0">
              <a:solidFill>
                <a:schemeClr val="bg2">
                  <a:lumMod val="40000"/>
                  <a:lumOff val="60000"/>
                </a:schemeClr>
              </a:solidFill>
              <a:latin typeface="Skeena Display" pitchFamily="2" charset="0"/>
            </a:endParaRPr>
          </a:p>
          <a:p>
            <a:pPr algn="ctr"/>
            <a:endParaRPr lang="en-US" sz="2000" kern="0" dirty="0">
              <a:solidFill>
                <a:schemeClr val="bg2">
                  <a:lumMod val="40000"/>
                  <a:lumOff val="60000"/>
                </a:schemeClr>
              </a:solidFill>
              <a:latin typeface="Skeena Display" pitchFamily="2" charset="0"/>
            </a:endParaRPr>
          </a:p>
          <a:p>
            <a:pPr algn="ctr"/>
            <a:endParaRPr lang="en-US" sz="2000" kern="0" dirty="0">
              <a:solidFill>
                <a:schemeClr val="bg2">
                  <a:lumMod val="40000"/>
                  <a:lumOff val="60000"/>
                </a:schemeClr>
              </a:solidFill>
              <a:latin typeface="Skeena Display" pitchFamily="2" charset="0"/>
            </a:endParaRPr>
          </a:p>
          <a:p>
            <a:pPr algn="ctr"/>
            <a:r>
              <a:rPr lang="en-US" sz="1600" kern="0" dirty="0">
                <a:solidFill>
                  <a:schemeClr val="tx1"/>
                </a:solidFill>
                <a:latin typeface="Skeena Display" pitchFamily="2" charset="0"/>
              </a:rPr>
              <a:t>Nick Belgau   </a:t>
            </a:r>
          </a:p>
          <a:p>
            <a:pPr algn="ctr"/>
            <a:r>
              <a:rPr lang="en-US" sz="1600" kern="0" dirty="0">
                <a:solidFill>
                  <a:schemeClr val="tx1"/>
                </a:solidFill>
                <a:latin typeface="Skeena Display" pitchFamily="2" charset="0"/>
              </a:rPr>
              <a:t> 9/7/21</a:t>
            </a:r>
          </a:p>
          <a:p>
            <a:endParaRPr lang="en-US" sz="2000" kern="0" dirty="0">
              <a:solidFill>
                <a:schemeClr val="bg1">
                  <a:lumMod val="85000"/>
                </a:schemeClr>
              </a:solidFill>
              <a:latin typeface="Skeena Display" pitchFamily="2" charset="0"/>
            </a:endParaRPr>
          </a:p>
        </p:txBody>
      </p:sp>
    </p:spTree>
    <p:extLst>
      <p:ext uri="{BB962C8B-B14F-4D97-AF65-F5344CB8AC3E}">
        <p14:creationId xmlns:p14="http://schemas.microsoft.com/office/powerpoint/2010/main" val="1964980203"/>
      </p:ext>
    </p:extLst>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F041A69-33B8-4C9A-9038-42A80B19B0CE}"/>
              </a:ext>
            </a:extLst>
          </p:cNvPr>
          <p:cNvPicPr>
            <a:picLocks noChangeAspect="1"/>
          </p:cNvPicPr>
          <p:nvPr/>
        </p:nvPicPr>
        <p:blipFill rotWithShape="1">
          <a:blip r:embed="rId2"/>
          <a:srcRect l="8236" t="8180" r="11798" b="4239"/>
          <a:stretch/>
        </p:blipFill>
        <p:spPr>
          <a:xfrm>
            <a:off x="8474004" y="839400"/>
            <a:ext cx="2815504" cy="2039084"/>
          </a:xfrm>
          <a:prstGeom prst="rect">
            <a:avLst/>
          </a:prstGeom>
        </p:spPr>
      </p:pic>
      <p:sp>
        <p:nvSpPr>
          <p:cNvPr id="6" name="Title 1">
            <a:extLst>
              <a:ext uri="{FF2B5EF4-FFF2-40B4-BE49-F238E27FC236}">
                <a16:creationId xmlns:a16="http://schemas.microsoft.com/office/drawing/2014/main" id="{4E975931-C4AA-4D8F-A292-DA8A4B3C0D9C}"/>
              </a:ext>
            </a:extLst>
          </p:cNvPr>
          <p:cNvSpPr>
            <a:spLocks noGrp="1"/>
          </p:cNvSpPr>
          <p:nvPr>
            <p:ph type="title"/>
          </p:nvPr>
        </p:nvSpPr>
        <p:spPr/>
        <p:txBody>
          <a:bodyPr/>
          <a:lstStyle/>
          <a:p>
            <a:r>
              <a:rPr lang="en-US" dirty="0"/>
              <a:t>Data Wrangling</a:t>
            </a:r>
          </a:p>
        </p:txBody>
      </p:sp>
      <p:sp>
        <p:nvSpPr>
          <p:cNvPr id="8" name="Text Placeholder 2">
            <a:extLst>
              <a:ext uri="{FF2B5EF4-FFF2-40B4-BE49-F238E27FC236}">
                <a16:creationId xmlns:a16="http://schemas.microsoft.com/office/drawing/2014/main" id="{2971287A-C704-4B95-B190-45F7E8215A11}"/>
              </a:ext>
            </a:extLst>
          </p:cNvPr>
          <p:cNvSpPr>
            <a:spLocks noGrp="1"/>
          </p:cNvSpPr>
          <p:nvPr>
            <p:ph type="body" idx="1"/>
          </p:nvPr>
        </p:nvSpPr>
        <p:spPr>
          <a:xfrm>
            <a:off x="280556" y="2004733"/>
            <a:ext cx="7637318" cy="4479194"/>
          </a:xfrm>
        </p:spPr>
        <p:txBody>
          <a:bodyPr/>
          <a:lstStyle/>
          <a:p>
            <a:pPr marL="169329" indent="0">
              <a:buNone/>
            </a:pPr>
            <a:r>
              <a:rPr lang="en-US" sz="1600" dirty="0">
                <a:solidFill>
                  <a:schemeClr val="tx1"/>
                </a:solidFill>
                <a:latin typeface="Abadi" panose="020B0604020104020204" pitchFamily="34" charset="0"/>
              </a:rPr>
              <a:t>Once the CSV dataset was imported and converted to a pandas dataframe, a brief inspection of the following characteristics of the data was conducted</a:t>
            </a:r>
          </a:p>
          <a:p>
            <a:r>
              <a:rPr lang="en-US" sz="1600" dirty="0">
                <a:solidFill>
                  <a:schemeClr val="tx1"/>
                </a:solidFill>
                <a:latin typeface="Abadi" panose="020B0604020104020204" pitchFamily="34" charset="0"/>
              </a:rPr>
              <a:t>For each column, the data type and percentage of missing values was inspected</a:t>
            </a:r>
          </a:p>
          <a:p>
            <a:r>
              <a:rPr lang="en-US" sz="1600" dirty="0">
                <a:solidFill>
                  <a:schemeClr val="tx1"/>
                </a:solidFill>
                <a:latin typeface="Abadi" panose="020B0604020104020204" pitchFamily="34" charset="0"/>
              </a:rPr>
              <a:t>Using </a:t>
            </a:r>
            <a:r>
              <a:rPr lang="en-US" sz="1600" dirty="0" err="1">
                <a:solidFill>
                  <a:schemeClr val="tx1"/>
                </a:solidFill>
                <a:highlight>
                  <a:srgbClr val="C0C0C0"/>
                </a:highlight>
                <a:latin typeface="Abadi" panose="020B0604020104020204" pitchFamily="34" charset="0"/>
              </a:rPr>
              <a:t>value_counts</a:t>
            </a:r>
            <a:r>
              <a:rPr lang="en-US" sz="1600" dirty="0">
                <a:solidFill>
                  <a:schemeClr val="tx1"/>
                </a:solidFill>
                <a:latin typeface="Abadi" panose="020B0604020104020204" pitchFamily="34" charset="0"/>
              </a:rPr>
              <a:t>, the following was determined</a:t>
            </a:r>
          </a:p>
          <a:p>
            <a:pPr lvl="1"/>
            <a:r>
              <a:rPr lang="en-US" sz="1600" dirty="0">
                <a:solidFill>
                  <a:schemeClr val="tx1"/>
                </a:solidFill>
                <a:latin typeface="Abadi" panose="020B0604020104020204" pitchFamily="34" charset="0"/>
              </a:rPr>
              <a:t>Number of launches on each site</a:t>
            </a:r>
            <a:endParaRPr lang="en-US" sz="1600" dirty="0">
              <a:solidFill>
                <a:schemeClr val="tx1"/>
              </a:solidFill>
              <a:highlight>
                <a:srgbClr val="C0C0C0"/>
              </a:highlight>
              <a:latin typeface="Abadi" panose="020B0604020104020204" pitchFamily="34" charset="0"/>
            </a:endParaRPr>
          </a:p>
          <a:p>
            <a:pPr lvl="1"/>
            <a:r>
              <a:rPr lang="en-US" sz="1600" dirty="0">
                <a:solidFill>
                  <a:schemeClr val="tx1"/>
                </a:solidFill>
                <a:latin typeface="Abadi" panose="020B0604020104020204" pitchFamily="34" charset="0"/>
              </a:rPr>
              <a:t>Number of occurrence by orbit</a:t>
            </a:r>
          </a:p>
          <a:p>
            <a:pPr lvl="1"/>
            <a:r>
              <a:rPr lang="en-US" sz="1600" dirty="0">
                <a:solidFill>
                  <a:schemeClr val="tx1"/>
                </a:solidFill>
                <a:latin typeface="Abadi" panose="020B0604020104020204" pitchFamily="34" charset="0"/>
              </a:rPr>
              <a:t>Number of mission</a:t>
            </a:r>
          </a:p>
          <a:p>
            <a:r>
              <a:rPr lang="en-US" sz="1600" dirty="0">
                <a:solidFill>
                  <a:schemeClr val="tx1"/>
                </a:solidFill>
                <a:latin typeface="Abadi" panose="020B0604020104020204" pitchFamily="34" charset="0"/>
              </a:rPr>
              <a:t>The various outcomes were classified as either success or failure and assigned as a Boolean to a new dataframe column.</a:t>
            </a:r>
          </a:p>
          <a:p>
            <a:pPr lvl="1"/>
            <a:r>
              <a:rPr lang="en-US" sz="1600" dirty="0">
                <a:solidFill>
                  <a:schemeClr val="tx1"/>
                </a:solidFill>
                <a:latin typeface="Abadi" panose="020B0604020104020204" pitchFamily="34" charset="0"/>
              </a:rPr>
              <a:t>Success: 1</a:t>
            </a:r>
          </a:p>
          <a:p>
            <a:pPr lvl="1"/>
            <a:r>
              <a:rPr lang="en-US" sz="1600" dirty="0">
                <a:solidFill>
                  <a:schemeClr val="tx1"/>
                </a:solidFill>
                <a:latin typeface="Abadi" panose="020B0604020104020204" pitchFamily="34" charset="0"/>
              </a:rPr>
              <a:t>Failure: 0</a:t>
            </a:r>
          </a:p>
          <a:p>
            <a:r>
              <a:rPr lang="en-US" sz="1600" dirty="0">
                <a:solidFill>
                  <a:schemeClr val="tx1"/>
                </a:solidFill>
                <a:latin typeface="Abadi" panose="020B0604020104020204" pitchFamily="34" charset="0"/>
              </a:rPr>
              <a:t>The success rate of the overall dataset could be determined, but will be further dissected in deeper data analyses techniques later</a:t>
            </a:r>
          </a:p>
          <a:p>
            <a:endParaRPr lang="en-US" sz="1600" dirty="0">
              <a:solidFill>
                <a:schemeClr val="tx1"/>
              </a:solidFill>
            </a:endParaRPr>
          </a:p>
          <a:p>
            <a:endParaRPr lang="en-US" sz="1600" dirty="0">
              <a:solidFill>
                <a:schemeClr val="tx1"/>
              </a:solidFill>
            </a:endParaRPr>
          </a:p>
        </p:txBody>
      </p:sp>
      <p:pic>
        <p:nvPicPr>
          <p:cNvPr id="3" name="Picture 2">
            <a:extLst>
              <a:ext uri="{FF2B5EF4-FFF2-40B4-BE49-F238E27FC236}">
                <a16:creationId xmlns:a16="http://schemas.microsoft.com/office/drawing/2014/main" id="{D08760E4-ACC4-4AC4-AE6E-311EFF4197FE}"/>
              </a:ext>
            </a:extLst>
          </p:cNvPr>
          <p:cNvPicPr>
            <a:picLocks noChangeAspect="1"/>
          </p:cNvPicPr>
          <p:nvPr/>
        </p:nvPicPr>
        <p:blipFill>
          <a:blip r:embed="rId3"/>
          <a:stretch>
            <a:fillRect/>
          </a:stretch>
        </p:blipFill>
        <p:spPr>
          <a:xfrm>
            <a:off x="9275386" y="5880388"/>
            <a:ext cx="2185988" cy="855387"/>
          </a:xfrm>
          <a:prstGeom prst="rect">
            <a:avLst/>
          </a:prstGeom>
        </p:spPr>
      </p:pic>
      <p:pic>
        <p:nvPicPr>
          <p:cNvPr id="5" name="Picture 4">
            <a:extLst>
              <a:ext uri="{FF2B5EF4-FFF2-40B4-BE49-F238E27FC236}">
                <a16:creationId xmlns:a16="http://schemas.microsoft.com/office/drawing/2014/main" id="{DC91487B-D830-42AD-9EC4-8DBF50CD4247}"/>
              </a:ext>
            </a:extLst>
          </p:cNvPr>
          <p:cNvPicPr>
            <a:picLocks noChangeAspect="1"/>
          </p:cNvPicPr>
          <p:nvPr/>
        </p:nvPicPr>
        <p:blipFill>
          <a:blip r:embed="rId4"/>
          <a:stretch>
            <a:fillRect/>
          </a:stretch>
        </p:blipFill>
        <p:spPr>
          <a:xfrm>
            <a:off x="8371352" y="3345642"/>
            <a:ext cx="1808068" cy="2451388"/>
          </a:xfrm>
          <a:prstGeom prst="rect">
            <a:avLst/>
          </a:prstGeom>
        </p:spPr>
      </p:pic>
      <p:pic>
        <p:nvPicPr>
          <p:cNvPr id="9" name="Picture 8">
            <a:extLst>
              <a:ext uri="{FF2B5EF4-FFF2-40B4-BE49-F238E27FC236}">
                <a16:creationId xmlns:a16="http://schemas.microsoft.com/office/drawing/2014/main" id="{2A616211-3C55-4726-9B08-01C58FFA1F5B}"/>
              </a:ext>
            </a:extLst>
          </p:cNvPr>
          <p:cNvPicPr>
            <a:picLocks noChangeAspect="1"/>
          </p:cNvPicPr>
          <p:nvPr/>
        </p:nvPicPr>
        <p:blipFill>
          <a:blip r:embed="rId5"/>
          <a:stretch>
            <a:fillRect/>
          </a:stretch>
        </p:blipFill>
        <p:spPr>
          <a:xfrm>
            <a:off x="10259899" y="3429000"/>
            <a:ext cx="1724281" cy="2451388"/>
          </a:xfrm>
          <a:prstGeom prst="rect">
            <a:avLst/>
          </a:prstGeom>
        </p:spPr>
      </p:pic>
      <p:sp>
        <p:nvSpPr>
          <p:cNvPr id="11" name="TextBox 10">
            <a:extLst>
              <a:ext uri="{FF2B5EF4-FFF2-40B4-BE49-F238E27FC236}">
                <a16:creationId xmlns:a16="http://schemas.microsoft.com/office/drawing/2014/main" id="{A6AF3755-C21A-45FE-B636-F8CC5494FA64}"/>
              </a:ext>
            </a:extLst>
          </p:cNvPr>
          <p:cNvSpPr txBox="1"/>
          <p:nvPr/>
        </p:nvSpPr>
        <p:spPr>
          <a:xfrm>
            <a:off x="847603" y="6494644"/>
            <a:ext cx="5332357" cy="276999"/>
          </a:xfrm>
          <a:prstGeom prst="rect">
            <a:avLst/>
          </a:prstGeom>
          <a:noFill/>
        </p:spPr>
        <p:txBody>
          <a:bodyPr wrap="none" rtlCol="0">
            <a:spAutoFit/>
          </a:bodyPr>
          <a:lstStyle/>
          <a:p>
            <a:r>
              <a:rPr lang="en-US" sz="1200" b="1" u="sng" dirty="0">
                <a:solidFill>
                  <a:srgbClr val="6458B2"/>
                </a:solidFill>
                <a:hlinkClick r:id="rId6"/>
              </a:rPr>
              <a:t>https://github.com/belgau/spacex_capstone/tree/main/Data_Wrangling</a:t>
            </a:r>
            <a:endParaRPr lang="en-US" sz="1200" b="1" u="sng" dirty="0">
              <a:solidFill>
                <a:srgbClr val="6458B2"/>
              </a:solidFill>
            </a:endParaRPr>
          </a:p>
        </p:txBody>
      </p:sp>
    </p:spTree>
    <p:extLst>
      <p:ext uri="{BB962C8B-B14F-4D97-AF65-F5344CB8AC3E}">
        <p14:creationId xmlns:p14="http://schemas.microsoft.com/office/powerpoint/2010/main" val="3608811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E975931-C4AA-4D8F-A292-DA8A4B3C0D9C}"/>
              </a:ext>
            </a:extLst>
          </p:cNvPr>
          <p:cNvSpPr>
            <a:spLocks noGrp="1"/>
          </p:cNvSpPr>
          <p:nvPr>
            <p:ph type="title"/>
          </p:nvPr>
        </p:nvSpPr>
        <p:spPr/>
        <p:txBody>
          <a:bodyPr/>
          <a:lstStyle/>
          <a:p>
            <a:r>
              <a:rPr lang="en-US" dirty="0"/>
              <a:t>EDA with Data Visualization</a:t>
            </a:r>
          </a:p>
        </p:txBody>
      </p:sp>
      <p:sp>
        <p:nvSpPr>
          <p:cNvPr id="8" name="Text Placeholder 2">
            <a:extLst>
              <a:ext uri="{FF2B5EF4-FFF2-40B4-BE49-F238E27FC236}">
                <a16:creationId xmlns:a16="http://schemas.microsoft.com/office/drawing/2014/main" id="{2971287A-C704-4B95-B190-45F7E8215A11}"/>
              </a:ext>
            </a:extLst>
          </p:cNvPr>
          <p:cNvSpPr>
            <a:spLocks noGrp="1"/>
          </p:cNvSpPr>
          <p:nvPr>
            <p:ph type="body" idx="1"/>
          </p:nvPr>
        </p:nvSpPr>
        <p:spPr>
          <a:xfrm>
            <a:off x="1038799" y="2004733"/>
            <a:ext cx="8655919" cy="3845600"/>
          </a:xfrm>
        </p:spPr>
        <p:txBody>
          <a:bodyPr/>
          <a:lstStyle/>
          <a:p>
            <a:pPr>
              <a:lnSpc>
                <a:spcPct val="100000"/>
              </a:lnSpc>
              <a:spcBef>
                <a:spcPts val="1400"/>
              </a:spcBef>
            </a:pPr>
            <a:r>
              <a:rPr lang="en-US" sz="1800" b="1" dirty="0">
                <a:solidFill>
                  <a:schemeClr val="tx1"/>
                </a:solidFill>
                <a:latin typeface="Abadi"/>
              </a:rPr>
              <a:t>Seaborn</a:t>
            </a:r>
            <a:r>
              <a:rPr lang="en-US" sz="1800" dirty="0">
                <a:solidFill>
                  <a:schemeClr val="tx1"/>
                </a:solidFill>
                <a:latin typeface="Abadi"/>
              </a:rPr>
              <a:t>, which is a high-level plotting library on top of matplotlib, was used for statistical figures</a:t>
            </a:r>
          </a:p>
          <a:p>
            <a:pPr lvl="1">
              <a:lnSpc>
                <a:spcPct val="100000"/>
              </a:lnSpc>
              <a:spcBef>
                <a:spcPts val="1400"/>
              </a:spcBef>
            </a:pPr>
            <a:r>
              <a:rPr lang="en-US" sz="1800" dirty="0">
                <a:solidFill>
                  <a:schemeClr val="tx1"/>
                </a:solidFill>
                <a:latin typeface="Abadi" panose="020B0604020104020204" pitchFamily="34" charset="0"/>
              </a:rPr>
              <a:t>Various forms of </a:t>
            </a:r>
            <a:r>
              <a:rPr lang="en-US" sz="1800" b="1" dirty="0">
                <a:solidFill>
                  <a:schemeClr val="tx1"/>
                </a:solidFill>
                <a:latin typeface="Abadi" panose="020B0604020104020204" pitchFamily="34" charset="0"/>
              </a:rPr>
              <a:t>Scatterplots</a:t>
            </a:r>
            <a:r>
              <a:rPr lang="en-US" sz="1800" dirty="0">
                <a:solidFill>
                  <a:schemeClr val="tx1"/>
                </a:solidFill>
                <a:latin typeface="Abadi" panose="020B0604020104020204" pitchFamily="34" charset="0"/>
              </a:rPr>
              <a:t> were used to visually represent relationships of different variables and show how much one variable affects the other</a:t>
            </a:r>
          </a:p>
          <a:p>
            <a:pPr lvl="1">
              <a:lnSpc>
                <a:spcPct val="100000"/>
              </a:lnSpc>
              <a:spcBef>
                <a:spcPts val="1400"/>
              </a:spcBef>
            </a:pPr>
            <a:r>
              <a:rPr lang="en-US" sz="1800" b="1" dirty="0">
                <a:solidFill>
                  <a:schemeClr val="tx1"/>
                </a:solidFill>
                <a:latin typeface="Abadi" panose="020B0604020104020204" pitchFamily="34" charset="0"/>
              </a:rPr>
              <a:t>Bar Charts </a:t>
            </a:r>
            <a:r>
              <a:rPr lang="en-US" sz="1800" dirty="0">
                <a:solidFill>
                  <a:schemeClr val="tx1"/>
                </a:solidFill>
                <a:latin typeface="Abadi" panose="020B0604020104020204" pitchFamily="34" charset="0"/>
              </a:rPr>
              <a:t>were also used to display numerical stats, delineated by a categorical variable such as orbit type</a:t>
            </a:r>
          </a:p>
          <a:p>
            <a:pPr>
              <a:lnSpc>
                <a:spcPct val="100000"/>
              </a:lnSpc>
              <a:spcBef>
                <a:spcPts val="1400"/>
              </a:spcBef>
            </a:pPr>
            <a:r>
              <a:rPr lang="en-US" sz="1800" dirty="0">
                <a:solidFill>
                  <a:schemeClr val="tx1"/>
                </a:solidFill>
                <a:latin typeface="Abadi" panose="020B0604020104020204" pitchFamily="34" charset="0"/>
              </a:rPr>
              <a:t>After EDA, a </a:t>
            </a:r>
            <a:r>
              <a:rPr lang="en-US" sz="1800" b="1" dirty="0">
                <a:solidFill>
                  <a:schemeClr val="tx1"/>
                </a:solidFill>
                <a:latin typeface="Abadi" panose="020B0604020104020204" pitchFamily="34" charset="0"/>
              </a:rPr>
              <a:t>feature matrix </a:t>
            </a:r>
            <a:r>
              <a:rPr lang="en-US" sz="1800" dirty="0">
                <a:solidFill>
                  <a:schemeClr val="tx1"/>
                </a:solidFill>
                <a:latin typeface="Abadi" panose="020B0604020104020204" pitchFamily="34" charset="0"/>
              </a:rPr>
              <a:t>of the best variables was developed</a:t>
            </a:r>
          </a:p>
          <a:p>
            <a:r>
              <a:rPr lang="en-US" sz="1800" dirty="0">
                <a:solidFill>
                  <a:schemeClr val="tx1"/>
                </a:solidFill>
              </a:rPr>
              <a:t>Categorical variables were considered candidates for </a:t>
            </a:r>
            <a:r>
              <a:rPr lang="en-US" sz="1800" b="1" dirty="0" err="1">
                <a:solidFill>
                  <a:schemeClr val="tx1"/>
                </a:solidFill>
              </a:rPr>
              <a:t>OneHotEncoding</a:t>
            </a:r>
            <a:r>
              <a:rPr lang="en-US" sz="1800" dirty="0">
                <a:solidFill>
                  <a:schemeClr val="tx1"/>
                </a:solidFill>
              </a:rPr>
              <a:t>, but were determined to be non-binary.</a:t>
            </a:r>
          </a:p>
        </p:txBody>
      </p:sp>
      <p:sp>
        <p:nvSpPr>
          <p:cNvPr id="4" name="TextBox 3">
            <a:extLst>
              <a:ext uri="{FF2B5EF4-FFF2-40B4-BE49-F238E27FC236}">
                <a16:creationId xmlns:a16="http://schemas.microsoft.com/office/drawing/2014/main" id="{E9E90122-973D-4F10-B61D-71C2AC85BA12}"/>
              </a:ext>
            </a:extLst>
          </p:cNvPr>
          <p:cNvSpPr txBox="1"/>
          <p:nvPr/>
        </p:nvSpPr>
        <p:spPr>
          <a:xfrm>
            <a:off x="1549567" y="6265307"/>
            <a:ext cx="5928674" cy="276999"/>
          </a:xfrm>
          <a:prstGeom prst="rect">
            <a:avLst/>
          </a:prstGeom>
          <a:noFill/>
        </p:spPr>
        <p:txBody>
          <a:bodyPr wrap="none" rtlCol="0">
            <a:spAutoFit/>
          </a:bodyPr>
          <a:lstStyle/>
          <a:p>
            <a:r>
              <a:rPr lang="en-US" sz="1200" b="1" u="sng" dirty="0">
                <a:solidFill>
                  <a:srgbClr val="6458B2"/>
                </a:solidFill>
                <a:hlinkClick r:id="rId2"/>
              </a:rPr>
              <a:t>https://github.com/belgau/spacex_capstone/tree/main/EDA_Data_Visualization</a:t>
            </a:r>
            <a:endParaRPr lang="en-US" sz="1200" b="1" u="sng" dirty="0">
              <a:solidFill>
                <a:srgbClr val="6458B2"/>
              </a:solidFill>
            </a:endParaRPr>
          </a:p>
        </p:txBody>
      </p:sp>
    </p:spTree>
    <p:extLst>
      <p:ext uri="{BB962C8B-B14F-4D97-AF65-F5344CB8AC3E}">
        <p14:creationId xmlns:p14="http://schemas.microsoft.com/office/powerpoint/2010/main" val="23703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E975931-C4AA-4D8F-A292-DA8A4B3C0D9C}"/>
              </a:ext>
            </a:extLst>
          </p:cNvPr>
          <p:cNvSpPr>
            <a:spLocks noGrp="1"/>
          </p:cNvSpPr>
          <p:nvPr>
            <p:ph type="title"/>
          </p:nvPr>
        </p:nvSpPr>
        <p:spPr/>
        <p:txBody>
          <a:bodyPr/>
          <a:lstStyle/>
          <a:p>
            <a:r>
              <a:rPr lang="en-US" dirty="0"/>
              <a:t>EDA with SQL</a:t>
            </a:r>
          </a:p>
        </p:txBody>
      </p:sp>
      <p:sp>
        <p:nvSpPr>
          <p:cNvPr id="8" name="Text Placeholder 2">
            <a:extLst>
              <a:ext uri="{FF2B5EF4-FFF2-40B4-BE49-F238E27FC236}">
                <a16:creationId xmlns:a16="http://schemas.microsoft.com/office/drawing/2014/main" id="{2971287A-C704-4B95-B190-45F7E8215A11}"/>
              </a:ext>
            </a:extLst>
          </p:cNvPr>
          <p:cNvSpPr>
            <a:spLocks noGrp="1"/>
          </p:cNvSpPr>
          <p:nvPr>
            <p:ph type="body" idx="1"/>
          </p:nvPr>
        </p:nvSpPr>
        <p:spPr>
          <a:xfrm>
            <a:off x="1038800" y="2004733"/>
            <a:ext cx="8292236" cy="3845600"/>
          </a:xfrm>
        </p:spPr>
        <p:txBody>
          <a:bodyPr/>
          <a:lstStyle/>
          <a:p>
            <a:pPr>
              <a:lnSpc>
                <a:spcPct val="100000"/>
              </a:lnSpc>
              <a:spcBef>
                <a:spcPts val="1400"/>
              </a:spcBef>
            </a:pPr>
            <a:r>
              <a:rPr lang="en-US" sz="2000" dirty="0">
                <a:solidFill>
                  <a:schemeClr val="tx1"/>
                </a:solidFill>
                <a:latin typeface="Abadi"/>
              </a:rPr>
              <a:t>Data was uploaded from CSV to SQL database</a:t>
            </a:r>
          </a:p>
          <a:p>
            <a:pPr>
              <a:lnSpc>
                <a:spcPct val="100000"/>
              </a:lnSpc>
              <a:spcBef>
                <a:spcPts val="1400"/>
              </a:spcBef>
            </a:pPr>
            <a:r>
              <a:rPr lang="en-US" sz="2000" dirty="0">
                <a:solidFill>
                  <a:schemeClr val="tx1"/>
                </a:solidFill>
                <a:latin typeface="Abadi"/>
              </a:rPr>
              <a:t>Various queries were executed to pull specific data and the corresponding landing outcome</a:t>
            </a:r>
          </a:p>
          <a:p>
            <a:pPr>
              <a:lnSpc>
                <a:spcPct val="100000"/>
              </a:lnSpc>
              <a:spcBef>
                <a:spcPts val="1400"/>
              </a:spcBef>
            </a:pPr>
            <a:endParaRPr lang="en-US" sz="2000" dirty="0">
              <a:solidFill>
                <a:schemeClr val="tx1"/>
              </a:solidFill>
              <a:latin typeface="Abadi"/>
            </a:endParaRPr>
          </a:p>
          <a:p>
            <a:pPr>
              <a:lnSpc>
                <a:spcPct val="100000"/>
              </a:lnSpc>
              <a:spcBef>
                <a:spcPts val="1400"/>
              </a:spcBef>
            </a:pPr>
            <a:endParaRPr lang="en-US" sz="2000" dirty="0">
              <a:solidFill>
                <a:schemeClr val="tx1"/>
              </a:solidFill>
              <a:latin typeface="Abadi"/>
            </a:endParaRPr>
          </a:p>
          <a:p>
            <a:pPr>
              <a:lnSpc>
                <a:spcPct val="100000"/>
              </a:lnSpc>
              <a:spcBef>
                <a:spcPts val="1400"/>
              </a:spcBef>
            </a:pPr>
            <a:endParaRPr lang="en-US" sz="2000" dirty="0">
              <a:solidFill>
                <a:schemeClr val="tx1"/>
              </a:solidFill>
              <a:latin typeface="Abadi"/>
            </a:endParaRPr>
          </a:p>
          <a:p>
            <a:pPr>
              <a:lnSpc>
                <a:spcPct val="100000"/>
              </a:lnSpc>
              <a:spcBef>
                <a:spcPts val="1400"/>
              </a:spcBef>
            </a:pPr>
            <a:endParaRPr lang="en-US" sz="2000" dirty="0">
              <a:solidFill>
                <a:schemeClr val="tx1"/>
              </a:solidFill>
              <a:latin typeface="Abadi"/>
            </a:endParaRPr>
          </a:p>
          <a:p>
            <a:pPr>
              <a:lnSpc>
                <a:spcPct val="100000"/>
              </a:lnSpc>
              <a:spcBef>
                <a:spcPts val="1400"/>
              </a:spcBef>
            </a:pPr>
            <a:endParaRPr lang="en-US" sz="2000" dirty="0">
              <a:solidFill>
                <a:schemeClr val="tx1"/>
              </a:solidFill>
              <a:latin typeface="Abadi"/>
            </a:endParaRPr>
          </a:p>
          <a:p>
            <a:pPr>
              <a:lnSpc>
                <a:spcPct val="100000"/>
              </a:lnSpc>
              <a:spcBef>
                <a:spcPts val="1400"/>
              </a:spcBef>
            </a:pPr>
            <a:r>
              <a:rPr lang="en-US" sz="2000" dirty="0">
                <a:solidFill>
                  <a:schemeClr val="tx1"/>
                </a:solidFill>
                <a:latin typeface="Abadi"/>
              </a:rPr>
              <a:t>More information regarding these queries can be found at my GitHub</a:t>
            </a:r>
          </a:p>
          <a:p>
            <a:pPr marL="169329" indent="0">
              <a:buNone/>
            </a:pPr>
            <a:endParaRPr lang="en-US" sz="2000" dirty="0">
              <a:solidFill>
                <a:schemeClr val="tx1"/>
              </a:solidFill>
            </a:endParaRPr>
          </a:p>
        </p:txBody>
      </p:sp>
      <p:pic>
        <p:nvPicPr>
          <p:cNvPr id="2050" name="Picture 2" descr="10 major SQL programming errors and how to avoid them">
            <a:extLst>
              <a:ext uri="{FF2B5EF4-FFF2-40B4-BE49-F238E27FC236}">
                <a16:creationId xmlns:a16="http://schemas.microsoft.com/office/drawing/2014/main" id="{4E73AA27-B10E-48E4-9B2D-32D0783831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3859" y="3501736"/>
            <a:ext cx="3811732" cy="213457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23B02A3-3202-4BE2-9997-D8267BA5DFD9}"/>
              </a:ext>
            </a:extLst>
          </p:cNvPr>
          <p:cNvSpPr txBox="1"/>
          <p:nvPr/>
        </p:nvSpPr>
        <p:spPr>
          <a:xfrm>
            <a:off x="1124694" y="6526886"/>
            <a:ext cx="4889480" cy="276999"/>
          </a:xfrm>
          <a:prstGeom prst="rect">
            <a:avLst/>
          </a:prstGeom>
          <a:noFill/>
        </p:spPr>
        <p:txBody>
          <a:bodyPr wrap="none" rtlCol="0">
            <a:spAutoFit/>
          </a:bodyPr>
          <a:lstStyle/>
          <a:p>
            <a:r>
              <a:rPr lang="en-US" sz="1200" b="1" u="sng" dirty="0">
                <a:solidFill>
                  <a:srgbClr val="6458B2"/>
                </a:solidFill>
                <a:hlinkClick r:id="rId3"/>
              </a:rPr>
              <a:t>https://github.com/belgau/spacex_capstone/tree/main/EDA_SQL</a:t>
            </a:r>
            <a:endParaRPr lang="en-US" sz="1200" b="1" u="sng" dirty="0">
              <a:solidFill>
                <a:srgbClr val="6458B2"/>
              </a:solidFill>
            </a:endParaRPr>
          </a:p>
        </p:txBody>
      </p:sp>
    </p:spTree>
    <p:extLst>
      <p:ext uri="{BB962C8B-B14F-4D97-AF65-F5344CB8AC3E}">
        <p14:creationId xmlns:p14="http://schemas.microsoft.com/office/powerpoint/2010/main" val="992475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normAutofit/>
          </a:bodyPr>
          <a:lstStyle/>
          <a:p>
            <a:fld id="{5075537C-CA84-1446-933C-8E9D027F9201}" type="slidenum">
              <a:rPr lang="en-US" smtClean="0"/>
              <a:t>13</a:t>
            </a:fld>
            <a:endParaRPr lang="en-US"/>
          </a:p>
        </p:txBody>
      </p:sp>
      <p:graphicFrame>
        <p:nvGraphicFramePr>
          <p:cNvPr id="9" name="Content Placeholder 4">
            <a:extLst>
              <a:ext uri="{FF2B5EF4-FFF2-40B4-BE49-F238E27FC236}">
                <a16:creationId xmlns:a16="http://schemas.microsoft.com/office/drawing/2014/main" id="{8F9EFD37-A29B-4E85-B468-989164317AF1}"/>
              </a:ext>
            </a:extLst>
          </p:cNvPr>
          <p:cNvGraphicFramePr>
            <a:graphicFrameLocks noGrp="1"/>
          </p:cNvGraphicFramePr>
          <p:nvPr>
            <p:ph idx="4294967295"/>
          </p:nvPr>
        </p:nvGraphicFramePr>
        <p:xfrm>
          <a:off x="0" y="1049338"/>
          <a:ext cx="9996488" cy="1433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itle 1">
            <a:extLst>
              <a:ext uri="{FF2B5EF4-FFF2-40B4-BE49-F238E27FC236}">
                <a16:creationId xmlns:a16="http://schemas.microsoft.com/office/drawing/2014/main" id="{6DBD98E8-34EC-41F6-8D64-EEF5048F19C6}"/>
              </a:ext>
            </a:extLst>
          </p:cNvPr>
          <p:cNvSpPr txBox="1">
            <a:spLocks/>
          </p:cNvSpPr>
          <p:nvPr/>
        </p:nvSpPr>
        <p:spPr>
          <a:xfrm>
            <a:off x="737463" y="633845"/>
            <a:ext cx="11087392" cy="660353"/>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3200" b="1" kern="0" dirty="0">
                <a:solidFill>
                  <a:srgbClr val="6458B2"/>
                </a:solidFill>
                <a:latin typeface="Catamaran"/>
              </a:rPr>
              <a:t>Interactive Map &amp; Launch Site Proximity Analysis</a:t>
            </a:r>
          </a:p>
        </p:txBody>
      </p:sp>
      <p:sp>
        <p:nvSpPr>
          <p:cNvPr id="11" name="Content Placeholder 4">
            <a:extLst>
              <a:ext uri="{FF2B5EF4-FFF2-40B4-BE49-F238E27FC236}">
                <a16:creationId xmlns:a16="http://schemas.microsoft.com/office/drawing/2014/main" id="{5255BBC8-2184-4C6F-9F5F-3893F7BBA005}"/>
              </a:ext>
            </a:extLst>
          </p:cNvPr>
          <p:cNvSpPr txBox="1">
            <a:spLocks/>
          </p:cNvSpPr>
          <p:nvPr/>
        </p:nvSpPr>
        <p:spPr>
          <a:xfrm>
            <a:off x="737462" y="2204882"/>
            <a:ext cx="5777637" cy="2160818"/>
          </a:xfrm>
          <a:prstGeom prst="rect">
            <a:avLst/>
          </a:prstGeom>
          <a:noFill/>
          <a:ln>
            <a:noFill/>
          </a:ln>
        </p:spPr>
        <p:txBody>
          <a:bodyPr spcFirstLastPara="1" wrap="square" lIns="91440" tIns="45720" rIns="91440" bIns="45720" anchor="t" anchorCtr="0">
            <a:noAutofit/>
          </a:bodyPr>
          <a:lstStyle>
            <a:defPPr marR="0" lvl="0" algn="l" rtl="0">
              <a:lnSpc>
                <a:spcPct val="100000"/>
              </a:lnSpc>
              <a:spcBef>
                <a:spcPts val="0"/>
              </a:spcBef>
              <a:spcAft>
                <a:spcPts val="0"/>
              </a:spcAft>
            </a:defPPr>
            <a:lvl1pPr marL="457200" marR="0" lvl="0" indent="-330200" algn="l" rtl="0" eaLnBrk="1" hangingPunct="1">
              <a:lnSpc>
                <a:spcPct val="115000"/>
              </a:lnSpc>
              <a:spcBef>
                <a:spcPts val="0"/>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1pPr>
            <a:lvl2pPr marL="914400" marR="0" lvl="1" indent="-330200" algn="l" rtl="0" eaLnBrk="1" hangingPunct="1">
              <a:lnSpc>
                <a:spcPct val="115000"/>
              </a:lnSpc>
              <a:spcBef>
                <a:spcPts val="800"/>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2pPr>
            <a:lvl3pPr marL="1371600" marR="0" lvl="2" indent="-330200" algn="l" rtl="0" eaLnBrk="1" hangingPunct="1">
              <a:lnSpc>
                <a:spcPct val="115000"/>
              </a:lnSpc>
              <a:spcBef>
                <a:spcPts val="800"/>
              </a:spcBef>
              <a:spcAft>
                <a:spcPts val="0"/>
              </a:spcAft>
              <a:buClr>
                <a:schemeClr val="dk2"/>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3pPr>
            <a:lvl4pPr marL="1828800" marR="0" lvl="3"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4pPr>
            <a:lvl5pPr marL="2286000" marR="0" lvl="4"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5pPr>
            <a:lvl6pPr marL="2743200" marR="0" lvl="5"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6pPr>
            <a:lvl7pPr marL="3200400" marR="0" lvl="6"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7pPr>
            <a:lvl8pPr marL="3657600" marR="0" lvl="7"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8pPr>
            <a:lvl9pPr marL="4114800" marR="0" lvl="8" indent="-381000" algn="l" rtl="0" eaLnBrk="1" hangingPunct="1">
              <a:lnSpc>
                <a:spcPct val="115000"/>
              </a:lnSpc>
              <a:spcBef>
                <a:spcPts val="800"/>
              </a:spcBef>
              <a:spcAft>
                <a:spcPts val="80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9pPr>
          </a:lstStyle>
          <a:p>
            <a:pPr marL="127000" indent="0">
              <a:lnSpc>
                <a:spcPct val="100000"/>
              </a:lnSpc>
              <a:spcBef>
                <a:spcPts val="1400"/>
              </a:spcBef>
              <a:buNone/>
            </a:pPr>
            <a:r>
              <a:rPr lang="en-US" sz="1600" b="1" kern="0" dirty="0">
                <a:solidFill>
                  <a:schemeClr val="tx1"/>
                </a:solidFill>
              </a:rPr>
              <a:t>Interactive Map Generation</a:t>
            </a:r>
          </a:p>
          <a:p>
            <a:pPr>
              <a:lnSpc>
                <a:spcPct val="100000"/>
              </a:lnSpc>
              <a:spcBef>
                <a:spcPts val="1400"/>
              </a:spcBef>
            </a:pPr>
            <a:r>
              <a:rPr lang="en-US" sz="1600" kern="0" dirty="0">
                <a:solidFill>
                  <a:schemeClr val="tx1"/>
                </a:solidFill>
              </a:rPr>
              <a:t>The initial map object was defined</a:t>
            </a:r>
          </a:p>
          <a:p>
            <a:pPr>
              <a:lnSpc>
                <a:spcPct val="100000"/>
              </a:lnSpc>
              <a:spcBef>
                <a:spcPts val="1400"/>
              </a:spcBef>
            </a:pPr>
            <a:r>
              <a:rPr lang="en-US" sz="1600" kern="0" dirty="0">
                <a:solidFill>
                  <a:schemeClr val="tx1"/>
                </a:solidFill>
              </a:rPr>
              <a:t>All launch sites were pinned on the map</a:t>
            </a:r>
          </a:p>
          <a:p>
            <a:pPr>
              <a:lnSpc>
                <a:spcPct val="100000"/>
              </a:lnSpc>
              <a:spcBef>
                <a:spcPts val="1400"/>
              </a:spcBef>
            </a:pPr>
            <a:r>
              <a:rPr lang="en-US" sz="1600" dirty="0">
                <a:solidFill>
                  <a:schemeClr val="tx1"/>
                </a:solidFill>
              </a:rPr>
              <a:t>Each launch site was labeled with success or failure markers</a:t>
            </a:r>
          </a:p>
          <a:p>
            <a:pPr marL="127000" indent="0">
              <a:lnSpc>
                <a:spcPct val="100000"/>
              </a:lnSpc>
              <a:spcBef>
                <a:spcPts val="1400"/>
              </a:spcBef>
              <a:buNone/>
            </a:pPr>
            <a:endParaRPr lang="en-US" sz="1600" kern="0" dirty="0">
              <a:solidFill>
                <a:schemeClr val="tx1"/>
              </a:solidFill>
            </a:endParaRPr>
          </a:p>
          <a:p>
            <a:pPr marL="127000" indent="0">
              <a:lnSpc>
                <a:spcPct val="100000"/>
              </a:lnSpc>
              <a:spcBef>
                <a:spcPts val="1400"/>
              </a:spcBef>
              <a:buNone/>
            </a:pPr>
            <a:endParaRPr lang="en-US" sz="1600" kern="0" dirty="0">
              <a:solidFill>
                <a:schemeClr val="tx1"/>
              </a:solidFill>
            </a:endParaRPr>
          </a:p>
        </p:txBody>
      </p:sp>
      <p:pic>
        <p:nvPicPr>
          <p:cNvPr id="6" name="Picture 5">
            <a:extLst>
              <a:ext uri="{FF2B5EF4-FFF2-40B4-BE49-F238E27FC236}">
                <a16:creationId xmlns:a16="http://schemas.microsoft.com/office/drawing/2014/main" id="{11230F7C-5DCD-41E8-B52A-60828D5780D3}"/>
              </a:ext>
            </a:extLst>
          </p:cNvPr>
          <p:cNvPicPr>
            <a:picLocks noChangeAspect="1"/>
          </p:cNvPicPr>
          <p:nvPr/>
        </p:nvPicPr>
        <p:blipFill>
          <a:blip r:embed="rId7"/>
          <a:stretch>
            <a:fillRect/>
          </a:stretch>
        </p:blipFill>
        <p:spPr>
          <a:xfrm>
            <a:off x="776852" y="4284802"/>
            <a:ext cx="5850883" cy="2044202"/>
          </a:xfrm>
          <a:prstGeom prst="rect">
            <a:avLst/>
          </a:prstGeom>
        </p:spPr>
      </p:pic>
      <p:pic>
        <p:nvPicPr>
          <p:cNvPr id="4" name="Picture 3">
            <a:extLst>
              <a:ext uri="{FF2B5EF4-FFF2-40B4-BE49-F238E27FC236}">
                <a16:creationId xmlns:a16="http://schemas.microsoft.com/office/drawing/2014/main" id="{9C35A336-ED9C-44D5-BDD9-42AE71655237}"/>
              </a:ext>
            </a:extLst>
          </p:cNvPr>
          <p:cNvPicPr>
            <a:picLocks noChangeAspect="1"/>
          </p:cNvPicPr>
          <p:nvPr/>
        </p:nvPicPr>
        <p:blipFill>
          <a:blip r:embed="rId8"/>
          <a:stretch>
            <a:fillRect/>
          </a:stretch>
        </p:blipFill>
        <p:spPr>
          <a:xfrm>
            <a:off x="6740371" y="2786758"/>
            <a:ext cx="2326048" cy="1170433"/>
          </a:xfrm>
          <a:prstGeom prst="rect">
            <a:avLst/>
          </a:prstGeom>
        </p:spPr>
      </p:pic>
      <p:pic>
        <p:nvPicPr>
          <p:cNvPr id="13" name="Picture 12" descr="A picture containing text, several&#10;&#10;Description automatically generated">
            <a:extLst>
              <a:ext uri="{FF2B5EF4-FFF2-40B4-BE49-F238E27FC236}">
                <a16:creationId xmlns:a16="http://schemas.microsoft.com/office/drawing/2014/main" id="{4FF0F37F-A9C9-4309-81DB-3609429A7430}"/>
              </a:ext>
            </a:extLst>
          </p:cNvPr>
          <p:cNvPicPr>
            <a:picLocks noChangeAspect="1"/>
          </p:cNvPicPr>
          <p:nvPr/>
        </p:nvPicPr>
        <p:blipFill rotWithShape="1">
          <a:blip r:embed="rId9"/>
          <a:srcRect l="57150" t="20391" r="27754" b="43116"/>
          <a:stretch/>
        </p:blipFill>
        <p:spPr>
          <a:xfrm>
            <a:off x="9437032" y="2353176"/>
            <a:ext cx="2236213" cy="1985947"/>
          </a:xfrm>
          <a:prstGeom prst="rect">
            <a:avLst/>
          </a:prstGeom>
        </p:spPr>
      </p:pic>
      <p:sp>
        <p:nvSpPr>
          <p:cNvPr id="12" name="Content Placeholder 4">
            <a:extLst>
              <a:ext uri="{FF2B5EF4-FFF2-40B4-BE49-F238E27FC236}">
                <a16:creationId xmlns:a16="http://schemas.microsoft.com/office/drawing/2014/main" id="{F4E3877D-BFBB-492F-AC4C-10ADB64236C4}"/>
              </a:ext>
            </a:extLst>
          </p:cNvPr>
          <p:cNvSpPr txBox="1">
            <a:spLocks/>
          </p:cNvSpPr>
          <p:nvPr/>
        </p:nvSpPr>
        <p:spPr>
          <a:xfrm>
            <a:off x="6599294" y="4643031"/>
            <a:ext cx="5777637" cy="2304378"/>
          </a:xfrm>
          <a:prstGeom prst="rect">
            <a:avLst/>
          </a:prstGeom>
          <a:noFill/>
          <a:ln>
            <a:noFill/>
          </a:ln>
        </p:spPr>
        <p:txBody>
          <a:bodyPr spcFirstLastPara="1" wrap="square" lIns="91440" tIns="45720" rIns="91440" bIns="45720" anchor="t" anchorCtr="0">
            <a:noAutofit/>
          </a:bodyPr>
          <a:lstStyle>
            <a:defPPr marR="0" lvl="0" algn="l" rtl="0">
              <a:lnSpc>
                <a:spcPct val="100000"/>
              </a:lnSpc>
              <a:spcBef>
                <a:spcPts val="0"/>
              </a:spcBef>
              <a:spcAft>
                <a:spcPts val="0"/>
              </a:spcAft>
            </a:defPPr>
            <a:lvl1pPr marL="457200" marR="0" lvl="0" indent="-330200" algn="l" rtl="0" eaLnBrk="1" hangingPunct="1">
              <a:lnSpc>
                <a:spcPct val="115000"/>
              </a:lnSpc>
              <a:spcBef>
                <a:spcPts val="0"/>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1pPr>
            <a:lvl2pPr marL="914400" marR="0" lvl="1" indent="-330200" algn="l" rtl="0" eaLnBrk="1" hangingPunct="1">
              <a:lnSpc>
                <a:spcPct val="115000"/>
              </a:lnSpc>
              <a:spcBef>
                <a:spcPts val="800"/>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2pPr>
            <a:lvl3pPr marL="1371600" marR="0" lvl="2" indent="-330200" algn="l" rtl="0" eaLnBrk="1" hangingPunct="1">
              <a:lnSpc>
                <a:spcPct val="115000"/>
              </a:lnSpc>
              <a:spcBef>
                <a:spcPts val="800"/>
              </a:spcBef>
              <a:spcAft>
                <a:spcPts val="0"/>
              </a:spcAft>
              <a:buClr>
                <a:schemeClr val="dk2"/>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3pPr>
            <a:lvl4pPr marL="1828800" marR="0" lvl="3"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4pPr>
            <a:lvl5pPr marL="2286000" marR="0" lvl="4"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5pPr>
            <a:lvl6pPr marL="2743200" marR="0" lvl="5"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6pPr>
            <a:lvl7pPr marL="3200400" marR="0" lvl="6"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7pPr>
            <a:lvl8pPr marL="3657600" marR="0" lvl="7"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8pPr>
            <a:lvl9pPr marL="4114800" marR="0" lvl="8" indent="-381000" algn="l" rtl="0" eaLnBrk="1" hangingPunct="1">
              <a:lnSpc>
                <a:spcPct val="115000"/>
              </a:lnSpc>
              <a:spcBef>
                <a:spcPts val="800"/>
              </a:spcBef>
              <a:spcAft>
                <a:spcPts val="80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9pPr>
          </a:lstStyle>
          <a:p>
            <a:pPr marL="169329" indent="0">
              <a:buNone/>
            </a:pPr>
            <a:r>
              <a:rPr lang="en-US" sz="1600" b="1" dirty="0"/>
              <a:t>Launch Site Proximity Analysis</a:t>
            </a:r>
            <a:endParaRPr lang="en-US" sz="1800" b="1" dirty="0"/>
          </a:p>
          <a:p>
            <a:r>
              <a:rPr lang="en-US" sz="1600" dirty="0"/>
              <a:t>The data was explored to investigate if there was a relationship between distance to nearby objects and success rate</a:t>
            </a:r>
          </a:p>
          <a:p>
            <a:r>
              <a:rPr lang="en-US" sz="1600" dirty="0"/>
              <a:t>For example, distance to highway and distance to Orlando was measured</a:t>
            </a:r>
          </a:p>
          <a:p>
            <a:pPr>
              <a:lnSpc>
                <a:spcPct val="100000"/>
              </a:lnSpc>
              <a:spcBef>
                <a:spcPts val="1400"/>
              </a:spcBef>
            </a:pPr>
            <a:endParaRPr lang="en-US" sz="1600" dirty="0"/>
          </a:p>
          <a:p>
            <a:pPr>
              <a:lnSpc>
                <a:spcPct val="100000"/>
              </a:lnSpc>
              <a:spcBef>
                <a:spcPts val="1400"/>
              </a:spcBef>
            </a:pPr>
            <a:endParaRPr lang="en-US" sz="1600" kern="0" dirty="0">
              <a:solidFill>
                <a:schemeClr val="accent3">
                  <a:lumMod val="25000"/>
                </a:schemeClr>
              </a:solidFill>
              <a:latin typeface="Abadi" panose="020B0604020104020204" pitchFamily="34" charset="0"/>
            </a:endParaRPr>
          </a:p>
          <a:p>
            <a:pPr>
              <a:lnSpc>
                <a:spcPct val="100000"/>
              </a:lnSpc>
              <a:spcBef>
                <a:spcPts val="1400"/>
              </a:spcBef>
            </a:pPr>
            <a:endParaRPr lang="en-US" sz="1600" kern="0" dirty="0">
              <a:solidFill>
                <a:schemeClr val="accent3">
                  <a:lumMod val="25000"/>
                </a:schemeClr>
              </a:solidFill>
              <a:latin typeface="Abadi" panose="020B0604020104020204" pitchFamily="34" charset="0"/>
            </a:endParaRPr>
          </a:p>
          <a:p>
            <a:pPr marL="127000" indent="0">
              <a:lnSpc>
                <a:spcPct val="100000"/>
              </a:lnSpc>
              <a:spcBef>
                <a:spcPts val="1400"/>
              </a:spcBef>
              <a:buNone/>
            </a:pPr>
            <a:endParaRPr lang="en-US" sz="1600" kern="0" dirty="0">
              <a:solidFill>
                <a:schemeClr val="accent3">
                  <a:lumMod val="25000"/>
                </a:schemeClr>
              </a:solidFill>
              <a:latin typeface="Abadi"/>
            </a:endParaRPr>
          </a:p>
        </p:txBody>
      </p:sp>
      <p:sp>
        <p:nvSpPr>
          <p:cNvPr id="14" name="TextBox 13">
            <a:extLst>
              <a:ext uri="{FF2B5EF4-FFF2-40B4-BE49-F238E27FC236}">
                <a16:creationId xmlns:a16="http://schemas.microsoft.com/office/drawing/2014/main" id="{68F8C763-0BC1-4AF6-828B-86BCA21789D5}"/>
              </a:ext>
            </a:extLst>
          </p:cNvPr>
          <p:cNvSpPr txBox="1"/>
          <p:nvPr/>
        </p:nvSpPr>
        <p:spPr>
          <a:xfrm>
            <a:off x="733489" y="6454970"/>
            <a:ext cx="6482865" cy="276999"/>
          </a:xfrm>
          <a:prstGeom prst="rect">
            <a:avLst/>
          </a:prstGeom>
          <a:noFill/>
        </p:spPr>
        <p:txBody>
          <a:bodyPr wrap="none" rtlCol="0">
            <a:spAutoFit/>
          </a:bodyPr>
          <a:lstStyle/>
          <a:p>
            <a:r>
              <a:rPr lang="en-US" sz="1200" b="1" u="sng" dirty="0">
                <a:solidFill>
                  <a:srgbClr val="6458B2"/>
                </a:solidFill>
                <a:hlinkClick r:id="rId10"/>
              </a:rPr>
              <a:t>https://github.com/belgau/spacex_capstone/tree/main/Folium_Site_Launch_Locations</a:t>
            </a:r>
            <a:endParaRPr lang="en-US" sz="1200" b="1" u="sng" dirty="0">
              <a:solidFill>
                <a:srgbClr val="6458B2"/>
              </a:solidFill>
            </a:endParaRPr>
          </a:p>
        </p:txBody>
      </p:sp>
    </p:spTree>
    <p:extLst>
      <p:ext uri="{BB962C8B-B14F-4D97-AF65-F5344CB8AC3E}">
        <p14:creationId xmlns:p14="http://schemas.microsoft.com/office/powerpoint/2010/main" val="2653028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normAutofit/>
          </a:bodyPr>
          <a:lstStyle/>
          <a:p>
            <a:fld id="{5075537C-CA84-1446-933C-8E9D027F9201}" type="slidenum">
              <a:rPr lang="en-US" smtClean="0"/>
              <a:t>14</a:t>
            </a:fld>
            <a:endParaRPr lang="en-US"/>
          </a:p>
        </p:txBody>
      </p:sp>
      <p:graphicFrame>
        <p:nvGraphicFramePr>
          <p:cNvPr id="9" name="Content Placeholder 4">
            <a:extLst>
              <a:ext uri="{FF2B5EF4-FFF2-40B4-BE49-F238E27FC236}">
                <a16:creationId xmlns:a16="http://schemas.microsoft.com/office/drawing/2014/main" id="{8F9EFD37-A29B-4E85-B468-989164317AF1}"/>
              </a:ext>
            </a:extLst>
          </p:cNvPr>
          <p:cNvGraphicFramePr>
            <a:graphicFrameLocks noGrp="1"/>
          </p:cNvGraphicFramePr>
          <p:nvPr>
            <p:ph idx="4294967295"/>
            <p:extLst>
              <p:ext uri="{D42A27DB-BD31-4B8C-83A1-F6EECF244321}">
                <p14:modId xmlns:p14="http://schemas.microsoft.com/office/powerpoint/2010/main" val="1566638903"/>
              </p:ext>
            </p:extLst>
          </p:nvPr>
        </p:nvGraphicFramePr>
        <p:xfrm>
          <a:off x="0" y="1423988"/>
          <a:ext cx="9745663" cy="1308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itle 1">
            <a:extLst>
              <a:ext uri="{FF2B5EF4-FFF2-40B4-BE49-F238E27FC236}">
                <a16:creationId xmlns:a16="http://schemas.microsoft.com/office/drawing/2014/main" id="{6DBD98E8-34EC-41F6-8D64-EEF5048F19C6}"/>
              </a:ext>
            </a:extLst>
          </p:cNvPr>
          <p:cNvSpPr txBox="1">
            <a:spLocks/>
          </p:cNvSpPr>
          <p:nvPr/>
        </p:nvSpPr>
        <p:spPr>
          <a:xfrm>
            <a:off x="737463" y="633845"/>
            <a:ext cx="8014000" cy="660353"/>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3200" b="1" kern="0" dirty="0">
                <a:solidFill>
                  <a:srgbClr val="6458B2"/>
                </a:solidFill>
                <a:latin typeface="Catamaran"/>
              </a:rPr>
              <a:t>Interactive Web Dashboard</a:t>
            </a:r>
          </a:p>
        </p:txBody>
      </p:sp>
      <p:sp>
        <p:nvSpPr>
          <p:cNvPr id="11" name="Content Placeholder 4">
            <a:extLst>
              <a:ext uri="{FF2B5EF4-FFF2-40B4-BE49-F238E27FC236}">
                <a16:creationId xmlns:a16="http://schemas.microsoft.com/office/drawing/2014/main" id="{5255BBC8-2184-4C6F-9F5F-3893F7BBA005}"/>
              </a:ext>
            </a:extLst>
          </p:cNvPr>
          <p:cNvSpPr txBox="1">
            <a:spLocks/>
          </p:cNvSpPr>
          <p:nvPr/>
        </p:nvSpPr>
        <p:spPr>
          <a:xfrm>
            <a:off x="737463" y="2732809"/>
            <a:ext cx="10567555" cy="3689490"/>
          </a:xfrm>
          <a:prstGeom prst="rect">
            <a:avLst/>
          </a:prstGeom>
          <a:noFill/>
          <a:ln>
            <a:noFill/>
          </a:ln>
        </p:spPr>
        <p:txBody>
          <a:bodyPr spcFirstLastPara="1" wrap="square" lIns="91440" tIns="45720" rIns="91440" bIns="45720" anchor="t" anchorCtr="0">
            <a:normAutofit/>
          </a:bodyPr>
          <a:lstStyle>
            <a:defPPr marR="0" lvl="0" algn="l" rtl="0">
              <a:lnSpc>
                <a:spcPct val="100000"/>
              </a:lnSpc>
              <a:spcBef>
                <a:spcPts val="0"/>
              </a:spcBef>
              <a:spcAft>
                <a:spcPts val="0"/>
              </a:spcAft>
            </a:defPPr>
            <a:lvl1pPr marL="457200" marR="0" lvl="0" indent="-330200" algn="l" rtl="0" eaLnBrk="1" hangingPunct="1">
              <a:lnSpc>
                <a:spcPct val="115000"/>
              </a:lnSpc>
              <a:spcBef>
                <a:spcPts val="0"/>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1pPr>
            <a:lvl2pPr marL="914400" marR="0" lvl="1" indent="-330200" algn="l" rtl="0" eaLnBrk="1" hangingPunct="1">
              <a:lnSpc>
                <a:spcPct val="115000"/>
              </a:lnSpc>
              <a:spcBef>
                <a:spcPts val="800"/>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2pPr>
            <a:lvl3pPr marL="1371600" marR="0" lvl="2" indent="-330200" algn="l" rtl="0" eaLnBrk="1" hangingPunct="1">
              <a:lnSpc>
                <a:spcPct val="115000"/>
              </a:lnSpc>
              <a:spcBef>
                <a:spcPts val="800"/>
              </a:spcBef>
              <a:spcAft>
                <a:spcPts val="0"/>
              </a:spcAft>
              <a:buClr>
                <a:schemeClr val="dk2"/>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3pPr>
            <a:lvl4pPr marL="1828800" marR="0" lvl="3"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4pPr>
            <a:lvl5pPr marL="2286000" marR="0" lvl="4"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5pPr>
            <a:lvl6pPr marL="2743200" marR="0" lvl="5"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6pPr>
            <a:lvl7pPr marL="3200400" marR="0" lvl="6"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7pPr>
            <a:lvl8pPr marL="3657600" marR="0" lvl="7"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8pPr>
            <a:lvl9pPr marL="4114800" marR="0" lvl="8" indent="-381000" algn="l" rtl="0" eaLnBrk="1" hangingPunct="1">
              <a:lnSpc>
                <a:spcPct val="115000"/>
              </a:lnSpc>
              <a:spcBef>
                <a:spcPts val="800"/>
              </a:spcBef>
              <a:spcAft>
                <a:spcPts val="80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9pPr>
          </a:lstStyle>
          <a:p>
            <a:pPr marL="127000" indent="0">
              <a:lnSpc>
                <a:spcPct val="100000"/>
              </a:lnSpc>
              <a:spcBef>
                <a:spcPts val="1400"/>
              </a:spcBef>
              <a:buNone/>
            </a:pPr>
            <a:r>
              <a:rPr lang="en-US" sz="2200" u="sng" kern="0" dirty="0">
                <a:solidFill>
                  <a:schemeClr val="accent3">
                    <a:lumMod val="25000"/>
                  </a:schemeClr>
                </a:solidFill>
                <a:latin typeface="Abadi" panose="020B0604020104020204" pitchFamily="34" charset="0"/>
              </a:rPr>
              <a:t>Features of the dashboard include</a:t>
            </a:r>
          </a:p>
          <a:p>
            <a:pPr>
              <a:lnSpc>
                <a:spcPct val="100000"/>
              </a:lnSpc>
              <a:spcBef>
                <a:spcPts val="1400"/>
              </a:spcBef>
            </a:pPr>
            <a:r>
              <a:rPr lang="en-US" sz="2200" kern="0" dirty="0">
                <a:solidFill>
                  <a:schemeClr val="accent3">
                    <a:lumMod val="25000"/>
                  </a:schemeClr>
                </a:solidFill>
                <a:latin typeface="Abadi" panose="020B0604020104020204" pitchFamily="34" charset="0"/>
              </a:rPr>
              <a:t>Pie Chart</a:t>
            </a:r>
          </a:p>
          <a:p>
            <a:pPr lvl="1">
              <a:lnSpc>
                <a:spcPct val="100000"/>
              </a:lnSpc>
              <a:spcBef>
                <a:spcPts val="1400"/>
              </a:spcBef>
            </a:pPr>
            <a:r>
              <a:rPr lang="en-US" sz="2200" kern="0" dirty="0">
                <a:solidFill>
                  <a:schemeClr val="accent3">
                    <a:lumMod val="25000"/>
                  </a:schemeClr>
                </a:solidFill>
                <a:latin typeface="Abadi" panose="020B0604020104020204" pitchFamily="34" charset="0"/>
              </a:rPr>
              <a:t>Displays total successful launches by site</a:t>
            </a:r>
          </a:p>
          <a:p>
            <a:pPr lvl="1">
              <a:lnSpc>
                <a:spcPct val="100000"/>
              </a:lnSpc>
              <a:spcBef>
                <a:spcPts val="1400"/>
              </a:spcBef>
            </a:pPr>
            <a:r>
              <a:rPr lang="en-US" sz="2200" kern="0" dirty="0">
                <a:solidFill>
                  <a:schemeClr val="accent3">
                    <a:lumMod val="25000"/>
                  </a:schemeClr>
                </a:solidFill>
                <a:latin typeface="Abadi" panose="020B0604020104020204" pitchFamily="34" charset="0"/>
              </a:rPr>
              <a:t>Dropdown to filter pie chart by site to show successful launch rate</a:t>
            </a:r>
          </a:p>
          <a:p>
            <a:pPr>
              <a:lnSpc>
                <a:spcPct val="100000"/>
              </a:lnSpc>
              <a:spcBef>
                <a:spcPts val="1400"/>
              </a:spcBef>
            </a:pPr>
            <a:r>
              <a:rPr lang="en-US" sz="2200" kern="0" dirty="0">
                <a:solidFill>
                  <a:schemeClr val="accent3">
                    <a:lumMod val="25000"/>
                  </a:schemeClr>
                </a:solidFill>
                <a:latin typeface="Abadi" panose="020B0604020104020204" pitchFamily="34" charset="0"/>
              </a:rPr>
              <a:t>Scatterplot</a:t>
            </a:r>
          </a:p>
          <a:p>
            <a:pPr lvl="1">
              <a:lnSpc>
                <a:spcPct val="100000"/>
              </a:lnSpc>
              <a:spcBef>
                <a:spcPts val="1400"/>
              </a:spcBef>
            </a:pPr>
            <a:r>
              <a:rPr lang="en-US" sz="2200" kern="0" dirty="0">
                <a:solidFill>
                  <a:schemeClr val="accent3">
                    <a:lumMod val="25000"/>
                  </a:schemeClr>
                </a:solidFill>
                <a:latin typeface="Abadi" panose="020B0604020104020204" pitchFamily="34" charset="0"/>
              </a:rPr>
              <a:t>Channels all version types by success, plotted against payload</a:t>
            </a:r>
          </a:p>
          <a:p>
            <a:pPr lvl="1">
              <a:lnSpc>
                <a:spcPct val="100000"/>
              </a:lnSpc>
              <a:spcBef>
                <a:spcPts val="1400"/>
              </a:spcBef>
            </a:pPr>
            <a:r>
              <a:rPr lang="en-US" sz="2200" kern="0" dirty="0">
                <a:solidFill>
                  <a:schemeClr val="accent3">
                    <a:lumMod val="25000"/>
                  </a:schemeClr>
                </a:solidFill>
                <a:latin typeface="Abadi" panose="020B0604020104020204" pitchFamily="34" charset="0"/>
              </a:rPr>
              <a:t>Slider bar to filter payload range</a:t>
            </a:r>
          </a:p>
          <a:p>
            <a:pPr>
              <a:lnSpc>
                <a:spcPct val="100000"/>
              </a:lnSpc>
              <a:spcBef>
                <a:spcPts val="1400"/>
              </a:spcBef>
            </a:pPr>
            <a:endParaRPr lang="en-US" sz="2200" kern="0" dirty="0">
              <a:solidFill>
                <a:schemeClr val="accent3">
                  <a:lumMod val="25000"/>
                </a:schemeClr>
              </a:solidFill>
              <a:latin typeface="Abadi" panose="020B0604020104020204" pitchFamily="34" charset="0"/>
            </a:endParaRPr>
          </a:p>
          <a:p>
            <a:pPr marL="127000" indent="0">
              <a:lnSpc>
                <a:spcPct val="100000"/>
              </a:lnSpc>
              <a:spcBef>
                <a:spcPts val="1400"/>
              </a:spcBef>
              <a:buNone/>
            </a:pPr>
            <a:endParaRPr lang="en-US" sz="2200" kern="0" dirty="0">
              <a:solidFill>
                <a:schemeClr val="accent3">
                  <a:lumMod val="25000"/>
                </a:schemeClr>
              </a:solidFill>
              <a:latin typeface="Abadi"/>
            </a:endParaRPr>
          </a:p>
        </p:txBody>
      </p:sp>
      <p:sp>
        <p:nvSpPr>
          <p:cNvPr id="6" name="TextBox 5">
            <a:extLst>
              <a:ext uri="{FF2B5EF4-FFF2-40B4-BE49-F238E27FC236}">
                <a16:creationId xmlns:a16="http://schemas.microsoft.com/office/drawing/2014/main" id="{D0D44C66-C5FC-45BE-9F70-45CBB1936319}"/>
              </a:ext>
            </a:extLst>
          </p:cNvPr>
          <p:cNvSpPr txBox="1"/>
          <p:nvPr/>
        </p:nvSpPr>
        <p:spPr>
          <a:xfrm>
            <a:off x="733489" y="6454970"/>
            <a:ext cx="6226833" cy="276999"/>
          </a:xfrm>
          <a:prstGeom prst="rect">
            <a:avLst/>
          </a:prstGeom>
          <a:noFill/>
        </p:spPr>
        <p:txBody>
          <a:bodyPr wrap="none" rtlCol="0">
            <a:spAutoFit/>
          </a:bodyPr>
          <a:lstStyle/>
          <a:p>
            <a:r>
              <a:rPr lang="en-US" sz="1200" b="1" u="sng" dirty="0">
                <a:solidFill>
                  <a:srgbClr val="6458B2"/>
                </a:solidFill>
                <a:hlinkClick r:id="rId8"/>
              </a:rPr>
              <a:t>https://github.com/belgau/spacex_capstone/tree/main/Interactive_Web_Dashboard</a:t>
            </a:r>
            <a:endParaRPr lang="en-US" sz="1200" b="1" u="sng" dirty="0">
              <a:solidFill>
                <a:srgbClr val="6458B2"/>
              </a:solidFill>
            </a:endParaRPr>
          </a:p>
        </p:txBody>
      </p:sp>
    </p:spTree>
    <p:extLst>
      <p:ext uri="{BB962C8B-B14F-4D97-AF65-F5344CB8AC3E}">
        <p14:creationId xmlns:p14="http://schemas.microsoft.com/office/powerpoint/2010/main" val="700132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C0FD34-A1BC-4554-B313-1EDAFB40E1FB}"/>
              </a:ext>
            </a:extLst>
          </p:cNvPr>
          <p:cNvSpPr txBox="1">
            <a:spLocks/>
          </p:cNvSpPr>
          <p:nvPr/>
        </p:nvSpPr>
        <p:spPr>
          <a:xfrm>
            <a:off x="1038800" y="1114667"/>
            <a:ext cx="8014000" cy="797260"/>
          </a:xfrm>
          <a:prstGeom prst="rect">
            <a:avLst/>
          </a:prstGeom>
          <a:noFill/>
          <a:ln>
            <a:noFill/>
          </a:ln>
        </p:spPr>
        <p:txBody>
          <a:bodyPr spcFirstLastPara="1" vert="horz" wrap="square" lIns="0" tIns="0" rIns="0" bIns="0" rtlCol="0" anchor="ctr" anchorCtr="0">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Bef>
                <a:spcPts val="0"/>
              </a:spcBef>
              <a:spcAft>
                <a:spcPts val="600"/>
              </a:spcAft>
              <a:buClr>
                <a:schemeClr val="accent1"/>
              </a:buClr>
              <a:buSzPts val="3200"/>
            </a:pPr>
            <a:r>
              <a:rPr lang="en-US" sz="3200" b="1" dirty="0">
                <a:solidFill>
                  <a:schemeClr val="accent1"/>
                </a:solidFill>
                <a:latin typeface="Catamaran"/>
                <a:sym typeface="Catamaran"/>
              </a:rPr>
              <a:t>PREDICTIVE ANALYSIS (CLASSIFICATION)</a:t>
            </a:r>
          </a:p>
          <a:p>
            <a:pPr>
              <a:spcBef>
                <a:spcPts val="0"/>
              </a:spcBef>
              <a:spcAft>
                <a:spcPts val="600"/>
              </a:spcAft>
              <a:buClr>
                <a:schemeClr val="accent1"/>
              </a:buClr>
              <a:buSzPts val="3200"/>
            </a:pPr>
            <a:r>
              <a:rPr lang="en-US" sz="1900" b="1" dirty="0">
                <a:solidFill>
                  <a:schemeClr val="tx1"/>
                </a:solidFill>
                <a:latin typeface="Catamaran"/>
              </a:rPr>
              <a:t>Model Building Process</a:t>
            </a:r>
          </a:p>
        </p:txBody>
      </p:sp>
      <p:sp>
        <p:nvSpPr>
          <p:cNvPr id="8" name="Text Placeholder 2">
            <a:extLst>
              <a:ext uri="{FF2B5EF4-FFF2-40B4-BE49-F238E27FC236}">
                <a16:creationId xmlns:a16="http://schemas.microsoft.com/office/drawing/2014/main" id="{0EAC684C-49E0-492D-8BF8-6EB5366C150F}"/>
              </a:ext>
            </a:extLst>
          </p:cNvPr>
          <p:cNvSpPr>
            <a:spLocks noGrp="1"/>
          </p:cNvSpPr>
          <p:nvPr>
            <p:ph type="body" idx="1"/>
          </p:nvPr>
        </p:nvSpPr>
        <p:spPr>
          <a:xfrm>
            <a:off x="1038799" y="2004733"/>
            <a:ext cx="11025045" cy="2640003"/>
          </a:xfrm>
        </p:spPr>
        <p:txBody>
          <a:bodyPr/>
          <a:lstStyle/>
          <a:p>
            <a:r>
              <a:rPr lang="en-US" sz="2000" dirty="0"/>
              <a:t>Load dataset from csv to pandas dataframe</a:t>
            </a:r>
          </a:p>
          <a:p>
            <a:r>
              <a:rPr lang="en-US" sz="2000" dirty="0"/>
              <a:t>Define feature matrix (X) and response variable (Y)</a:t>
            </a:r>
          </a:p>
          <a:p>
            <a:r>
              <a:rPr lang="en-US" sz="2000" dirty="0"/>
              <a:t>Preprocessing of the data: standardize the feature matrix</a:t>
            </a:r>
          </a:p>
          <a:p>
            <a:r>
              <a:rPr lang="en-US" sz="2000" dirty="0"/>
              <a:t>Split data into training and test data sets</a:t>
            </a:r>
          </a:p>
          <a:p>
            <a:r>
              <a:rPr lang="en-US" sz="2000" dirty="0"/>
              <a:t>Identify ML algorithms to use: </a:t>
            </a:r>
            <a:r>
              <a:rPr lang="en-US" sz="2000" b="1" dirty="0"/>
              <a:t>Logistic Regression, SVM, Decision Tree, KNN</a:t>
            </a:r>
          </a:p>
          <a:p>
            <a:r>
              <a:rPr lang="en-US" sz="2000" dirty="0"/>
              <a:t>Train each model type while using </a:t>
            </a:r>
            <a:r>
              <a:rPr lang="en-US" sz="2000" dirty="0" err="1"/>
              <a:t>GridSearchCV</a:t>
            </a:r>
            <a:r>
              <a:rPr lang="en-US" sz="2000" dirty="0"/>
              <a:t> to optimize hyperparameters and solver methods</a:t>
            </a:r>
          </a:p>
          <a:p>
            <a:endParaRPr lang="en-US" sz="1800" dirty="0"/>
          </a:p>
        </p:txBody>
      </p:sp>
      <p:pic>
        <p:nvPicPr>
          <p:cNvPr id="4" name="Picture 3">
            <a:extLst>
              <a:ext uri="{FF2B5EF4-FFF2-40B4-BE49-F238E27FC236}">
                <a16:creationId xmlns:a16="http://schemas.microsoft.com/office/drawing/2014/main" id="{EE1F9166-834B-4B02-907F-7A688E08D049}"/>
              </a:ext>
            </a:extLst>
          </p:cNvPr>
          <p:cNvPicPr>
            <a:picLocks noChangeAspect="1"/>
          </p:cNvPicPr>
          <p:nvPr/>
        </p:nvPicPr>
        <p:blipFill>
          <a:blip r:embed="rId2"/>
          <a:stretch>
            <a:fillRect/>
          </a:stretch>
        </p:blipFill>
        <p:spPr>
          <a:xfrm>
            <a:off x="758969" y="5152783"/>
            <a:ext cx="6372225" cy="1181100"/>
          </a:xfrm>
          <a:prstGeom prst="rect">
            <a:avLst/>
          </a:prstGeom>
        </p:spPr>
      </p:pic>
      <p:pic>
        <p:nvPicPr>
          <p:cNvPr id="6" name="Picture 5">
            <a:extLst>
              <a:ext uri="{FF2B5EF4-FFF2-40B4-BE49-F238E27FC236}">
                <a16:creationId xmlns:a16="http://schemas.microsoft.com/office/drawing/2014/main" id="{846F48C0-F6C6-4433-8E1F-76CC10C34638}"/>
              </a:ext>
            </a:extLst>
          </p:cNvPr>
          <p:cNvPicPr>
            <a:picLocks noChangeAspect="1"/>
          </p:cNvPicPr>
          <p:nvPr/>
        </p:nvPicPr>
        <p:blipFill>
          <a:blip r:embed="rId3"/>
          <a:stretch>
            <a:fillRect/>
          </a:stretch>
        </p:blipFill>
        <p:spPr>
          <a:xfrm>
            <a:off x="7411025" y="5189766"/>
            <a:ext cx="2943225" cy="866775"/>
          </a:xfrm>
          <a:prstGeom prst="rect">
            <a:avLst/>
          </a:prstGeom>
        </p:spPr>
      </p:pic>
      <p:sp>
        <p:nvSpPr>
          <p:cNvPr id="9" name="Text Placeholder 2">
            <a:extLst>
              <a:ext uri="{FF2B5EF4-FFF2-40B4-BE49-F238E27FC236}">
                <a16:creationId xmlns:a16="http://schemas.microsoft.com/office/drawing/2014/main" id="{06A1216F-FD02-4492-98D9-2C6D6BF1ABE7}"/>
              </a:ext>
            </a:extLst>
          </p:cNvPr>
          <p:cNvSpPr txBox="1">
            <a:spLocks/>
          </p:cNvSpPr>
          <p:nvPr/>
        </p:nvSpPr>
        <p:spPr>
          <a:xfrm>
            <a:off x="7276364" y="4859749"/>
            <a:ext cx="2643490" cy="58606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609585" marR="0" lvl="0" indent="-440256" algn="l" rtl="0" eaLnBrk="1" hangingPunct="1">
              <a:lnSpc>
                <a:spcPct val="115000"/>
              </a:lnSpc>
              <a:spcBef>
                <a:spcPts val="0"/>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1pPr>
            <a:lvl2pPr marL="1219170" marR="0" lvl="1" indent="-440256" algn="l" rtl="0" eaLnBrk="1" hangingPunct="1">
              <a:lnSpc>
                <a:spcPct val="115000"/>
              </a:lnSpc>
              <a:spcBef>
                <a:spcPts val="1067"/>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2pPr>
            <a:lvl3pPr marL="1828754" marR="0" lvl="2" indent="-440256" algn="l" rtl="0" eaLnBrk="1" hangingPunct="1">
              <a:lnSpc>
                <a:spcPct val="115000"/>
              </a:lnSpc>
              <a:spcBef>
                <a:spcPts val="1067"/>
              </a:spcBef>
              <a:spcAft>
                <a:spcPts val="0"/>
              </a:spcAft>
              <a:buClr>
                <a:schemeClr val="dk2"/>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3pPr>
            <a:lvl4pPr marL="2438339" marR="0" lvl="3"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4pPr>
            <a:lvl5pPr marL="3047924" marR="0" lvl="4"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5pPr>
            <a:lvl6pPr marL="3657509" marR="0" lvl="5"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6pPr>
            <a:lvl7pPr marL="4267093" marR="0" lvl="6"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7pPr>
            <a:lvl8pPr marL="4876678" marR="0" lvl="7"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8pPr>
            <a:lvl9pPr marL="5486263" marR="0" lvl="8" indent="-507987" algn="l" rtl="0" eaLnBrk="1" hangingPunct="1">
              <a:lnSpc>
                <a:spcPct val="115000"/>
              </a:lnSpc>
              <a:spcBef>
                <a:spcPts val="1067"/>
              </a:spcBef>
              <a:spcAft>
                <a:spcPts val="1067"/>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9pPr>
          </a:lstStyle>
          <a:p>
            <a:pPr marL="169329" indent="0">
              <a:buFont typeface="Catamaran Thin"/>
              <a:buNone/>
            </a:pPr>
            <a:r>
              <a:rPr lang="en-US" sz="1800" u="sng" kern="0" dirty="0"/>
              <a:t>Response Variable</a:t>
            </a:r>
          </a:p>
        </p:txBody>
      </p:sp>
      <p:sp>
        <p:nvSpPr>
          <p:cNvPr id="10" name="Text Placeholder 2">
            <a:extLst>
              <a:ext uri="{FF2B5EF4-FFF2-40B4-BE49-F238E27FC236}">
                <a16:creationId xmlns:a16="http://schemas.microsoft.com/office/drawing/2014/main" id="{057DC1EF-1E43-45C9-A049-BB9B03667BF6}"/>
              </a:ext>
            </a:extLst>
          </p:cNvPr>
          <p:cNvSpPr txBox="1">
            <a:spLocks/>
          </p:cNvSpPr>
          <p:nvPr/>
        </p:nvSpPr>
        <p:spPr>
          <a:xfrm>
            <a:off x="613799" y="4873871"/>
            <a:ext cx="2643490" cy="58606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609585" marR="0" lvl="0" indent="-440256" algn="l" rtl="0" eaLnBrk="1" hangingPunct="1">
              <a:lnSpc>
                <a:spcPct val="115000"/>
              </a:lnSpc>
              <a:spcBef>
                <a:spcPts val="0"/>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1pPr>
            <a:lvl2pPr marL="1219170" marR="0" lvl="1" indent="-440256" algn="l" rtl="0" eaLnBrk="1" hangingPunct="1">
              <a:lnSpc>
                <a:spcPct val="115000"/>
              </a:lnSpc>
              <a:spcBef>
                <a:spcPts val="1067"/>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2pPr>
            <a:lvl3pPr marL="1828754" marR="0" lvl="2" indent="-440256" algn="l" rtl="0" eaLnBrk="1" hangingPunct="1">
              <a:lnSpc>
                <a:spcPct val="115000"/>
              </a:lnSpc>
              <a:spcBef>
                <a:spcPts val="1067"/>
              </a:spcBef>
              <a:spcAft>
                <a:spcPts val="0"/>
              </a:spcAft>
              <a:buClr>
                <a:schemeClr val="dk2"/>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3pPr>
            <a:lvl4pPr marL="2438339" marR="0" lvl="3"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4pPr>
            <a:lvl5pPr marL="3047924" marR="0" lvl="4"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5pPr>
            <a:lvl6pPr marL="3657509" marR="0" lvl="5"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6pPr>
            <a:lvl7pPr marL="4267093" marR="0" lvl="6"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7pPr>
            <a:lvl8pPr marL="4876678" marR="0" lvl="7"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8pPr>
            <a:lvl9pPr marL="5486263" marR="0" lvl="8" indent="-507987" algn="l" rtl="0" eaLnBrk="1" hangingPunct="1">
              <a:lnSpc>
                <a:spcPct val="115000"/>
              </a:lnSpc>
              <a:spcBef>
                <a:spcPts val="1067"/>
              </a:spcBef>
              <a:spcAft>
                <a:spcPts val="1067"/>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9pPr>
          </a:lstStyle>
          <a:p>
            <a:pPr marL="169329" indent="0">
              <a:buFont typeface="Catamaran Thin"/>
              <a:buNone/>
            </a:pPr>
            <a:r>
              <a:rPr lang="en-US" sz="1800" u="sng" kern="0" dirty="0"/>
              <a:t>Feature matrix</a:t>
            </a:r>
          </a:p>
        </p:txBody>
      </p:sp>
      <p:sp>
        <p:nvSpPr>
          <p:cNvPr id="11" name="Text Placeholder 2">
            <a:extLst>
              <a:ext uri="{FF2B5EF4-FFF2-40B4-BE49-F238E27FC236}">
                <a16:creationId xmlns:a16="http://schemas.microsoft.com/office/drawing/2014/main" id="{5EBA9B08-2BE1-4A5C-8103-CF47AE4711C2}"/>
              </a:ext>
            </a:extLst>
          </p:cNvPr>
          <p:cNvSpPr txBox="1">
            <a:spLocks/>
          </p:cNvSpPr>
          <p:nvPr/>
        </p:nvSpPr>
        <p:spPr>
          <a:xfrm>
            <a:off x="10354250" y="5189766"/>
            <a:ext cx="1325132" cy="86677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609585" marR="0" lvl="0" indent="-440256" algn="l" rtl="0" eaLnBrk="1" hangingPunct="1">
              <a:lnSpc>
                <a:spcPct val="115000"/>
              </a:lnSpc>
              <a:spcBef>
                <a:spcPts val="0"/>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1pPr>
            <a:lvl2pPr marL="1219170" marR="0" lvl="1" indent="-440256" algn="l" rtl="0" eaLnBrk="1" hangingPunct="1">
              <a:lnSpc>
                <a:spcPct val="115000"/>
              </a:lnSpc>
              <a:spcBef>
                <a:spcPts val="1067"/>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2pPr>
            <a:lvl3pPr marL="1828754" marR="0" lvl="2" indent="-440256" algn="l" rtl="0" eaLnBrk="1" hangingPunct="1">
              <a:lnSpc>
                <a:spcPct val="115000"/>
              </a:lnSpc>
              <a:spcBef>
                <a:spcPts val="1067"/>
              </a:spcBef>
              <a:spcAft>
                <a:spcPts val="0"/>
              </a:spcAft>
              <a:buClr>
                <a:schemeClr val="dk2"/>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3pPr>
            <a:lvl4pPr marL="2438339" marR="0" lvl="3"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4pPr>
            <a:lvl5pPr marL="3047924" marR="0" lvl="4"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5pPr>
            <a:lvl6pPr marL="3657509" marR="0" lvl="5"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6pPr>
            <a:lvl7pPr marL="4267093" marR="0" lvl="6"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7pPr>
            <a:lvl8pPr marL="4876678" marR="0" lvl="7"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8pPr>
            <a:lvl9pPr marL="5486263" marR="0" lvl="8" indent="-507987" algn="l" rtl="0" eaLnBrk="1" hangingPunct="1">
              <a:lnSpc>
                <a:spcPct val="115000"/>
              </a:lnSpc>
              <a:spcBef>
                <a:spcPts val="1067"/>
              </a:spcBef>
              <a:spcAft>
                <a:spcPts val="1067"/>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9pPr>
          </a:lstStyle>
          <a:p>
            <a:pPr marL="169329" indent="0">
              <a:buFont typeface="Catamaran Thin"/>
              <a:buNone/>
            </a:pPr>
            <a:r>
              <a:rPr lang="en-US" sz="1800" kern="0" dirty="0">
                <a:solidFill>
                  <a:srgbClr val="6458B2"/>
                </a:solidFill>
              </a:rPr>
              <a:t>1: Success</a:t>
            </a:r>
          </a:p>
          <a:p>
            <a:pPr marL="169329" indent="0">
              <a:buFont typeface="Catamaran Thin"/>
              <a:buNone/>
            </a:pPr>
            <a:r>
              <a:rPr lang="en-US" sz="1800" kern="0" dirty="0">
                <a:solidFill>
                  <a:srgbClr val="6458B2"/>
                </a:solidFill>
              </a:rPr>
              <a:t>0: Failure</a:t>
            </a:r>
          </a:p>
        </p:txBody>
      </p:sp>
      <p:sp>
        <p:nvSpPr>
          <p:cNvPr id="13" name="TextBox 12">
            <a:extLst>
              <a:ext uri="{FF2B5EF4-FFF2-40B4-BE49-F238E27FC236}">
                <a16:creationId xmlns:a16="http://schemas.microsoft.com/office/drawing/2014/main" id="{39F54498-7BB7-462F-A1D5-8CC99E837F9F}"/>
              </a:ext>
            </a:extLst>
          </p:cNvPr>
          <p:cNvSpPr txBox="1"/>
          <p:nvPr/>
        </p:nvSpPr>
        <p:spPr>
          <a:xfrm>
            <a:off x="733489" y="6454970"/>
            <a:ext cx="6353021" cy="276999"/>
          </a:xfrm>
          <a:prstGeom prst="rect">
            <a:avLst/>
          </a:prstGeom>
          <a:noFill/>
        </p:spPr>
        <p:txBody>
          <a:bodyPr wrap="none" rtlCol="0">
            <a:spAutoFit/>
          </a:bodyPr>
          <a:lstStyle/>
          <a:p>
            <a:r>
              <a:rPr lang="en-US" sz="1200" b="1" u="sng" dirty="0">
                <a:solidFill>
                  <a:srgbClr val="6458B2"/>
                </a:solidFill>
                <a:hlinkClick r:id="rId4"/>
              </a:rPr>
              <a:t>https://github.com/belgau/spacex_capstone/tree/main/Machine_Learning_Prediction</a:t>
            </a:r>
            <a:endParaRPr lang="en-US" sz="1200" b="1" u="sng" dirty="0">
              <a:solidFill>
                <a:srgbClr val="6458B2"/>
              </a:solidFill>
            </a:endParaRPr>
          </a:p>
        </p:txBody>
      </p:sp>
    </p:spTree>
    <p:extLst>
      <p:ext uri="{BB962C8B-B14F-4D97-AF65-F5344CB8AC3E}">
        <p14:creationId xmlns:p14="http://schemas.microsoft.com/office/powerpoint/2010/main" val="1167116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C0FD34-A1BC-4554-B313-1EDAFB40E1FB}"/>
              </a:ext>
            </a:extLst>
          </p:cNvPr>
          <p:cNvSpPr txBox="1">
            <a:spLocks/>
          </p:cNvSpPr>
          <p:nvPr/>
        </p:nvSpPr>
        <p:spPr>
          <a:xfrm>
            <a:off x="1038800" y="1114667"/>
            <a:ext cx="8014000" cy="797260"/>
          </a:xfrm>
          <a:prstGeom prst="rect">
            <a:avLst/>
          </a:prstGeom>
          <a:noFill/>
          <a:ln>
            <a:noFill/>
          </a:ln>
        </p:spPr>
        <p:txBody>
          <a:bodyPr spcFirstLastPara="1" vert="horz" wrap="square" lIns="0" tIns="0" rIns="0" bIns="0" rtlCol="0" anchor="ctr" anchorCtr="0">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Bef>
                <a:spcPts val="0"/>
              </a:spcBef>
              <a:spcAft>
                <a:spcPts val="600"/>
              </a:spcAft>
              <a:buClr>
                <a:schemeClr val="accent1"/>
              </a:buClr>
              <a:buSzPts val="3200"/>
            </a:pPr>
            <a:r>
              <a:rPr lang="en-US" sz="3200" b="1" dirty="0">
                <a:solidFill>
                  <a:schemeClr val="accent1"/>
                </a:solidFill>
                <a:latin typeface="Catamaran"/>
                <a:sym typeface="Catamaran"/>
              </a:rPr>
              <a:t>PREDICTIVE ANALYSIS (CLASSIFICATION)</a:t>
            </a:r>
          </a:p>
          <a:p>
            <a:pPr>
              <a:spcBef>
                <a:spcPts val="0"/>
              </a:spcBef>
              <a:spcAft>
                <a:spcPts val="600"/>
              </a:spcAft>
              <a:buClr>
                <a:schemeClr val="accent1"/>
              </a:buClr>
              <a:buSzPts val="3200"/>
            </a:pPr>
            <a:r>
              <a:rPr lang="en-US" sz="1900" b="1" dirty="0">
                <a:solidFill>
                  <a:schemeClr val="tx1"/>
                </a:solidFill>
                <a:latin typeface="Catamaran"/>
              </a:rPr>
              <a:t>Evaluating Each model</a:t>
            </a:r>
          </a:p>
        </p:txBody>
      </p:sp>
      <p:sp>
        <p:nvSpPr>
          <p:cNvPr id="8" name="Text Placeholder 2">
            <a:extLst>
              <a:ext uri="{FF2B5EF4-FFF2-40B4-BE49-F238E27FC236}">
                <a16:creationId xmlns:a16="http://schemas.microsoft.com/office/drawing/2014/main" id="{0EAC684C-49E0-492D-8BF8-6EB5366C150F}"/>
              </a:ext>
            </a:extLst>
          </p:cNvPr>
          <p:cNvSpPr>
            <a:spLocks noGrp="1"/>
          </p:cNvSpPr>
          <p:nvPr>
            <p:ph type="body" idx="1"/>
          </p:nvPr>
        </p:nvSpPr>
        <p:spPr>
          <a:xfrm>
            <a:off x="1038800" y="2004734"/>
            <a:ext cx="10754882" cy="1119734"/>
          </a:xfrm>
        </p:spPr>
        <p:txBody>
          <a:bodyPr/>
          <a:lstStyle/>
          <a:p>
            <a:r>
              <a:rPr lang="en-US" sz="1800" dirty="0"/>
              <a:t>Output the tuned hyperparameters from </a:t>
            </a:r>
            <a:r>
              <a:rPr lang="en-US" sz="1800" dirty="0" err="1"/>
              <a:t>GridSearchCV</a:t>
            </a:r>
            <a:r>
              <a:rPr lang="en-US" sz="1800" dirty="0"/>
              <a:t> using </a:t>
            </a:r>
            <a:r>
              <a:rPr lang="en-US" sz="1800" dirty="0" err="1"/>
              <a:t>model.</a:t>
            </a:r>
            <a:r>
              <a:rPr lang="en-US" sz="1800" b="1" dirty="0" err="1"/>
              <a:t>best_params</a:t>
            </a:r>
            <a:r>
              <a:rPr lang="en-US" sz="1800" b="1" dirty="0"/>
              <a:t>_ </a:t>
            </a:r>
            <a:r>
              <a:rPr lang="en-US" sz="1800" dirty="0"/>
              <a:t>method</a:t>
            </a:r>
          </a:p>
          <a:p>
            <a:r>
              <a:rPr lang="en-US" sz="1800" dirty="0"/>
              <a:t>Output the accuracy of each model using </a:t>
            </a:r>
            <a:r>
              <a:rPr lang="en-US" sz="1800" dirty="0" err="1"/>
              <a:t>model.</a:t>
            </a:r>
            <a:r>
              <a:rPr lang="en-US" sz="1800" b="1" dirty="0" err="1"/>
              <a:t>best_score</a:t>
            </a:r>
            <a:r>
              <a:rPr lang="en-US" sz="1800" b="1" dirty="0"/>
              <a:t>_ </a:t>
            </a:r>
            <a:r>
              <a:rPr lang="en-US" sz="1800" dirty="0"/>
              <a:t>method</a:t>
            </a:r>
          </a:p>
          <a:p>
            <a:r>
              <a:rPr lang="en-US" sz="1800" dirty="0"/>
              <a:t>Plot the confusion matrix</a:t>
            </a:r>
          </a:p>
        </p:txBody>
      </p:sp>
      <p:sp>
        <p:nvSpPr>
          <p:cNvPr id="12" name="Title 1">
            <a:extLst>
              <a:ext uri="{FF2B5EF4-FFF2-40B4-BE49-F238E27FC236}">
                <a16:creationId xmlns:a16="http://schemas.microsoft.com/office/drawing/2014/main" id="{57FA79FB-B5FE-4286-A5A7-1C548EA985DE}"/>
              </a:ext>
            </a:extLst>
          </p:cNvPr>
          <p:cNvSpPr txBox="1">
            <a:spLocks/>
          </p:cNvSpPr>
          <p:nvPr/>
        </p:nvSpPr>
        <p:spPr>
          <a:xfrm>
            <a:off x="1038800" y="3220558"/>
            <a:ext cx="8014000" cy="426651"/>
          </a:xfrm>
          <a:prstGeom prst="rect">
            <a:avLst/>
          </a:prstGeom>
          <a:noFill/>
          <a:ln>
            <a:noFill/>
          </a:ln>
        </p:spPr>
        <p:txBody>
          <a:bodyPr spcFirstLastPara="1" vert="horz" wrap="square" lIns="0" tIns="0" rIns="0" bIns="0" rtlCol="0" anchor="ctr" anchorCtr="0">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Bef>
                <a:spcPts val="0"/>
              </a:spcBef>
              <a:spcAft>
                <a:spcPts val="600"/>
              </a:spcAft>
              <a:buClr>
                <a:schemeClr val="accent1"/>
              </a:buClr>
              <a:buSzPts val="3200"/>
            </a:pPr>
            <a:r>
              <a:rPr lang="en-US" sz="1800" b="1" dirty="0">
                <a:solidFill>
                  <a:schemeClr val="tx1"/>
                </a:solidFill>
                <a:latin typeface="Catamaran"/>
              </a:rPr>
              <a:t>Finding the Best Model</a:t>
            </a:r>
          </a:p>
        </p:txBody>
      </p:sp>
      <p:sp>
        <p:nvSpPr>
          <p:cNvPr id="13" name="Text Placeholder 2">
            <a:extLst>
              <a:ext uri="{FF2B5EF4-FFF2-40B4-BE49-F238E27FC236}">
                <a16:creationId xmlns:a16="http://schemas.microsoft.com/office/drawing/2014/main" id="{27899930-0989-47FB-BE98-4C796A1D5FA0}"/>
              </a:ext>
            </a:extLst>
          </p:cNvPr>
          <p:cNvSpPr txBox="1">
            <a:spLocks/>
          </p:cNvSpPr>
          <p:nvPr/>
        </p:nvSpPr>
        <p:spPr>
          <a:xfrm>
            <a:off x="1038800" y="3630158"/>
            <a:ext cx="11153200" cy="122959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609585" marR="0" lvl="0" indent="-440256" algn="l" rtl="0" eaLnBrk="1" hangingPunct="1">
              <a:lnSpc>
                <a:spcPct val="115000"/>
              </a:lnSpc>
              <a:spcBef>
                <a:spcPts val="0"/>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1pPr>
            <a:lvl2pPr marL="1219170" marR="0" lvl="1" indent="-440256" algn="l" rtl="0" eaLnBrk="1" hangingPunct="1">
              <a:lnSpc>
                <a:spcPct val="115000"/>
              </a:lnSpc>
              <a:spcBef>
                <a:spcPts val="1067"/>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2pPr>
            <a:lvl3pPr marL="1828754" marR="0" lvl="2" indent="-440256" algn="l" rtl="0" eaLnBrk="1" hangingPunct="1">
              <a:lnSpc>
                <a:spcPct val="115000"/>
              </a:lnSpc>
              <a:spcBef>
                <a:spcPts val="1067"/>
              </a:spcBef>
              <a:spcAft>
                <a:spcPts val="0"/>
              </a:spcAft>
              <a:buClr>
                <a:schemeClr val="dk2"/>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3pPr>
            <a:lvl4pPr marL="2438339" marR="0" lvl="3"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4pPr>
            <a:lvl5pPr marL="3047924" marR="0" lvl="4"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5pPr>
            <a:lvl6pPr marL="3657509" marR="0" lvl="5"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6pPr>
            <a:lvl7pPr marL="4267093" marR="0" lvl="6"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7pPr>
            <a:lvl8pPr marL="4876678" marR="0" lvl="7"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8pPr>
            <a:lvl9pPr marL="5486263" marR="0" lvl="8" indent="-507987" algn="l" rtl="0" eaLnBrk="1" hangingPunct="1">
              <a:lnSpc>
                <a:spcPct val="115000"/>
              </a:lnSpc>
              <a:spcBef>
                <a:spcPts val="1067"/>
              </a:spcBef>
              <a:spcAft>
                <a:spcPts val="1067"/>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9pPr>
          </a:lstStyle>
          <a:p>
            <a:r>
              <a:rPr lang="en-US" sz="1800" kern="0" dirty="0"/>
              <a:t>Best performing model = highest accuracy of training set</a:t>
            </a:r>
          </a:p>
          <a:p>
            <a:r>
              <a:rPr lang="en-US" sz="1800" kern="0" dirty="0"/>
              <a:t>A function was developed to automatically rank them</a:t>
            </a:r>
          </a:p>
          <a:p>
            <a:r>
              <a:rPr lang="en-US" sz="1800" kern="0" dirty="0"/>
              <a:t>Having this function is helpful for iterative processes where feature matrix improvement and tuning continue</a:t>
            </a:r>
          </a:p>
        </p:txBody>
      </p:sp>
      <p:pic>
        <p:nvPicPr>
          <p:cNvPr id="14" name="Picture 13">
            <a:extLst>
              <a:ext uri="{FF2B5EF4-FFF2-40B4-BE49-F238E27FC236}">
                <a16:creationId xmlns:a16="http://schemas.microsoft.com/office/drawing/2014/main" id="{48402AC8-E694-426B-B7B0-E7CBF399ECAF}"/>
              </a:ext>
            </a:extLst>
          </p:cNvPr>
          <p:cNvPicPr>
            <a:picLocks noChangeAspect="1"/>
          </p:cNvPicPr>
          <p:nvPr/>
        </p:nvPicPr>
        <p:blipFill>
          <a:blip r:embed="rId2"/>
          <a:stretch>
            <a:fillRect/>
          </a:stretch>
        </p:blipFill>
        <p:spPr>
          <a:xfrm>
            <a:off x="2928358" y="4571717"/>
            <a:ext cx="6975764" cy="2021752"/>
          </a:xfrm>
          <a:prstGeom prst="rect">
            <a:avLst/>
          </a:prstGeom>
        </p:spPr>
      </p:pic>
      <p:sp>
        <p:nvSpPr>
          <p:cNvPr id="7" name="TextBox 6">
            <a:extLst>
              <a:ext uri="{FF2B5EF4-FFF2-40B4-BE49-F238E27FC236}">
                <a16:creationId xmlns:a16="http://schemas.microsoft.com/office/drawing/2014/main" id="{8A05D425-F763-4B64-8155-C2C68992CD67}"/>
              </a:ext>
            </a:extLst>
          </p:cNvPr>
          <p:cNvSpPr txBox="1"/>
          <p:nvPr/>
        </p:nvSpPr>
        <p:spPr>
          <a:xfrm>
            <a:off x="3239730" y="6593469"/>
            <a:ext cx="6353021" cy="276999"/>
          </a:xfrm>
          <a:prstGeom prst="rect">
            <a:avLst/>
          </a:prstGeom>
          <a:noFill/>
        </p:spPr>
        <p:txBody>
          <a:bodyPr wrap="none" rtlCol="0">
            <a:spAutoFit/>
          </a:bodyPr>
          <a:lstStyle/>
          <a:p>
            <a:r>
              <a:rPr lang="en-US" sz="1200" b="1" u="sng" dirty="0">
                <a:solidFill>
                  <a:srgbClr val="6458B2"/>
                </a:solidFill>
                <a:hlinkClick r:id="rId3"/>
              </a:rPr>
              <a:t>https://github.com/belgau/spacex_capstone/tree/main/Machine_Learning_Prediction</a:t>
            </a:r>
            <a:endParaRPr lang="en-US" sz="1200" b="1" u="sng" dirty="0">
              <a:solidFill>
                <a:srgbClr val="6458B2"/>
              </a:solidFill>
            </a:endParaRPr>
          </a:p>
        </p:txBody>
      </p:sp>
    </p:spTree>
    <p:extLst>
      <p:ext uri="{BB962C8B-B14F-4D97-AF65-F5344CB8AC3E}">
        <p14:creationId xmlns:p14="http://schemas.microsoft.com/office/powerpoint/2010/main" val="2792974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C0FD34-A1BC-4554-B313-1EDAFB40E1FB}"/>
              </a:ext>
            </a:extLst>
          </p:cNvPr>
          <p:cNvSpPr txBox="1">
            <a:spLocks/>
          </p:cNvSpPr>
          <p:nvPr/>
        </p:nvSpPr>
        <p:spPr>
          <a:xfrm>
            <a:off x="838200" y="2579914"/>
            <a:ext cx="10515600" cy="17634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800" dirty="0">
                <a:solidFill>
                  <a:schemeClr val="bg1"/>
                </a:solidFill>
                <a:latin typeface="Skeena Display" pitchFamily="2" charset="0"/>
              </a:rPr>
              <a:t>RESULTS</a:t>
            </a:r>
          </a:p>
        </p:txBody>
      </p:sp>
    </p:spTree>
    <p:extLst>
      <p:ext uri="{BB962C8B-B14F-4D97-AF65-F5344CB8AC3E}">
        <p14:creationId xmlns:p14="http://schemas.microsoft.com/office/powerpoint/2010/main" val="4195904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E975931-C4AA-4D8F-A292-DA8A4B3C0D9C}"/>
              </a:ext>
            </a:extLst>
          </p:cNvPr>
          <p:cNvSpPr>
            <a:spLocks noGrp="1"/>
          </p:cNvSpPr>
          <p:nvPr>
            <p:ph type="title"/>
          </p:nvPr>
        </p:nvSpPr>
        <p:spPr/>
        <p:txBody>
          <a:bodyPr/>
          <a:lstStyle/>
          <a:p>
            <a:r>
              <a:rPr lang="en-US" dirty="0"/>
              <a:t>Flight Number Vs. Launch Site</a:t>
            </a:r>
            <a:br>
              <a:rPr lang="en-US" dirty="0"/>
            </a:br>
            <a:r>
              <a:rPr lang="en-US" sz="1800" dirty="0">
                <a:solidFill>
                  <a:schemeClr val="tx1"/>
                </a:solidFill>
              </a:rPr>
              <a:t>EDA with Data Visualization</a:t>
            </a:r>
            <a:endParaRPr lang="en-US" dirty="0">
              <a:solidFill>
                <a:schemeClr val="tx1"/>
              </a:solidFill>
            </a:endParaRPr>
          </a:p>
        </p:txBody>
      </p:sp>
      <p:sp>
        <p:nvSpPr>
          <p:cNvPr id="8" name="Text Placeholder 2">
            <a:extLst>
              <a:ext uri="{FF2B5EF4-FFF2-40B4-BE49-F238E27FC236}">
                <a16:creationId xmlns:a16="http://schemas.microsoft.com/office/drawing/2014/main" id="{2971287A-C704-4B95-B190-45F7E8215A11}"/>
              </a:ext>
            </a:extLst>
          </p:cNvPr>
          <p:cNvSpPr>
            <a:spLocks noGrp="1"/>
          </p:cNvSpPr>
          <p:nvPr>
            <p:ph type="body" idx="1"/>
          </p:nvPr>
        </p:nvSpPr>
        <p:spPr>
          <a:xfrm>
            <a:off x="1038799" y="5040841"/>
            <a:ext cx="10287291" cy="1235268"/>
          </a:xfrm>
        </p:spPr>
        <p:txBody>
          <a:bodyPr/>
          <a:lstStyle/>
          <a:p>
            <a:r>
              <a:rPr lang="en-US" dirty="0"/>
              <a:t>Flights became more successful with more launches at each site.</a:t>
            </a:r>
          </a:p>
          <a:p>
            <a:r>
              <a:rPr lang="en-US" dirty="0"/>
              <a:t>CCAFS SLC-40 had mostly unsuccessful launches at the beginning.</a:t>
            </a:r>
          </a:p>
        </p:txBody>
      </p:sp>
      <p:pic>
        <p:nvPicPr>
          <p:cNvPr id="5122" name="Picture 2">
            <a:extLst>
              <a:ext uri="{FF2B5EF4-FFF2-40B4-BE49-F238E27FC236}">
                <a16:creationId xmlns:a16="http://schemas.microsoft.com/office/drawing/2014/main" id="{6AACB90E-39CF-40A6-84F4-C5EA59C9FC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060"/>
          <a:stretch/>
        </p:blipFill>
        <p:spPr bwMode="auto">
          <a:xfrm>
            <a:off x="0" y="2425566"/>
            <a:ext cx="12192000" cy="232582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B39DF9D-5A82-44D1-88B8-726609121D36}"/>
              </a:ext>
            </a:extLst>
          </p:cNvPr>
          <p:cNvSpPr txBox="1"/>
          <p:nvPr/>
        </p:nvSpPr>
        <p:spPr>
          <a:xfrm>
            <a:off x="3131663" y="6427063"/>
            <a:ext cx="5928674" cy="276999"/>
          </a:xfrm>
          <a:prstGeom prst="rect">
            <a:avLst/>
          </a:prstGeom>
          <a:noFill/>
        </p:spPr>
        <p:txBody>
          <a:bodyPr wrap="none" rtlCol="0">
            <a:spAutoFit/>
          </a:bodyPr>
          <a:lstStyle/>
          <a:p>
            <a:r>
              <a:rPr lang="en-US" sz="1200" b="1" u="sng" dirty="0">
                <a:solidFill>
                  <a:srgbClr val="6458B2"/>
                </a:solidFill>
                <a:hlinkClick r:id="rId3"/>
              </a:rPr>
              <a:t>https://github.com/belgau/spacex_capstone/tree/main/EDA_Data_Visualization</a:t>
            </a:r>
            <a:endParaRPr lang="en-US" sz="1200" b="1" u="sng" dirty="0">
              <a:solidFill>
                <a:srgbClr val="6458B2"/>
              </a:solidFill>
            </a:endParaRPr>
          </a:p>
        </p:txBody>
      </p:sp>
    </p:spTree>
    <p:extLst>
      <p:ext uri="{BB962C8B-B14F-4D97-AF65-F5344CB8AC3E}">
        <p14:creationId xmlns:p14="http://schemas.microsoft.com/office/powerpoint/2010/main" val="1974508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E975931-C4AA-4D8F-A292-DA8A4B3C0D9C}"/>
              </a:ext>
            </a:extLst>
          </p:cNvPr>
          <p:cNvSpPr>
            <a:spLocks noGrp="1"/>
          </p:cNvSpPr>
          <p:nvPr>
            <p:ph type="title"/>
          </p:nvPr>
        </p:nvSpPr>
        <p:spPr/>
        <p:txBody>
          <a:bodyPr/>
          <a:lstStyle/>
          <a:p>
            <a:r>
              <a:rPr lang="en-US" dirty="0"/>
              <a:t>Payload vs. Launch Site</a:t>
            </a:r>
            <a:br>
              <a:rPr lang="en-US" dirty="0"/>
            </a:br>
            <a:r>
              <a:rPr lang="en-US" sz="1800" dirty="0">
                <a:solidFill>
                  <a:schemeClr val="tx1"/>
                </a:solidFill>
              </a:rPr>
              <a:t>EDA with Data Visualization</a:t>
            </a:r>
            <a:endParaRPr lang="en-US" dirty="0">
              <a:solidFill>
                <a:schemeClr val="tx1"/>
              </a:solidFill>
            </a:endParaRPr>
          </a:p>
        </p:txBody>
      </p:sp>
      <p:sp>
        <p:nvSpPr>
          <p:cNvPr id="8" name="Text Placeholder 2">
            <a:extLst>
              <a:ext uri="{FF2B5EF4-FFF2-40B4-BE49-F238E27FC236}">
                <a16:creationId xmlns:a16="http://schemas.microsoft.com/office/drawing/2014/main" id="{2971287A-C704-4B95-B190-45F7E8215A11}"/>
              </a:ext>
            </a:extLst>
          </p:cNvPr>
          <p:cNvSpPr>
            <a:spLocks noGrp="1"/>
          </p:cNvSpPr>
          <p:nvPr>
            <p:ph type="body" idx="1"/>
          </p:nvPr>
        </p:nvSpPr>
        <p:spPr>
          <a:xfrm>
            <a:off x="1038799" y="4881512"/>
            <a:ext cx="10661365" cy="1723641"/>
          </a:xfrm>
        </p:spPr>
        <p:txBody>
          <a:bodyPr/>
          <a:lstStyle/>
          <a:p>
            <a:r>
              <a:rPr lang="en-US" sz="1800" dirty="0"/>
              <a:t>VAFB SLC-4E typically launched payloads around 10,000 kg and had a few smaller loads as well.</a:t>
            </a:r>
          </a:p>
          <a:p>
            <a:r>
              <a:rPr lang="en-US" sz="1800" dirty="0"/>
              <a:t>The payload distribution at CCAFS SLC-40 was bimodal split at &lt;8,000 kg and 14,000-15,000 kg</a:t>
            </a:r>
          </a:p>
          <a:p>
            <a:r>
              <a:rPr lang="en-US" sz="1800" dirty="0"/>
              <a:t>Heavier payloads appears to have fairly high success rate, but this may be a function of another variable like time.</a:t>
            </a:r>
          </a:p>
          <a:p>
            <a:r>
              <a:rPr lang="en-US" sz="1800" dirty="0"/>
              <a:t>CCAFS SLC-40 appears to have the lowest success rate when considering all payload ranges.</a:t>
            </a:r>
          </a:p>
        </p:txBody>
      </p:sp>
      <p:pic>
        <p:nvPicPr>
          <p:cNvPr id="6146" name="Picture 2">
            <a:extLst>
              <a:ext uri="{FF2B5EF4-FFF2-40B4-BE49-F238E27FC236}">
                <a16:creationId xmlns:a16="http://schemas.microsoft.com/office/drawing/2014/main" id="{E250AD01-F5BF-4F35-BEE2-87DC008C429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332"/>
          <a:stretch/>
        </p:blipFill>
        <p:spPr bwMode="auto">
          <a:xfrm>
            <a:off x="0" y="2406316"/>
            <a:ext cx="12192000" cy="234507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0D76F50-372F-4CCD-9AB6-D66239DBB7C9}"/>
              </a:ext>
            </a:extLst>
          </p:cNvPr>
          <p:cNvSpPr txBox="1"/>
          <p:nvPr/>
        </p:nvSpPr>
        <p:spPr>
          <a:xfrm>
            <a:off x="3405144" y="6470475"/>
            <a:ext cx="5928674" cy="276999"/>
          </a:xfrm>
          <a:prstGeom prst="rect">
            <a:avLst/>
          </a:prstGeom>
          <a:noFill/>
        </p:spPr>
        <p:txBody>
          <a:bodyPr wrap="none" rtlCol="0">
            <a:spAutoFit/>
          </a:bodyPr>
          <a:lstStyle/>
          <a:p>
            <a:r>
              <a:rPr lang="en-US" sz="1200" b="1" u="sng" dirty="0">
                <a:solidFill>
                  <a:srgbClr val="6458B2"/>
                </a:solidFill>
                <a:hlinkClick r:id="rId3"/>
              </a:rPr>
              <a:t>https://github.com/belgau/spacex_capstone/tree/main/EDA_Data_Visualization</a:t>
            </a:r>
            <a:endParaRPr lang="en-US" sz="1200" b="1" u="sng" dirty="0">
              <a:solidFill>
                <a:srgbClr val="6458B2"/>
              </a:solidFill>
            </a:endParaRPr>
          </a:p>
        </p:txBody>
      </p:sp>
    </p:spTree>
    <p:extLst>
      <p:ext uri="{BB962C8B-B14F-4D97-AF65-F5344CB8AC3E}">
        <p14:creationId xmlns:p14="http://schemas.microsoft.com/office/powerpoint/2010/main" val="4173291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4854C56-60F0-49A3-8418-326FF35C8987}"/>
              </a:ext>
            </a:extLst>
          </p:cNvPr>
          <p:cNvSpPr txBox="1">
            <a:spLocks/>
          </p:cNvSpPr>
          <p:nvPr/>
        </p:nvSpPr>
        <p:spPr>
          <a:xfrm>
            <a:off x="928914" y="2160997"/>
            <a:ext cx="5167086" cy="3320824"/>
          </a:xfrm>
          <a:prstGeom prst="rect">
            <a:avLst/>
          </a:prstGeom>
          <a:ln w="38100">
            <a:solidFill>
              <a:schemeClr val="bg2">
                <a:lumMod val="50000"/>
              </a:schemeClr>
            </a:solidFill>
          </a:ln>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bg1"/>
                </a:solidFill>
                <a:latin typeface="Abadi"/>
              </a:rPr>
              <a:t>Executive Summary</a:t>
            </a:r>
          </a:p>
          <a:p>
            <a:pPr>
              <a:lnSpc>
                <a:spcPct val="100000"/>
              </a:lnSpc>
              <a:spcBef>
                <a:spcPts val="1400"/>
              </a:spcBef>
            </a:pPr>
            <a:r>
              <a:rPr lang="en-US" sz="2200" dirty="0">
                <a:solidFill>
                  <a:schemeClr val="bg1"/>
                </a:solidFill>
                <a:latin typeface="Abadi"/>
              </a:rPr>
              <a:t>Introduction</a:t>
            </a:r>
          </a:p>
          <a:p>
            <a:pPr>
              <a:lnSpc>
                <a:spcPct val="100000"/>
              </a:lnSpc>
              <a:spcBef>
                <a:spcPts val="1400"/>
              </a:spcBef>
            </a:pPr>
            <a:r>
              <a:rPr lang="en-US" sz="2200" dirty="0">
                <a:solidFill>
                  <a:schemeClr val="bg1"/>
                </a:solidFill>
                <a:latin typeface="Abadi"/>
              </a:rPr>
              <a:t>Methodology</a:t>
            </a:r>
          </a:p>
          <a:p>
            <a:pPr>
              <a:lnSpc>
                <a:spcPct val="100000"/>
              </a:lnSpc>
              <a:spcBef>
                <a:spcPts val="1400"/>
              </a:spcBef>
            </a:pPr>
            <a:r>
              <a:rPr lang="en-US" sz="2200" dirty="0">
                <a:solidFill>
                  <a:schemeClr val="bg1"/>
                </a:solidFill>
                <a:latin typeface="Abadi"/>
              </a:rPr>
              <a:t>Results</a:t>
            </a:r>
          </a:p>
          <a:p>
            <a:pPr>
              <a:lnSpc>
                <a:spcPct val="100000"/>
              </a:lnSpc>
              <a:spcBef>
                <a:spcPts val="1400"/>
              </a:spcBef>
            </a:pPr>
            <a:r>
              <a:rPr lang="en-US" sz="2200" dirty="0">
                <a:solidFill>
                  <a:schemeClr val="bg1"/>
                </a:solidFill>
                <a:latin typeface="Abadi"/>
              </a:rPr>
              <a:t>Conclusion</a:t>
            </a:r>
          </a:p>
          <a:p>
            <a:pPr>
              <a:lnSpc>
                <a:spcPct val="100000"/>
              </a:lnSpc>
              <a:spcBef>
                <a:spcPts val="1400"/>
              </a:spcBef>
            </a:pPr>
            <a:r>
              <a:rPr lang="en-US" sz="2200" dirty="0">
                <a:solidFill>
                  <a:schemeClr val="bg1"/>
                </a:solidFill>
                <a:latin typeface="Abadi"/>
              </a:rPr>
              <a:t>Appendix</a:t>
            </a:r>
          </a:p>
        </p:txBody>
      </p:sp>
      <p:sp>
        <p:nvSpPr>
          <p:cNvPr id="3" name="Title 1">
            <a:extLst>
              <a:ext uri="{FF2B5EF4-FFF2-40B4-BE49-F238E27FC236}">
                <a16:creationId xmlns:a16="http://schemas.microsoft.com/office/drawing/2014/main" id="{C2D2C8A0-11C1-4519-A780-15B76F17EBEB}"/>
              </a:ext>
            </a:extLst>
          </p:cNvPr>
          <p:cNvSpPr txBox="1">
            <a:spLocks/>
          </p:cNvSpPr>
          <p:nvPr/>
        </p:nvSpPr>
        <p:spPr>
          <a:xfrm>
            <a:off x="770011" y="538650"/>
            <a:ext cx="10515600" cy="11921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400" dirty="0">
                <a:solidFill>
                  <a:schemeClr val="bg1"/>
                </a:solidFill>
                <a:latin typeface="Skeena Display" pitchFamily="2" charset="0"/>
              </a:rPr>
              <a:t>Outline</a:t>
            </a:r>
          </a:p>
        </p:txBody>
      </p:sp>
      <p:pic>
        <p:nvPicPr>
          <p:cNvPr id="4" name="Picture 3">
            <a:extLst>
              <a:ext uri="{FF2B5EF4-FFF2-40B4-BE49-F238E27FC236}">
                <a16:creationId xmlns:a16="http://schemas.microsoft.com/office/drawing/2014/main" id="{3A76B28A-95C6-44B8-9F51-F7D6F213B346}"/>
              </a:ext>
            </a:extLst>
          </p:cNvPr>
          <p:cNvPicPr>
            <a:picLocks noChangeAspect="1"/>
          </p:cNvPicPr>
          <p:nvPr/>
        </p:nvPicPr>
        <p:blipFill>
          <a:blip r:embed="rId2"/>
          <a:stretch>
            <a:fillRect/>
          </a:stretch>
        </p:blipFill>
        <p:spPr>
          <a:xfrm>
            <a:off x="6436042" y="2160997"/>
            <a:ext cx="5167086" cy="3320824"/>
          </a:xfrm>
          <a:prstGeom prst="rect">
            <a:avLst/>
          </a:prstGeom>
        </p:spPr>
      </p:pic>
    </p:spTree>
    <p:extLst>
      <p:ext uri="{BB962C8B-B14F-4D97-AF65-F5344CB8AC3E}">
        <p14:creationId xmlns:p14="http://schemas.microsoft.com/office/powerpoint/2010/main" val="908488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E975931-C4AA-4D8F-A292-DA8A4B3C0D9C}"/>
              </a:ext>
            </a:extLst>
          </p:cNvPr>
          <p:cNvSpPr>
            <a:spLocks noGrp="1"/>
          </p:cNvSpPr>
          <p:nvPr>
            <p:ph type="title"/>
          </p:nvPr>
        </p:nvSpPr>
        <p:spPr/>
        <p:txBody>
          <a:bodyPr/>
          <a:lstStyle/>
          <a:p>
            <a:r>
              <a:rPr lang="en-US" dirty="0"/>
              <a:t>Orbit Success Rate</a:t>
            </a:r>
            <a:br>
              <a:rPr lang="en-US" dirty="0"/>
            </a:br>
            <a:r>
              <a:rPr lang="en-US" sz="1800" dirty="0">
                <a:solidFill>
                  <a:schemeClr val="tx1"/>
                </a:solidFill>
              </a:rPr>
              <a:t>EDA with Data Visualization</a:t>
            </a:r>
            <a:endParaRPr lang="en-US" dirty="0">
              <a:solidFill>
                <a:schemeClr val="tx1"/>
              </a:solidFill>
            </a:endParaRPr>
          </a:p>
        </p:txBody>
      </p:sp>
      <p:pic>
        <p:nvPicPr>
          <p:cNvPr id="5" name="Picture 2">
            <a:extLst>
              <a:ext uri="{FF2B5EF4-FFF2-40B4-BE49-F238E27FC236}">
                <a16:creationId xmlns:a16="http://schemas.microsoft.com/office/drawing/2014/main" id="{C0E9F1D7-836D-4A9F-9FA9-47E3ECE6F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6664" y="1722726"/>
            <a:ext cx="4531736" cy="4531736"/>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2E505BA0-C23E-447B-A996-2613B8942BBB}"/>
              </a:ext>
            </a:extLst>
          </p:cNvPr>
          <p:cNvSpPr txBox="1">
            <a:spLocks/>
          </p:cNvSpPr>
          <p:nvPr/>
        </p:nvSpPr>
        <p:spPr>
          <a:xfrm>
            <a:off x="770011" y="1843809"/>
            <a:ext cx="3932238" cy="3811588"/>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30200" algn="l" rtl="0" eaLnBrk="1" hangingPunct="1">
              <a:lnSpc>
                <a:spcPct val="115000"/>
              </a:lnSpc>
              <a:spcBef>
                <a:spcPts val="0"/>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1pPr>
            <a:lvl2pPr marL="914400" marR="0" lvl="1" indent="-330200" algn="l" rtl="0" eaLnBrk="1" hangingPunct="1">
              <a:lnSpc>
                <a:spcPct val="115000"/>
              </a:lnSpc>
              <a:spcBef>
                <a:spcPts val="800"/>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2pPr>
            <a:lvl3pPr marL="1371600" marR="0" lvl="2" indent="-330200" algn="l" rtl="0" eaLnBrk="1" hangingPunct="1">
              <a:lnSpc>
                <a:spcPct val="115000"/>
              </a:lnSpc>
              <a:spcBef>
                <a:spcPts val="800"/>
              </a:spcBef>
              <a:spcAft>
                <a:spcPts val="0"/>
              </a:spcAft>
              <a:buClr>
                <a:schemeClr val="dk2"/>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3pPr>
            <a:lvl4pPr marL="1828800" marR="0" lvl="3"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4pPr>
            <a:lvl5pPr marL="2286000" marR="0" lvl="4"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5pPr>
            <a:lvl6pPr marL="2743200" marR="0" lvl="5"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6pPr>
            <a:lvl7pPr marL="3200400" marR="0" lvl="6"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7pPr>
            <a:lvl8pPr marL="3657600" marR="0" lvl="7"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8pPr>
            <a:lvl9pPr marL="4114800" marR="0" lvl="8" indent="-381000" algn="l" rtl="0" eaLnBrk="1" hangingPunct="1">
              <a:lnSpc>
                <a:spcPct val="115000"/>
              </a:lnSpc>
              <a:spcBef>
                <a:spcPts val="800"/>
              </a:spcBef>
              <a:spcAft>
                <a:spcPts val="80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9pPr>
          </a:lstStyle>
          <a:p>
            <a:pPr>
              <a:lnSpc>
                <a:spcPct val="100000"/>
              </a:lnSpc>
              <a:spcBef>
                <a:spcPts val="1400"/>
              </a:spcBef>
            </a:pPr>
            <a:r>
              <a:rPr lang="en-US" sz="2200" kern="0" dirty="0">
                <a:solidFill>
                  <a:schemeClr val="accent3">
                    <a:lumMod val="25000"/>
                  </a:schemeClr>
                </a:solidFill>
                <a:latin typeface="Abadi" panose="020B0604020104020204" pitchFamily="34" charset="0"/>
              </a:rPr>
              <a:t>Several orbits had 100% success!</a:t>
            </a:r>
          </a:p>
          <a:p>
            <a:pPr lvl="1">
              <a:lnSpc>
                <a:spcPct val="100000"/>
              </a:lnSpc>
              <a:spcBef>
                <a:spcPts val="1400"/>
              </a:spcBef>
            </a:pPr>
            <a:r>
              <a:rPr lang="en-US" sz="2200" kern="0" dirty="0">
                <a:solidFill>
                  <a:schemeClr val="accent3">
                    <a:lumMod val="25000"/>
                  </a:schemeClr>
                </a:solidFill>
                <a:latin typeface="Abadi" panose="020B0604020104020204" pitchFamily="34" charset="0"/>
              </a:rPr>
              <a:t>ES-L1, SSO, HEO, GEO</a:t>
            </a:r>
          </a:p>
          <a:p>
            <a:pPr>
              <a:lnSpc>
                <a:spcPct val="100000"/>
              </a:lnSpc>
              <a:spcBef>
                <a:spcPts val="1400"/>
              </a:spcBef>
            </a:pPr>
            <a:r>
              <a:rPr lang="en-US" sz="2200" kern="0" dirty="0">
                <a:solidFill>
                  <a:schemeClr val="accent3">
                    <a:lumMod val="25000"/>
                  </a:schemeClr>
                </a:solidFill>
                <a:latin typeface="Abadi" panose="020B0604020104020204" pitchFamily="34" charset="0"/>
              </a:rPr>
              <a:t>However, they lacked clear confidence intervals, so more data may be required to make a concrete conclusion</a:t>
            </a:r>
          </a:p>
        </p:txBody>
      </p:sp>
      <p:sp>
        <p:nvSpPr>
          <p:cNvPr id="7" name="TextBox 6">
            <a:extLst>
              <a:ext uri="{FF2B5EF4-FFF2-40B4-BE49-F238E27FC236}">
                <a16:creationId xmlns:a16="http://schemas.microsoft.com/office/drawing/2014/main" id="{EDF074A1-43C5-44A8-A40D-5CB9B202CE4B}"/>
              </a:ext>
            </a:extLst>
          </p:cNvPr>
          <p:cNvSpPr txBox="1"/>
          <p:nvPr/>
        </p:nvSpPr>
        <p:spPr>
          <a:xfrm>
            <a:off x="3131663" y="6455204"/>
            <a:ext cx="5928674" cy="276999"/>
          </a:xfrm>
          <a:prstGeom prst="rect">
            <a:avLst/>
          </a:prstGeom>
          <a:noFill/>
        </p:spPr>
        <p:txBody>
          <a:bodyPr wrap="none" rtlCol="0">
            <a:spAutoFit/>
          </a:bodyPr>
          <a:lstStyle/>
          <a:p>
            <a:r>
              <a:rPr lang="en-US" sz="1200" b="1" u="sng" dirty="0">
                <a:solidFill>
                  <a:srgbClr val="6458B2"/>
                </a:solidFill>
                <a:hlinkClick r:id="rId3"/>
              </a:rPr>
              <a:t>https://github.com/belgau/spacex_capstone/tree/main/EDA_Data_Visualization</a:t>
            </a:r>
            <a:endParaRPr lang="en-US" sz="1200" b="1" u="sng" dirty="0">
              <a:solidFill>
                <a:srgbClr val="6458B2"/>
              </a:solidFill>
            </a:endParaRPr>
          </a:p>
        </p:txBody>
      </p:sp>
    </p:spTree>
    <p:extLst>
      <p:ext uri="{BB962C8B-B14F-4D97-AF65-F5344CB8AC3E}">
        <p14:creationId xmlns:p14="http://schemas.microsoft.com/office/powerpoint/2010/main" val="1370821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E975931-C4AA-4D8F-A292-DA8A4B3C0D9C}"/>
              </a:ext>
            </a:extLst>
          </p:cNvPr>
          <p:cNvSpPr>
            <a:spLocks noGrp="1"/>
          </p:cNvSpPr>
          <p:nvPr>
            <p:ph type="title"/>
          </p:nvPr>
        </p:nvSpPr>
        <p:spPr/>
        <p:txBody>
          <a:bodyPr/>
          <a:lstStyle/>
          <a:p>
            <a:r>
              <a:rPr lang="en-US" dirty="0"/>
              <a:t>Flight Number vs. Orbit</a:t>
            </a:r>
            <a:br>
              <a:rPr lang="en-US" dirty="0"/>
            </a:br>
            <a:r>
              <a:rPr lang="en-US" sz="1800" dirty="0">
                <a:solidFill>
                  <a:schemeClr val="tx1"/>
                </a:solidFill>
              </a:rPr>
              <a:t>EDA with Data Visualization</a:t>
            </a:r>
            <a:endParaRPr lang="en-US" dirty="0">
              <a:solidFill>
                <a:schemeClr val="tx1"/>
              </a:solidFill>
            </a:endParaRPr>
          </a:p>
        </p:txBody>
      </p:sp>
      <p:sp>
        <p:nvSpPr>
          <p:cNvPr id="8" name="Text Placeholder 2">
            <a:extLst>
              <a:ext uri="{FF2B5EF4-FFF2-40B4-BE49-F238E27FC236}">
                <a16:creationId xmlns:a16="http://schemas.microsoft.com/office/drawing/2014/main" id="{2971287A-C704-4B95-B190-45F7E8215A11}"/>
              </a:ext>
            </a:extLst>
          </p:cNvPr>
          <p:cNvSpPr>
            <a:spLocks noGrp="1"/>
          </p:cNvSpPr>
          <p:nvPr>
            <p:ph type="body" idx="1"/>
          </p:nvPr>
        </p:nvSpPr>
        <p:spPr>
          <a:xfrm>
            <a:off x="1038799" y="4881512"/>
            <a:ext cx="10661365" cy="1723641"/>
          </a:xfrm>
        </p:spPr>
        <p:txBody>
          <a:bodyPr/>
          <a:lstStyle/>
          <a:p>
            <a:r>
              <a:rPr lang="en-US" sz="1800" dirty="0"/>
              <a:t>LEO appears to be related to flight number since it is evenly spaced on the swarm plot.</a:t>
            </a:r>
          </a:p>
          <a:p>
            <a:r>
              <a:rPr lang="en-US" sz="1800" dirty="0"/>
              <a:t>The highest orbit, GEO, was a more recent flight.</a:t>
            </a:r>
          </a:p>
          <a:p>
            <a:r>
              <a:rPr lang="en-US" sz="1800" dirty="0"/>
              <a:t>ISS flights occurred throughout the entire flight number range.</a:t>
            </a:r>
          </a:p>
          <a:p>
            <a:r>
              <a:rPr lang="en-US" sz="1800" dirty="0"/>
              <a:t>Although, many ISS flights were unsuccessful – it appears to have a lower success rate.</a:t>
            </a:r>
          </a:p>
          <a:p>
            <a:r>
              <a:rPr lang="en-US" sz="1800" dirty="0"/>
              <a:t>SSO was the only orbit that was conducted more than once (5 total) while maintaining 100% success.</a:t>
            </a:r>
          </a:p>
        </p:txBody>
      </p:sp>
      <p:pic>
        <p:nvPicPr>
          <p:cNvPr id="5" name="Picture 2">
            <a:extLst>
              <a:ext uri="{FF2B5EF4-FFF2-40B4-BE49-F238E27FC236}">
                <a16:creationId xmlns:a16="http://schemas.microsoft.com/office/drawing/2014/main" id="{910FDA92-9D87-4AA4-A784-15FCDD65FE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057"/>
          <a:stretch/>
        </p:blipFill>
        <p:spPr bwMode="auto">
          <a:xfrm>
            <a:off x="273481" y="2367815"/>
            <a:ext cx="12192000" cy="220741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EEFE5619-D34B-4D69-A51D-E335686F0C1B}"/>
              </a:ext>
            </a:extLst>
          </p:cNvPr>
          <p:cNvPicPr>
            <a:picLocks noChangeAspect="1"/>
          </p:cNvPicPr>
          <p:nvPr/>
        </p:nvPicPr>
        <p:blipFill rotWithShape="1">
          <a:blip r:embed="rId3"/>
          <a:srcRect l="8236" t="8180" r="11798" b="4239"/>
          <a:stretch/>
        </p:blipFill>
        <p:spPr>
          <a:xfrm>
            <a:off x="9237951" y="95125"/>
            <a:ext cx="2815504" cy="2039084"/>
          </a:xfrm>
          <a:prstGeom prst="rect">
            <a:avLst/>
          </a:prstGeom>
        </p:spPr>
      </p:pic>
      <p:sp>
        <p:nvSpPr>
          <p:cNvPr id="9" name="TextBox 8">
            <a:extLst>
              <a:ext uri="{FF2B5EF4-FFF2-40B4-BE49-F238E27FC236}">
                <a16:creationId xmlns:a16="http://schemas.microsoft.com/office/drawing/2014/main" id="{B218A58E-1031-4059-A19A-A6E6E9E75C60}"/>
              </a:ext>
            </a:extLst>
          </p:cNvPr>
          <p:cNvSpPr txBox="1"/>
          <p:nvPr/>
        </p:nvSpPr>
        <p:spPr>
          <a:xfrm>
            <a:off x="3131663" y="6455204"/>
            <a:ext cx="5928674" cy="276999"/>
          </a:xfrm>
          <a:prstGeom prst="rect">
            <a:avLst/>
          </a:prstGeom>
          <a:noFill/>
        </p:spPr>
        <p:txBody>
          <a:bodyPr wrap="none" rtlCol="0">
            <a:spAutoFit/>
          </a:bodyPr>
          <a:lstStyle/>
          <a:p>
            <a:r>
              <a:rPr lang="en-US" sz="1200" b="1" u="sng" dirty="0">
                <a:solidFill>
                  <a:srgbClr val="6458B2"/>
                </a:solidFill>
                <a:hlinkClick r:id="rId4"/>
              </a:rPr>
              <a:t>https://github.com/belgau/spacex_capstone/tree/main/EDA_Data_Visualization</a:t>
            </a:r>
            <a:endParaRPr lang="en-US" sz="1200" b="1" u="sng" dirty="0">
              <a:solidFill>
                <a:srgbClr val="6458B2"/>
              </a:solidFill>
            </a:endParaRPr>
          </a:p>
        </p:txBody>
      </p:sp>
    </p:spTree>
    <p:extLst>
      <p:ext uri="{BB962C8B-B14F-4D97-AF65-F5344CB8AC3E}">
        <p14:creationId xmlns:p14="http://schemas.microsoft.com/office/powerpoint/2010/main" val="2151308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E975931-C4AA-4D8F-A292-DA8A4B3C0D9C}"/>
              </a:ext>
            </a:extLst>
          </p:cNvPr>
          <p:cNvSpPr>
            <a:spLocks noGrp="1"/>
          </p:cNvSpPr>
          <p:nvPr>
            <p:ph type="title"/>
          </p:nvPr>
        </p:nvSpPr>
        <p:spPr/>
        <p:txBody>
          <a:bodyPr/>
          <a:lstStyle/>
          <a:p>
            <a:r>
              <a:rPr lang="en-US" dirty="0"/>
              <a:t>Payload vs. Orbit</a:t>
            </a:r>
            <a:br>
              <a:rPr lang="en-US" dirty="0"/>
            </a:br>
            <a:r>
              <a:rPr lang="en-US" sz="1800" dirty="0">
                <a:solidFill>
                  <a:schemeClr val="tx1"/>
                </a:solidFill>
              </a:rPr>
              <a:t>EDA with Data Visualization</a:t>
            </a:r>
            <a:endParaRPr lang="en-US" dirty="0">
              <a:solidFill>
                <a:schemeClr val="tx1"/>
              </a:solidFill>
            </a:endParaRPr>
          </a:p>
        </p:txBody>
      </p:sp>
      <p:sp>
        <p:nvSpPr>
          <p:cNvPr id="8" name="Text Placeholder 2">
            <a:extLst>
              <a:ext uri="{FF2B5EF4-FFF2-40B4-BE49-F238E27FC236}">
                <a16:creationId xmlns:a16="http://schemas.microsoft.com/office/drawing/2014/main" id="{2971287A-C704-4B95-B190-45F7E8215A11}"/>
              </a:ext>
            </a:extLst>
          </p:cNvPr>
          <p:cNvSpPr>
            <a:spLocks noGrp="1"/>
          </p:cNvSpPr>
          <p:nvPr>
            <p:ph type="body" idx="1"/>
          </p:nvPr>
        </p:nvSpPr>
        <p:spPr>
          <a:xfrm>
            <a:off x="1038799" y="4881512"/>
            <a:ext cx="10661365" cy="1723641"/>
          </a:xfrm>
        </p:spPr>
        <p:txBody>
          <a:bodyPr/>
          <a:lstStyle/>
          <a:p>
            <a:r>
              <a:rPr lang="en-US" sz="1800" dirty="0"/>
              <a:t>The heaviest payloads were on the VLEO orbit</a:t>
            </a:r>
          </a:p>
          <a:p>
            <a:r>
              <a:rPr lang="en-US" sz="1800" dirty="0"/>
              <a:t>However, payload has a negative influence on GTO, SSO, MEO, and HEO orbits.</a:t>
            </a:r>
          </a:p>
          <a:p>
            <a:pPr lvl="1"/>
            <a:r>
              <a:rPr lang="en-US" sz="1800" dirty="0"/>
              <a:t>This statement is most conclusive on GTO and SSO orbits since it has significant samples</a:t>
            </a:r>
          </a:p>
          <a:p>
            <a:r>
              <a:rPr lang="en-US" sz="1800" dirty="0"/>
              <a:t>PO orbits tend to be bimodal, with the most occurring at 10,000 kg (and successful!)</a:t>
            </a:r>
          </a:p>
        </p:txBody>
      </p:sp>
      <p:pic>
        <p:nvPicPr>
          <p:cNvPr id="11266" name="Picture 2">
            <a:extLst>
              <a:ext uri="{FF2B5EF4-FFF2-40B4-BE49-F238E27FC236}">
                <a16:creationId xmlns:a16="http://schemas.microsoft.com/office/drawing/2014/main" id="{C7374DFE-D979-4FFF-92BE-93583B8672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270"/>
          <a:stretch/>
        </p:blipFill>
        <p:spPr bwMode="auto">
          <a:xfrm>
            <a:off x="0" y="2473693"/>
            <a:ext cx="12192000" cy="225388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20E44A0-23B0-415D-8C45-90C6E564D282}"/>
              </a:ext>
            </a:extLst>
          </p:cNvPr>
          <p:cNvSpPr txBox="1"/>
          <p:nvPr/>
        </p:nvSpPr>
        <p:spPr>
          <a:xfrm>
            <a:off x="3131663" y="6455204"/>
            <a:ext cx="5928674" cy="276999"/>
          </a:xfrm>
          <a:prstGeom prst="rect">
            <a:avLst/>
          </a:prstGeom>
          <a:noFill/>
        </p:spPr>
        <p:txBody>
          <a:bodyPr wrap="none" rtlCol="0">
            <a:spAutoFit/>
          </a:bodyPr>
          <a:lstStyle/>
          <a:p>
            <a:r>
              <a:rPr lang="en-US" sz="1200" b="1" u="sng" dirty="0">
                <a:solidFill>
                  <a:srgbClr val="6458B2"/>
                </a:solidFill>
                <a:hlinkClick r:id="rId3"/>
              </a:rPr>
              <a:t>https://github.com/belgau/spacex_capstone/tree/main/EDA_Data_Visualization</a:t>
            </a:r>
            <a:endParaRPr lang="en-US" sz="1200" b="1" u="sng" dirty="0">
              <a:solidFill>
                <a:srgbClr val="6458B2"/>
              </a:solidFill>
            </a:endParaRPr>
          </a:p>
        </p:txBody>
      </p:sp>
    </p:spTree>
    <p:extLst>
      <p:ext uri="{BB962C8B-B14F-4D97-AF65-F5344CB8AC3E}">
        <p14:creationId xmlns:p14="http://schemas.microsoft.com/office/powerpoint/2010/main" val="293606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E975931-C4AA-4D8F-A292-DA8A4B3C0D9C}"/>
              </a:ext>
            </a:extLst>
          </p:cNvPr>
          <p:cNvSpPr>
            <a:spLocks noGrp="1"/>
          </p:cNvSpPr>
          <p:nvPr>
            <p:ph type="title"/>
          </p:nvPr>
        </p:nvSpPr>
        <p:spPr/>
        <p:txBody>
          <a:bodyPr/>
          <a:lstStyle/>
          <a:p>
            <a:r>
              <a:rPr lang="en-US" dirty="0"/>
              <a:t>Success Rate vs. Year</a:t>
            </a:r>
            <a:br>
              <a:rPr lang="en-US" dirty="0"/>
            </a:br>
            <a:r>
              <a:rPr lang="en-US" sz="1800" dirty="0">
                <a:solidFill>
                  <a:schemeClr val="tx1"/>
                </a:solidFill>
              </a:rPr>
              <a:t>EDA with Data Visualization</a:t>
            </a:r>
            <a:endParaRPr lang="en-US" dirty="0">
              <a:solidFill>
                <a:schemeClr val="tx1"/>
              </a:solidFill>
            </a:endParaRPr>
          </a:p>
        </p:txBody>
      </p:sp>
      <p:sp>
        <p:nvSpPr>
          <p:cNvPr id="8" name="Text Placeholder 2">
            <a:extLst>
              <a:ext uri="{FF2B5EF4-FFF2-40B4-BE49-F238E27FC236}">
                <a16:creationId xmlns:a16="http://schemas.microsoft.com/office/drawing/2014/main" id="{2971287A-C704-4B95-B190-45F7E8215A11}"/>
              </a:ext>
            </a:extLst>
          </p:cNvPr>
          <p:cNvSpPr>
            <a:spLocks noGrp="1"/>
          </p:cNvSpPr>
          <p:nvPr>
            <p:ph type="body" idx="1"/>
          </p:nvPr>
        </p:nvSpPr>
        <p:spPr>
          <a:xfrm>
            <a:off x="1038800" y="2069433"/>
            <a:ext cx="4105831" cy="4533498"/>
          </a:xfrm>
        </p:spPr>
        <p:txBody>
          <a:bodyPr/>
          <a:lstStyle/>
          <a:p>
            <a:r>
              <a:rPr lang="en-US" sz="1800" dirty="0"/>
              <a:t>Success rate clearly increases over time!</a:t>
            </a:r>
          </a:p>
          <a:p>
            <a:pPr marL="169329" indent="0">
              <a:buNone/>
            </a:pPr>
            <a:endParaRPr lang="en-US" sz="1800" dirty="0"/>
          </a:p>
          <a:p>
            <a:r>
              <a:rPr lang="en-US" sz="1800" dirty="0"/>
              <a:t>The variability in the success rate appears to be tightening over time.</a:t>
            </a:r>
          </a:p>
          <a:p>
            <a:pPr marL="169329" indent="0">
              <a:buNone/>
            </a:pPr>
            <a:endParaRPr lang="en-US" sz="1800" dirty="0"/>
          </a:p>
          <a:p>
            <a:r>
              <a:rPr lang="en-US" sz="1800" dirty="0"/>
              <a:t>This indicates that not only is SpaceX becoming more successful, but they are becoming more consistent!</a:t>
            </a:r>
          </a:p>
          <a:p>
            <a:endParaRPr lang="en-US" sz="1800" dirty="0"/>
          </a:p>
          <a:p>
            <a:endParaRPr lang="en-US" sz="1800" dirty="0"/>
          </a:p>
          <a:p>
            <a:r>
              <a:rPr lang="en-US" sz="1800" dirty="0"/>
              <a:t>The success Rate does not appear to be linear which may just be a nature of the compiled metric.</a:t>
            </a:r>
          </a:p>
        </p:txBody>
      </p:sp>
      <p:pic>
        <p:nvPicPr>
          <p:cNvPr id="12290" name="Picture 2">
            <a:extLst>
              <a:ext uri="{FF2B5EF4-FFF2-40B4-BE49-F238E27FC236}">
                <a16:creationId xmlns:a16="http://schemas.microsoft.com/office/drawing/2014/main" id="{6F001593-2CE0-47D7-9EF1-1344B02F21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0661" y="1718110"/>
            <a:ext cx="5936634" cy="4025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4478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E975931-C4AA-4D8F-A292-DA8A4B3C0D9C}"/>
              </a:ext>
            </a:extLst>
          </p:cNvPr>
          <p:cNvSpPr>
            <a:spLocks noGrp="1"/>
          </p:cNvSpPr>
          <p:nvPr>
            <p:ph type="title"/>
          </p:nvPr>
        </p:nvSpPr>
        <p:spPr/>
        <p:txBody>
          <a:bodyPr/>
          <a:lstStyle/>
          <a:p>
            <a:r>
              <a:rPr lang="en-US" dirty="0"/>
              <a:t>Launch Sites</a:t>
            </a:r>
            <a:br>
              <a:rPr lang="en-US" dirty="0"/>
            </a:br>
            <a:r>
              <a:rPr lang="en-US" sz="1800" dirty="0">
                <a:solidFill>
                  <a:schemeClr val="tx1"/>
                </a:solidFill>
              </a:rPr>
              <a:t>EDA with SQL</a:t>
            </a:r>
            <a:endParaRPr lang="en-US" dirty="0">
              <a:solidFill>
                <a:schemeClr val="tx1"/>
              </a:solidFill>
            </a:endParaRPr>
          </a:p>
        </p:txBody>
      </p:sp>
      <p:sp>
        <p:nvSpPr>
          <p:cNvPr id="8" name="Text Placeholder 2">
            <a:extLst>
              <a:ext uri="{FF2B5EF4-FFF2-40B4-BE49-F238E27FC236}">
                <a16:creationId xmlns:a16="http://schemas.microsoft.com/office/drawing/2014/main" id="{2971287A-C704-4B95-B190-45F7E8215A11}"/>
              </a:ext>
            </a:extLst>
          </p:cNvPr>
          <p:cNvSpPr>
            <a:spLocks noGrp="1"/>
          </p:cNvSpPr>
          <p:nvPr>
            <p:ph type="body" idx="1"/>
          </p:nvPr>
        </p:nvSpPr>
        <p:spPr>
          <a:xfrm>
            <a:off x="1038800" y="2004733"/>
            <a:ext cx="8014000" cy="1191049"/>
          </a:xfrm>
        </p:spPr>
        <p:txBody>
          <a:bodyPr/>
          <a:lstStyle/>
          <a:p>
            <a:pPr marL="169329" indent="0">
              <a:buNone/>
            </a:pPr>
            <a:r>
              <a:rPr lang="en-US" sz="2000" u="sng" dirty="0"/>
              <a:t>Different Launch Sites</a:t>
            </a:r>
          </a:p>
          <a:p>
            <a:r>
              <a:rPr lang="en-US" sz="2000" dirty="0"/>
              <a:t>Querying the </a:t>
            </a:r>
            <a:r>
              <a:rPr lang="en-US" sz="2000" b="1" dirty="0"/>
              <a:t>local</a:t>
            </a:r>
            <a:r>
              <a:rPr lang="en-US" sz="2000" dirty="0"/>
              <a:t> SQL database for unique launch sites</a:t>
            </a:r>
          </a:p>
          <a:p>
            <a:r>
              <a:rPr lang="en-US" sz="2000" dirty="0"/>
              <a:t>These launch sites can be paired with the geographical coordinates</a:t>
            </a:r>
          </a:p>
        </p:txBody>
      </p:sp>
      <p:pic>
        <p:nvPicPr>
          <p:cNvPr id="4" name="Picture 3" descr="Text&#10;&#10;Description automatically generated with medium confidence">
            <a:extLst>
              <a:ext uri="{FF2B5EF4-FFF2-40B4-BE49-F238E27FC236}">
                <a16:creationId xmlns:a16="http://schemas.microsoft.com/office/drawing/2014/main" id="{84939F0F-605B-4E2A-902A-952FDD3A931D}"/>
              </a:ext>
            </a:extLst>
          </p:cNvPr>
          <p:cNvPicPr>
            <a:picLocks noChangeAspect="1"/>
          </p:cNvPicPr>
          <p:nvPr/>
        </p:nvPicPr>
        <p:blipFill rotWithShape="1">
          <a:blip r:embed="rId2"/>
          <a:srcRect b="82412"/>
          <a:stretch/>
        </p:blipFill>
        <p:spPr>
          <a:xfrm>
            <a:off x="1159454" y="3260145"/>
            <a:ext cx="7772691" cy="299521"/>
          </a:xfrm>
          <a:prstGeom prst="rect">
            <a:avLst/>
          </a:prstGeom>
        </p:spPr>
      </p:pic>
      <p:sp>
        <p:nvSpPr>
          <p:cNvPr id="5" name="Text Placeholder 2">
            <a:extLst>
              <a:ext uri="{FF2B5EF4-FFF2-40B4-BE49-F238E27FC236}">
                <a16:creationId xmlns:a16="http://schemas.microsoft.com/office/drawing/2014/main" id="{0F7B2EFD-7CA5-436D-A0EF-AF85F3B6D9F4}"/>
              </a:ext>
            </a:extLst>
          </p:cNvPr>
          <p:cNvSpPr txBox="1">
            <a:spLocks/>
          </p:cNvSpPr>
          <p:nvPr/>
        </p:nvSpPr>
        <p:spPr>
          <a:xfrm>
            <a:off x="1038800" y="4006199"/>
            <a:ext cx="5343527" cy="215445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609585" marR="0" lvl="0" indent="-440256" algn="l" rtl="0" eaLnBrk="1" hangingPunct="1">
              <a:lnSpc>
                <a:spcPct val="115000"/>
              </a:lnSpc>
              <a:spcBef>
                <a:spcPts val="0"/>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1pPr>
            <a:lvl2pPr marL="1219170" marR="0" lvl="1" indent="-440256" algn="l" rtl="0" eaLnBrk="1" hangingPunct="1">
              <a:lnSpc>
                <a:spcPct val="115000"/>
              </a:lnSpc>
              <a:spcBef>
                <a:spcPts val="1067"/>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2pPr>
            <a:lvl3pPr marL="1828754" marR="0" lvl="2" indent="-440256" algn="l" rtl="0" eaLnBrk="1" hangingPunct="1">
              <a:lnSpc>
                <a:spcPct val="115000"/>
              </a:lnSpc>
              <a:spcBef>
                <a:spcPts val="1067"/>
              </a:spcBef>
              <a:spcAft>
                <a:spcPts val="0"/>
              </a:spcAft>
              <a:buClr>
                <a:schemeClr val="dk2"/>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3pPr>
            <a:lvl4pPr marL="2438339" marR="0" lvl="3"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4pPr>
            <a:lvl5pPr marL="3047924" marR="0" lvl="4"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5pPr>
            <a:lvl6pPr marL="3657509" marR="0" lvl="5"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6pPr>
            <a:lvl7pPr marL="4267093" marR="0" lvl="6"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7pPr>
            <a:lvl8pPr marL="4876678" marR="0" lvl="7"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8pPr>
            <a:lvl9pPr marL="5486263" marR="0" lvl="8" indent="-507987" algn="l" rtl="0" eaLnBrk="1" hangingPunct="1">
              <a:lnSpc>
                <a:spcPct val="115000"/>
              </a:lnSpc>
              <a:spcBef>
                <a:spcPts val="1067"/>
              </a:spcBef>
              <a:spcAft>
                <a:spcPts val="1067"/>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9pPr>
          </a:lstStyle>
          <a:p>
            <a:pPr marL="169329" indent="0">
              <a:buFont typeface="Catamaran Thin"/>
              <a:buNone/>
            </a:pPr>
            <a:r>
              <a:rPr lang="en-US" sz="2000" u="sng" kern="0" dirty="0"/>
              <a:t>Launch Site Names Begin with ‘KSC’</a:t>
            </a:r>
          </a:p>
          <a:p>
            <a:r>
              <a:rPr lang="en-US" sz="2000" b="1" kern="0" dirty="0" err="1"/>
              <a:t>Jupyter</a:t>
            </a:r>
            <a:r>
              <a:rPr lang="en-US" sz="2000" b="1" kern="0" dirty="0"/>
              <a:t> Notebook </a:t>
            </a:r>
            <a:r>
              <a:rPr lang="en-US" sz="2000" kern="0" dirty="0"/>
              <a:t>with MySQL plugin was used for further queries to speed up the process</a:t>
            </a:r>
          </a:p>
          <a:p>
            <a:r>
              <a:rPr lang="en-US" sz="2000" kern="0" dirty="0"/>
              <a:t>This script finds sites that match the partial name provided</a:t>
            </a:r>
          </a:p>
        </p:txBody>
      </p:sp>
      <p:pic>
        <p:nvPicPr>
          <p:cNvPr id="7" name="Picture 6">
            <a:extLst>
              <a:ext uri="{FF2B5EF4-FFF2-40B4-BE49-F238E27FC236}">
                <a16:creationId xmlns:a16="http://schemas.microsoft.com/office/drawing/2014/main" id="{25A1CD24-25D3-4D79-8AF7-8B5CD2FB8F43}"/>
              </a:ext>
            </a:extLst>
          </p:cNvPr>
          <p:cNvPicPr>
            <a:picLocks noChangeAspect="1"/>
          </p:cNvPicPr>
          <p:nvPr/>
        </p:nvPicPr>
        <p:blipFill>
          <a:blip r:embed="rId3"/>
          <a:stretch>
            <a:fillRect/>
          </a:stretch>
        </p:blipFill>
        <p:spPr>
          <a:xfrm>
            <a:off x="1159454" y="6238005"/>
            <a:ext cx="6086475" cy="219075"/>
          </a:xfrm>
          <a:prstGeom prst="rect">
            <a:avLst/>
          </a:prstGeom>
        </p:spPr>
      </p:pic>
      <p:pic>
        <p:nvPicPr>
          <p:cNvPr id="9" name="Picture 8">
            <a:extLst>
              <a:ext uri="{FF2B5EF4-FFF2-40B4-BE49-F238E27FC236}">
                <a16:creationId xmlns:a16="http://schemas.microsoft.com/office/drawing/2014/main" id="{E396F724-2666-4211-BB1B-DBFD874C8DCC}"/>
              </a:ext>
            </a:extLst>
          </p:cNvPr>
          <p:cNvPicPr>
            <a:picLocks noChangeAspect="1"/>
          </p:cNvPicPr>
          <p:nvPr/>
        </p:nvPicPr>
        <p:blipFill>
          <a:blip r:embed="rId4"/>
          <a:stretch>
            <a:fillRect/>
          </a:stretch>
        </p:blipFill>
        <p:spPr>
          <a:xfrm>
            <a:off x="6667753" y="4058870"/>
            <a:ext cx="4190466" cy="1937102"/>
          </a:xfrm>
          <a:prstGeom prst="rect">
            <a:avLst/>
          </a:prstGeom>
        </p:spPr>
      </p:pic>
      <p:pic>
        <p:nvPicPr>
          <p:cNvPr id="10" name="Picture 9" descr="Text&#10;&#10;Description automatically generated with medium confidence">
            <a:extLst>
              <a:ext uri="{FF2B5EF4-FFF2-40B4-BE49-F238E27FC236}">
                <a16:creationId xmlns:a16="http://schemas.microsoft.com/office/drawing/2014/main" id="{A98246A7-107E-42B0-9190-399CAD5C88CE}"/>
              </a:ext>
            </a:extLst>
          </p:cNvPr>
          <p:cNvPicPr>
            <a:picLocks noChangeAspect="1"/>
          </p:cNvPicPr>
          <p:nvPr/>
        </p:nvPicPr>
        <p:blipFill rotWithShape="1">
          <a:blip r:embed="rId2"/>
          <a:srcRect t="13138" r="82528" b="2330"/>
          <a:stretch/>
        </p:blipFill>
        <p:spPr>
          <a:xfrm>
            <a:off x="9363655" y="2086151"/>
            <a:ext cx="1358036" cy="1439575"/>
          </a:xfrm>
          <a:prstGeom prst="rect">
            <a:avLst/>
          </a:prstGeom>
        </p:spPr>
      </p:pic>
      <p:sp>
        <p:nvSpPr>
          <p:cNvPr id="11" name="TextBox 10">
            <a:extLst>
              <a:ext uri="{FF2B5EF4-FFF2-40B4-BE49-F238E27FC236}">
                <a16:creationId xmlns:a16="http://schemas.microsoft.com/office/drawing/2014/main" id="{0D624FDC-2A98-47E3-92EA-7846C92A4724}"/>
              </a:ext>
            </a:extLst>
          </p:cNvPr>
          <p:cNvSpPr txBox="1"/>
          <p:nvPr/>
        </p:nvSpPr>
        <p:spPr>
          <a:xfrm>
            <a:off x="3461494" y="6526886"/>
            <a:ext cx="4889480" cy="276999"/>
          </a:xfrm>
          <a:prstGeom prst="rect">
            <a:avLst/>
          </a:prstGeom>
          <a:noFill/>
        </p:spPr>
        <p:txBody>
          <a:bodyPr wrap="none" rtlCol="0">
            <a:spAutoFit/>
          </a:bodyPr>
          <a:lstStyle/>
          <a:p>
            <a:r>
              <a:rPr lang="en-US" sz="1200" b="1" u="sng" dirty="0">
                <a:solidFill>
                  <a:srgbClr val="6458B2"/>
                </a:solidFill>
                <a:hlinkClick r:id="rId5"/>
              </a:rPr>
              <a:t>https://github.com/belgau/spacex_capstone/tree/main/EDA_SQL</a:t>
            </a:r>
            <a:endParaRPr lang="en-US" sz="1200" b="1" u="sng" dirty="0">
              <a:solidFill>
                <a:srgbClr val="6458B2"/>
              </a:solidFill>
            </a:endParaRPr>
          </a:p>
        </p:txBody>
      </p:sp>
    </p:spTree>
    <p:extLst>
      <p:ext uri="{BB962C8B-B14F-4D97-AF65-F5344CB8AC3E}">
        <p14:creationId xmlns:p14="http://schemas.microsoft.com/office/powerpoint/2010/main" val="2704731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E975931-C4AA-4D8F-A292-DA8A4B3C0D9C}"/>
              </a:ext>
            </a:extLst>
          </p:cNvPr>
          <p:cNvSpPr>
            <a:spLocks noGrp="1"/>
          </p:cNvSpPr>
          <p:nvPr>
            <p:ph type="title"/>
          </p:nvPr>
        </p:nvSpPr>
        <p:spPr/>
        <p:txBody>
          <a:bodyPr/>
          <a:lstStyle/>
          <a:p>
            <a:r>
              <a:rPr lang="en-US" dirty="0"/>
              <a:t>Payload Mass</a:t>
            </a:r>
            <a:br>
              <a:rPr lang="en-US" dirty="0"/>
            </a:br>
            <a:r>
              <a:rPr lang="en-US" sz="1800" dirty="0">
                <a:solidFill>
                  <a:schemeClr val="tx1"/>
                </a:solidFill>
              </a:rPr>
              <a:t>EDA with SQL</a:t>
            </a:r>
            <a:endParaRPr lang="en-US" dirty="0">
              <a:solidFill>
                <a:schemeClr val="tx1"/>
              </a:solidFill>
            </a:endParaRPr>
          </a:p>
        </p:txBody>
      </p:sp>
      <p:sp>
        <p:nvSpPr>
          <p:cNvPr id="8" name="Text Placeholder 2">
            <a:extLst>
              <a:ext uri="{FF2B5EF4-FFF2-40B4-BE49-F238E27FC236}">
                <a16:creationId xmlns:a16="http://schemas.microsoft.com/office/drawing/2014/main" id="{2971287A-C704-4B95-B190-45F7E8215A11}"/>
              </a:ext>
            </a:extLst>
          </p:cNvPr>
          <p:cNvSpPr>
            <a:spLocks noGrp="1"/>
          </p:cNvSpPr>
          <p:nvPr>
            <p:ph type="body" idx="1"/>
          </p:nvPr>
        </p:nvSpPr>
        <p:spPr>
          <a:xfrm>
            <a:off x="1038800" y="2004734"/>
            <a:ext cx="8014000" cy="833078"/>
          </a:xfrm>
        </p:spPr>
        <p:txBody>
          <a:bodyPr/>
          <a:lstStyle/>
          <a:p>
            <a:pPr marL="169329" indent="0">
              <a:buNone/>
            </a:pPr>
            <a:r>
              <a:rPr lang="en-US" sz="2000" u="sng" dirty="0"/>
              <a:t>Total Payload Mass</a:t>
            </a:r>
          </a:p>
          <a:p>
            <a:r>
              <a:rPr lang="en-US" sz="2000" dirty="0"/>
              <a:t>This script finds the total payload mass of boosters launched by NASA</a:t>
            </a:r>
          </a:p>
        </p:txBody>
      </p:sp>
      <p:sp>
        <p:nvSpPr>
          <p:cNvPr id="5" name="Text Placeholder 2">
            <a:extLst>
              <a:ext uri="{FF2B5EF4-FFF2-40B4-BE49-F238E27FC236}">
                <a16:creationId xmlns:a16="http://schemas.microsoft.com/office/drawing/2014/main" id="{0F7B2EFD-7CA5-436D-A0EF-AF85F3B6D9F4}"/>
              </a:ext>
            </a:extLst>
          </p:cNvPr>
          <p:cNvSpPr txBox="1">
            <a:spLocks/>
          </p:cNvSpPr>
          <p:nvPr/>
        </p:nvSpPr>
        <p:spPr>
          <a:xfrm>
            <a:off x="1002139" y="3404610"/>
            <a:ext cx="7920473" cy="187498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609585" marR="0" lvl="0" indent="-440256" algn="l" rtl="0" eaLnBrk="1" hangingPunct="1">
              <a:lnSpc>
                <a:spcPct val="115000"/>
              </a:lnSpc>
              <a:spcBef>
                <a:spcPts val="0"/>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1pPr>
            <a:lvl2pPr marL="1219170" marR="0" lvl="1" indent="-440256" algn="l" rtl="0" eaLnBrk="1" hangingPunct="1">
              <a:lnSpc>
                <a:spcPct val="115000"/>
              </a:lnSpc>
              <a:spcBef>
                <a:spcPts val="1067"/>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2pPr>
            <a:lvl3pPr marL="1828754" marR="0" lvl="2" indent="-440256" algn="l" rtl="0" eaLnBrk="1" hangingPunct="1">
              <a:lnSpc>
                <a:spcPct val="115000"/>
              </a:lnSpc>
              <a:spcBef>
                <a:spcPts val="1067"/>
              </a:spcBef>
              <a:spcAft>
                <a:spcPts val="0"/>
              </a:spcAft>
              <a:buClr>
                <a:schemeClr val="dk2"/>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3pPr>
            <a:lvl4pPr marL="2438339" marR="0" lvl="3"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4pPr>
            <a:lvl5pPr marL="3047924" marR="0" lvl="4"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5pPr>
            <a:lvl6pPr marL="3657509" marR="0" lvl="5"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6pPr>
            <a:lvl7pPr marL="4267093" marR="0" lvl="6"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7pPr>
            <a:lvl8pPr marL="4876678" marR="0" lvl="7"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8pPr>
            <a:lvl9pPr marL="5486263" marR="0" lvl="8" indent="-507987" algn="l" rtl="0" eaLnBrk="1" hangingPunct="1">
              <a:lnSpc>
                <a:spcPct val="115000"/>
              </a:lnSpc>
              <a:spcBef>
                <a:spcPts val="1067"/>
              </a:spcBef>
              <a:spcAft>
                <a:spcPts val="1067"/>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9pPr>
          </a:lstStyle>
          <a:p>
            <a:pPr marL="169329" indent="0">
              <a:buFont typeface="Catamaran Thin"/>
              <a:buNone/>
            </a:pPr>
            <a:r>
              <a:rPr lang="en-US" sz="2000" u="sng" kern="0" dirty="0"/>
              <a:t>Average Payload Mass by F9 v1.1</a:t>
            </a:r>
          </a:p>
          <a:p>
            <a:r>
              <a:rPr lang="en-US" sz="2000" kern="0" dirty="0"/>
              <a:t>This script finds the average payload mass of the F9 version 1.1</a:t>
            </a:r>
          </a:p>
        </p:txBody>
      </p:sp>
      <p:pic>
        <p:nvPicPr>
          <p:cNvPr id="11" name="Picture 10">
            <a:extLst>
              <a:ext uri="{FF2B5EF4-FFF2-40B4-BE49-F238E27FC236}">
                <a16:creationId xmlns:a16="http://schemas.microsoft.com/office/drawing/2014/main" id="{8A2E314A-D181-4AA6-AB26-3991BF30B272}"/>
              </a:ext>
            </a:extLst>
          </p:cNvPr>
          <p:cNvPicPr>
            <a:picLocks noChangeAspect="1"/>
          </p:cNvPicPr>
          <p:nvPr/>
        </p:nvPicPr>
        <p:blipFill>
          <a:blip r:embed="rId2"/>
          <a:stretch>
            <a:fillRect/>
          </a:stretch>
        </p:blipFill>
        <p:spPr>
          <a:xfrm>
            <a:off x="355890" y="2915901"/>
            <a:ext cx="5029200" cy="200025"/>
          </a:xfrm>
          <a:prstGeom prst="rect">
            <a:avLst/>
          </a:prstGeom>
        </p:spPr>
      </p:pic>
      <p:pic>
        <p:nvPicPr>
          <p:cNvPr id="3" name="Picture 2">
            <a:extLst>
              <a:ext uri="{FF2B5EF4-FFF2-40B4-BE49-F238E27FC236}">
                <a16:creationId xmlns:a16="http://schemas.microsoft.com/office/drawing/2014/main" id="{36791158-A4A3-4D38-B78E-01FD31EC7F74}"/>
              </a:ext>
            </a:extLst>
          </p:cNvPr>
          <p:cNvPicPr>
            <a:picLocks noChangeAspect="1"/>
          </p:cNvPicPr>
          <p:nvPr/>
        </p:nvPicPr>
        <p:blipFill>
          <a:blip r:embed="rId3"/>
          <a:stretch>
            <a:fillRect/>
          </a:stretch>
        </p:blipFill>
        <p:spPr>
          <a:xfrm>
            <a:off x="5340202" y="2915162"/>
            <a:ext cx="6391275" cy="190500"/>
          </a:xfrm>
          <a:prstGeom prst="rect">
            <a:avLst/>
          </a:prstGeom>
        </p:spPr>
      </p:pic>
      <p:grpSp>
        <p:nvGrpSpPr>
          <p:cNvPr id="16" name="Group 15">
            <a:extLst>
              <a:ext uri="{FF2B5EF4-FFF2-40B4-BE49-F238E27FC236}">
                <a16:creationId xmlns:a16="http://schemas.microsoft.com/office/drawing/2014/main" id="{A3DEE499-BA1C-4A57-B336-921DA48303DF}"/>
              </a:ext>
            </a:extLst>
          </p:cNvPr>
          <p:cNvGrpSpPr/>
          <p:nvPr/>
        </p:nvGrpSpPr>
        <p:grpSpPr>
          <a:xfrm>
            <a:off x="0" y="4398529"/>
            <a:ext cx="12248138" cy="228600"/>
            <a:chOff x="36661" y="5279592"/>
            <a:chExt cx="12248138" cy="228600"/>
          </a:xfrm>
        </p:grpSpPr>
        <p:pic>
          <p:nvPicPr>
            <p:cNvPr id="13" name="Picture 12">
              <a:extLst>
                <a:ext uri="{FF2B5EF4-FFF2-40B4-BE49-F238E27FC236}">
                  <a16:creationId xmlns:a16="http://schemas.microsoft.com/office/drawing/2014/main" id="{3280BC01-2321-4CE8-B2D7-713E18B467CA}"/>
                </a:ext>
              </a:extLst>
            </p:cNvPr>
            <p:cNvPicPr>
              <a:picLocks noChangeAspect="1"/>
            </p:cNvPicPr>
            <p:nvPr/>
          </p:nvPicPr>
          <p:blipFill>
            <a:blip r:embed="rId4"/>
            <a:stretch>
              <a:fillRect/>
            </a:stretch>
          </p:blipFill>
          <p:spPr>
            <a:xfrm>
              <a:off x="36661" y="5279592"/>
              <a:ext cx="5105400" cy="228600"/>
            </a:xfrm>
            <a:prstGeom prst="rect">
              <a:avLst/>
            </a:prstGeom>
          </p:spPr>
        </p:pic>
        <p:pic>
          <p:nvPicPr>
            <p:cNvPr id="15" name="Picture 14">
              <a:extLst>
                <a:ext uri="{FF2B5EF4-FFF2-40B4-BE49-F238E27FC236}">
                  <a16:creationId xmlns:a16="http://schemas.microsoft.com/office/drawing/2014/main" id="{E66894D7-8267-4E40-ABD2-C37B25C283D6}"/>
                </a:ext>
              </a:extLst>
            </p:cNvPr>
            <p:cNvPicPr>
              <a:picLocks noChangeAspect="1"/>
            </p:cNvPicPr>
            <p:nvPr/>
          </p:nvPicPr>
          <p:blipFill rotWithShape="1">
            <a:blip r:embed="rId5"/>
            <a:srcRect l="399" r="1"/>
            <a:stretch/>
          </p:blipFill>
          <p:spPr>
            <a:xfrm>
              <a:off x="5074692" y="5289117"/>
              <a:ext cx="7210107" cy="219075"/>
            </a:xfrm>
            <a:prstGeom prst="rect">
              <a:avLst/>
            </a:prstGeom>
          </p:spPr>
        </p:pic>
      </p:grpSp>
      <p:pic>
        <p:nvPicPr>
          <p:cNvPr id="18" name="Picture 17">
            <a:extLst>
              <a:ext uri="{FF2B5EF4-FFF2-40B4-BE49-F238E27FC236}">
                <a16:creationId xmlns:a16="http://schemas.microsoft.com/office/drawing/2014/main" id="{ED36F7E9-6801-4AAF-A92A-5AC6CE8B09EC}"/>
              </a:ext>
            </a:extLst>
          </p:cNvPr>
          <p:cNvPicPr>
            <a:picLocks noChangeAspect="1"/>
          </p:cNvPicPr>
          <p:nvPr/>
        </p:nvPicPr>
        <p:blipFill>
          <a:blip r:embed="rId6"/>
          <a:stretch>
            <a:fillRect/>
          </a:stretch>
        </p:blipFill>
        <p:spPr>
          <a:xfrm>
            <a:off x="9575725" y="3496694"/>
            <a:ext cx="2019300" cy="657225"/>
          </a:xfrm>
          <a:prstGeom prst="rect">
            <a:avLst/>
          </a:prstGeom>
        </p:spPr>
      </p:pic>
      <p:pic>
        <p:nvPicPr>
          <p:cNvPr id="20" name="Picture 19">
            <a:extLst>
              <a:ext uri="{FF2B5EF4-FFF2-40B4-BE49-F238E27FC236}">
                <a16:creationId xmlns:a16="http://schemas.microsoft.com/office/drawing/2014/main" id="{C6ED7CE0-9E67-4546-A956-545FE2227BF0}"/>
              </a:ext>
            </a:extLst>
          </p:cNvPr>
          <p:cNvPicPr>
            <a:picLocks noChangeAspect="1"/>
          </p:cNvPicPr>
          <p:nvPr/>
        </p:nvPicPr>
        <p:blipFill>
          <a:blip r:embed="rId7"/>
          <a:stretch>
            <a:fillRect/>
          </a:stretch>
        </p:blipFill>
        <p:spPr>
          <a:xfrm>
            <a:off x="9682596" y="1979334"/>
            <a:ext cx="1638300" cy="647700"/>
          </a:xfrm>
          <a:prstGeom prst="rect">
            <a:avLst/>
          </a:prstGeom>
        </p:spPr>
      </p:pic>
      <p:sp>
        <p:nvSpPr>
          <p:cNvPr id="21" name="Text Placeholder 2">
            <a:extLst>
              <a:ext uri="{FF2B5EF4-FFF2-40B4-BE49-F238E27FC236}">
                <a16:creationId xmlns:a16="http://schemas.microsoft.com/office/drawing/2014/main" id="{19F9A3FC-9523-4213-A1AB-7B7A40D454D2}"/>
              </a:ext>
            </a:extLst>
          </p:cNvPr>
          <p:cNvSpPr txBox="1">
            <a:spLocks/>
          </p:cNvSpPr>
          <p:nvPr/>
        </p:nvSpPr>
        <p:spPr>
          <a:xfrm>
            <a:off x="946001" y="4805842"/>
            <a:ext cx="7920473" cy="77269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609585" marR="0" lvl="0" indent="-440256" algn="l" rtl="0" eaLnBrk="1" hangingPunct="1">
              <a:lnSpc>
                <a:spcPct val="115000"/>
              </a:lnSpc>
              <a:spcBef>
                <a:spcPts val="0"/>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1pPr>
            <a:lvl2pPr marL="1219170" marR="0" lvl="1" indent="-440256" algn="l" rtl="0" eaLnBrk="1" hangingPunct="1">
              <a:lnSpc>
                <a:spcPct val="115000"/>
              </a:lnSpc>
              <a:spcBef>
                <a:spcPts val="1067"/>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2pPr>
            <a:lvl3pPr marL="1828754" marR="0" lvl="2" indent="-440256" algn="l" rtl="0" eaLnBrk="1" hangingPunct="1">
              <a:lnSpc>
                <a:spcPct val="115000"/>
              </a:lnSpc>
              <a:spcBef>
                <a:spcPts val="1067"/>
              </a:spcBef>
              <a:spcAft>
                <a:spcPts val="0"/>
              </a:spcAft>
              <a:buClr>
                <a:schemeClr val="dk2"/>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3pPr>
            <a:lvl4pPr marL="2438339" marR="0" lvl="3"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4pPr>
            <a:lvl5pPr marL="3047924" marR="0" lvl="4"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5pPr>
            <a:lvl6pPr marL="3657509" marR="0" lvl="5"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6pPr>
            <a:lvl7pPr marL="4267093" marR="0" lvl="6"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7pPr>
            <a:lvl8pPr marL="4876678" marR="0" lvl="7"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8pPr>
            <a:lvl9pPr marL="5486263" marR="0" lvl="8" indent="-507987" algn="l" rtl="0" eaLnBrk="1" hangingPunct="1">
              <a:lnSpc>
                <a:spcPct val="115000"/>
              </a:lnSpc>
              <a:spcBef>
                <a:spcPts val="1067"/>
              </a:spcBef>
              <a:spcAft>
                <a:spcPts val="1067"/>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9pPr>
          </a:lstStyle>
          <a:p>
            <a:pPr marL="169329" indent="0">
              <a:buFont typeface="Catamaran Thin"/>
              <a:buNone/>
            </a:pPr>
            <a:r>
              <a:rPr lang="en-US" sz="2000" u="sng" kern="0" dirty="0"/>
              <a:t>Boosters Carried Maximum Payload</a:t>
            </a:r>
          </a:p>
          <a:p>
            <a:r>
              <a:rPr lang="en-US" sz="2000" kern="0" dirty="0"/>
              <a:t>This script finds the max payload by using a </a:t>
            </a:r>
            <a:r>
              <a:rPr lang="en-US" sz="2000" b="1" kern="0" dirty="0"/>
              <a:t>subquery</a:t>
            </a:r>
          </a:p>
        </p:txBody>
      </p:sp>
      <p:pic>
        <p:nvPicPr>
          <p:cNvPr id="27" name="Picture 26">
            <a:extLst>
              <a:ext uri="{FF2B5EF4-FFF2-40B4-BE49-F238E27FC236}">
                <a16:creationId xmlns:a16="http://schemas.microsoft.com/office/drawing/2014/main" id="{7E752C91-1653-4599-BDD1-AFEA95FD781E}"/>
              </a:ext>
            </a:extLst>
          </p:cNvPr>
          <p:cNvPicPr>
            <a:picLocks noChangeAspect="1"/>
          </p:cNvPicPr>
          <p:nvPr/>
        </p:nvPicPr>
        <p:blipFill rotWithShape="1">
          <a:blip r:embed="rId8"/>
          <a:srcRect l="19136" b="66667"/>
          <a:stretch/>
        </p:blipFill>
        <p:spPr>
          <a:xfrm>
            <a:off x="730540" y="5621048"/>
            <a:ext cx="6570085" cy="219075"/>
          </a:xfrm>
          <a:prstGeom prst="rect">
            <a:avLst/>
          </a:prstGeom>
        </p:spPr>
      </p:pic>
      <p:pic>
        <p:nvPicPr>
          <p:cNvPr id="28" name="Picture 27">
            <a:extLst>
              <a:ext uri="{FF2B5EF4-FFF2-40B4-BE49-F238E27FC236}">
                <a16:creationId xmlns:a16="http://schemas.microsoft.com/office/drawing/2014/main" id="{845318D4-9CEA-4571-843E-71C337521325}"/>
              </a:ext>
            </a:extLst>
          </p:cNvPr>
          <p:cNvPicPr>
            <a:picLocks noChangeAspect="1"/>
          </p:cNvPicPr>
          <p:nvPr/>
        </p:nvPicPr>
        <p:blipFill rotWithShape="1">
          <a:blip r:embed="rId8"/>
          <a:srcRect t="66667" r="75822"/>
          <a:stretch/>
        </p:blipFill>
        <p:spPr>
          <a:xfrm>
            <a:off x="4312693" y="6063961"/>
            <a:ext cx="1964436" cy="219075"/>
          </a:xfrm>
          <a:prstGeom prst="rect">
            <a:avLst/>
          </a:prstGeom>
        </p:spPr>
      </p:pic>
      <p:pic>
        <p:nvPicPr>
          <p:cNvPr id="29" name="Picture 28">
            <a:extLst>
              <a:ext uri="{FF2B5EF4-FFF2-40B4-BE49-F238E27FC236}">
                <a16:creationId xmlns:a16="http://schemas.microsoft.com/office/drawing/2014/main" id="{B28D3B42-EFF9-4F5F-9D86-D710D7669377}"/>
              </a:ext>
            </a:extLst>
          </p:cNvPr>
          <p:cNvPicPr>
            <a:picLocks noChangeAspect="1"/>
          </p:cNvPicPr>
          <p:nvPr/>
        </p:nvPicPr>
        <p:blipFill rotWithShape="1">
          <a:blip r:embed="rId8"/>
          <a:srcRect t="28840" r="46712" b="37826"/>
          <a:stretch/>
        </p:blipFill>
        <p:spPr>
          <a:xfrm>
            <a:off x="705717" y="5811496"/>
            <a:ext cx="4329545" cy="219076"/>
          </a:xfrm>
          <a:prstGeom prst="rect">
            <a:avLst/>
          </a:prstGeom>
        </p:spPr>
      </p:pic>
      <p:pic>
        <p:nvPicPr>
          <p:cNvPr id="30" name="Picture 29">
            <a:extLst>
              <a:ext uri="{FF2B5EF4-FFF2-40B4-BE49-F238E27FC236}">
                <a16:creationId xmlns:a16="http://schemas.microsoft.com/office/drawing/2014/main" id="{31150E34-37E8-468F-9B50-5FA165FD617C}"/>
              </a:ext>
            </a:extLst>
          </p:cNvPr>
          <p:cNvPicPr>
            <a:picLocks noChangeAspect="1"/>
          </p:cNvPicPr>
          <p:nvPr/>
        </p:nvPicPr>
        <p:blipFill rotWithShape="1">
          <a:blip r:embed="rId8"/>
          <a:srcRect l="54040" t="28840" r="1622" b="25408"/>
          <a:stretch/>
        </p:blipFill>
        <p:spPr>
          <a:xfrm>
            <a:off x="710320" y="6036860"/>
            <a:ext cx="3602373" cy="300695"/>
          </a:xfrm>
          <a:prstGeom prst="rect">
            <a:avLst/>
          </a:prstGeom>
        </p:spPr>
      </p:pic>
      <p:pic>
        <p:nvPicPr>
          <p:cNvPr id="32" name="Picture 31">
            <a:extLst>
              <a:ext uri="{FF2B5EF4-FFF2-40B4-BE49-F238E27FC236}">
                <a16:creationId xmlns:a16="http://schemas.microsoft.com/office/drawing/2014/main" id="{4D1BA87B-311D-4C41-924C-DD8B90B9551C}"/>
              </a:ext>
            </a:extLst>
          </p:cNvPr>
          <p:cNvPicPr>
            <a:picLocks noChangeAspect="1"/>
          </p:cNvPicPr>
          <p:nvPr/>
        </p:nvPicPr>
        <p:blipFill>
          <a:blip r:embed="rId9"/>
          <a:stretch>
            <a:fillRect/>
          </a:stretch>
        </p:blipFill>
        <p:spPr>
          <a:xfrm>
            <a:off x="8367203" y="5009704"/>
            <a:ext cx="3115096" cy="1603584"/>
          </a:xfrm>
          <a:prstGeom prst="rect">
            <a:avLst/>
          </a:prstGeom>
        </p:spPr>
      </p:pic>
      <p:sp>
        <p:nvSpPr>
          <p:cNvPr id="19" name="TextBox 18">
            <a:extLst>
              <a:ext uri="{FF2B5EF4-FFF2-40B4-BE49-F238E27FC236}">
                <a16:creationId xmlns:a16="http://schemas.microsoft.com/office/drawing/2014/main" id="{E10214E4-7C24-407F-87D8-593D47BD7CE3}"/>
              </a:ext>
            </a:extLst>
          </p:cNvPr>
          <p:cNvSpPr txBox="1"/>
          <p:nvPr/>
        </p:nvSpPr>
        <p:spPr>
          <a:xfrm>
            <a:off x="3461494" y="6526886"/>
            <a:ext cx="4889480" cy="276999"/>
          </a:xfrm>
          <a:prstGeom prst="rect">
            <a:avLst/>
          </a:prstGeom>
          <a:noFill/>
        </p:spPr>
        <p:txBody>
          <a:bodyPr wrap="none" rtlCol="0">
            <a:spAutoFit/>
          </a:bodyPr>
          <a:lstStyle/>
          <a:p>
            <a:r>
              <a:rPr lang="en-US" sz="1200" b="1" u="sng" dirty="0">
                <a:solidFill>
                  <a:srgbClr val="6458B2"/>
                </a:solidFill>
                <a:hlinkClick r:id="rId10"/>
              </a:rPr>
              <a:t>https://github.com/belgau/spacex_capstone/tree/main/EDA_SQL</a:t>
            </a:r>
            <a:endParaRPr lang="en-US" sz="1200" b="1" u="sng" dirty="0">
              <a:solidFill>
                <a:srgbClr val="6458B2"/>
              </a:solidFill>
            </a:endParaRPr>
          </a:p>
        </p:txBody>
      </p:sp>
    </p:spTree>
    <p:extLst>
      <p:ext uri="{BB962C8B-B14F-4D97-AF65-F5344CB8AC3E}">
        <p14:creationId xmlns:p14="http://schemas.microsoft.com/office/powerpoint/2010/main" val="3950025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E975931-C4AA-4D8F-A292-DA8A4B3C0D9C}"/>
              </a:ext>
            </a:extLst>
          </p:cNvPr>
          <p:cNvSpPr>
            <a:spLocks noGrp="1"/>
          </p:cNvSpPr>
          <p:nvPr>
            <p:ph type="title"/>
          </p:nvPr>
        </p:nvSpPr>
        <p:spPr/>
        <p:txBody>
          <a:bodyPr/>
          <a:lstStyle/>
          <a:p>
            <a:r>
              <a:rPr lang="en-US" dirty="0"/>
              <a:t>Successful Landings</a:t>
            </a:r>
            <a:br>
              <a:rPr lang="en-US" dirty="0"/>
            </a:br>
            <a:r>
              <a:rPr lang="en-US" sz="1800" dirty="0">
                <a:solidFill>
                  <a:schemeClr val="tx1"/>
                </a:solidFill>
              </a:rPr>
              <a:t>EDA with SQL</a:t>
            </a:r>
            <a:endParaRPr lang="en-US" dirty="0">
              <a:solidFill>
                <a:schemeClr val="tx1"/>
              </a:solidFill>
            </a:endParaRPr>
          </a:p>
        </p:txBody>
      </p:sp>
      <p:sp>
        <p:nvSpPr>
          <p:cNvPr id="8" name="Text Placeholder 2">
            <a:extLst>
              <a:ext uri="{FF2B5EF4-FFF2-40B4-BE49-F238E27FC236}">
                <a16:creationId xmlns:a16="http://schemas.microsoft.com/office/drawing/2014/main" id="{2971287A-C704-4B95-B190-45F7E8215A11}"/>
              </a:ext>
            </a:extLst>
          </p:cNvPr>
          <p:cNvSpPr>
            <a:spLocks noGrp="1"/>
          </p:cNvSpPr>
          <p:nvPr>
            <p:ph type="body" idx="1"/>
          </p:nvPr>
        </p:nvSpPr>
        <p:spPr>
          <a:xfrm>
            <a:off x="1038800" y="2004734"/>
            <a:ext cx="8014000" cy="462639"/>
          </a:xfrm>
        </p:spPr>
        <p:txBody>
          <a:bodyPr/>
          <a:lstStyle/>
          <a:p>
            <a:pPr marL="169329" indent="0">
              <a:buNone/>
            </a:pPr>
            <a:r>
              <a:rPr lang="en-US" sz="2000" u="sng" dirty="0"/>
              <a:t>First Successful Drone Ship Landing Date</a:t>
            </a:r>
          </a:p>
        </p:txBody>
      </p:sp>
      <p:sp>
        <p:nvSpPr>
          <p:cNvPr id="5" name="Text Placeholder 2">
            <a:extLst>
              <a:ext uri="{FF2B5EF4-FFF2-40B4-BE49-F238E27FC236}">
                <a16:creationId xmlns:a16="http://schemas.microsoft.com/office/drawing/2014/main" id="{0F7B2EFD-7CA5-436D-A0EF-AF85F3B6D9F4}"/>
              </a:ext>
            </a:extLst>
          </p:cNvPr>
          <p:cNvSpPr txBox="1">
            <a:spLocks/>
          </p:cNvSpPr>
          <p:nvPr/>
        </p:nvSpPr>
        <p:spPr>
          <a:xfrm>
            <a:off x="1038800" y="3117456"/>
            <a:ext cx="9495088" cy="78490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609585" marR="0" lvl="0" indent="-440256" algn="l" rtl="0" eaLnBrk="1" hangingPunct="1">
              <a:lnSpc>
                <a:spcPct val="115000"/>
              </a:lnSpc>
              <a:spcBef>
                <a:spcPts val="0"/>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1pPr>
            <a:lvl2pPr marL="1219170" marR="0" lvl="1" indent="-440256" algn="l" rtl="0" eaLnBrk="1" hangingPunct="1">
              <a:lnSpc>
                <a:spcPct val="115000"/>
              </a:lnSpc>
              <a:spcBef>
                <a:spcPts val="1067"/>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2pPr>
            <a:lvl3pPr marL="1828754" marR="0" lvl="2" indent="-440256" algn="l" rtl="0" eaLnBrk="1" hangingPunct="1">
              <a:lnSpc>
                <a:spcPct val="115000"/>
              </a:lnSpc>
              <a:spcBef>
                <a:spcPts val="1067"/>
              </a:spcBef>
              <a:spcAft>
                <a:spcPts val="0"/>
              </a:spcAft>
              <a:buClr>
                <a:schemeClr val="dk2"/>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3pPr>
            <a:lvl4pPr marL="2438339" marR="0" lvl="3"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4pPr>
            <a:lvl5pPr marL="3047924" marR="0" lvl="4"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5pPr>
            <a:lvl6pPr marL="3657509" marR="0" lvl="5"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6pPr>
            <a:lvl7pPr marL="4267093" marR="0" lvl="6"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7pPr>
            <a:lvl8pPr marL="4876678" marR="0" lvl="7"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8pPr>
            <a:lvl9pPr marL="5486263" marR="0" lvl="8" indent="-507987" algn="l" rtl="0" eaLnBrk="1" hangingPunct="1">
              <a:lnSpc>
                <a:spcPct val="115000"/>
              </a:lnSpc>
              <a:spcBef>
                <a:spcPts val="1067"/>
              </a:spcBef>
              <a:spcAft>
                <a:spcPts val="1067"/>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9pPr>
          </a:lstStyle>
          <a:p>
            <a:pPr marL="169329" indent="0">
              <a:buFont typeface="Catamaran Thin"/>
              <a:buNone/>
            </a:pPr>
            <a:r>
              <a:rPr lang="en-US" sz="2000" u="sng" kern="0" dirty="0"/>
              <a:t>Successful Ground Pad Landings of Boosters with Payload Mass Between 4,000 -6,000 kg</a:t>
            </a:r>
          </a:p>
        </p:txBody>
      </p:sp>
      <p:grpSp>
        <p:nvGrpSpPr>
          <p:cNvPr id="10" name="Group 9">
            <a:extLst>
              <a:ext uri="{FF2B5EF4-FFF2-40B4-BE49-F238E27FC236}">
                <a16:creationId xmlns:a16="http://schemas.microsoft.com/office/drawing/2014/main" id="{A7C3B18E-7AD3-4645-A85C-3E6D502DEB32}"/>
              </a:ext>
            </a:extLst>
          </p:cNvPr>
          <p:cNvGrpSpPr/>
          <p:nvPr/>
        </p:nvGrpSpPr>
        <p:grpSpPr>
          <a:xfrm>
            <a:off x="904506" y="2505917"/>
            <a:ext cx="9267541" cy="228600"/>
            <a:chOff x="182130" y="2970879"/>
            <a:chExt cx="9267541" cy="228600"/>
          </a:xfrm>
        </p:grpSpPr>
        <p:pic>
          <p:nvPicPr>
            <p:cNvPr id="4" name="Picture 3">
              <a:extLst>
                <a:ext uri="{FF2B5EF4-FFF2-40B4-BE49-F238E27FC236}">
                  <a16:creationId xmlns:a16="http://schemas.microsoft.com/office/drawing/2014/main" id="{2790B217-0329-48A9-BA4E-3F5803B8A15C}"/>
                </a:ext>
              </a:extLst>
            </p:cNvPr>
            <p:cNvPicPr>
              <a:picLocks noChangeAspect="1"/>
            </p:cNvPicPr>
            <p:nvPr/>
          </p:nvPicPr>
          <p:blipFill>
            <a:blip r:embed="rId2"/>
            <a:stretch>
              <a:fillRect/>
            </a:stretch>
          </p:blipFill>
          <p:spPr>
            <a:xfrm>
              <a:off x="182130" y="2970879"/>
              <a:ext cx="5048250" cy="228600"/>
            </a:xfrm>
            <a:prstGeom prst="rect">
              <a:avLst/>
            </a:prstGeom>
          </p:spPr>
        </p:pic>
        <p:pic>
          <p:nvPicPr>
            <p:cNvPr id="9" name="Picture 8">
              <a:extLst>
                <a:ext uri="{FF2B5EF4-FFF2-40B4-BE49-F238E27FC236}">
                  <a16:creationId xmlns:a16="http://schemas.microsoft.com/office/drawing/2014/main" id="{4DB5D806-374C-4904-A2A2-95E3F222475E}"/>
                </a:ext>
              </a:extLst>
            </p:cNvPr>
            <p:cNvPicPr>
              <a:picLocks noChangeAspect="1"/>
            </p:cNvPicPr>
            <p:nvPr/>
          </p:nvPicPr>
          <p:blipFill rotWithShape="1">
            <a:blip r:embed="rId3"/>
            <a:srcRect l="925"/>
            <a:stretch/>
          </p:blipFill>
          <p:spPr>
            <a:xfrm>
              <a:off x="5174777" y="2970879"/>
              <a:ext cx="4274894" cy="228600"/>
            </a:xfrm>
            <a:prstGeom prst="rect">
              <a:avLst/>
            </a:prstGeom>
          </p:spPr>
        </p:pic>
      </p:grpSp>
      <p:pic>
        <p:nvPicPr>
          <p:cNvPr id="14" name="Picture 13">
            <a:extLst>
              <a:ext uri="{FF2B5EF4-FFF2-40B4-BE49-F238E27FC236}">
                <a16:creationId xmlns:a16="http://schemas.microsoft.com/office/drawing/2014/main" id="{55EFF950-89CF-4BAC-A322-41CAFF35BEB7}"/>
              </a:ext>
            </a:extLst>
          </p:cNvPr>
          <p:cNvPicPr>
            <a:picLocks noChangeAspect="1"/>
          </p:cNvPicPr>
          <p:nvPr/>
        </p:nvPicPr>
        <p:blipFill>
          <a:blip r:embed="rId4"/>
          <a:stretch>
            <a:fillRect/>
          </a:stretch>
        </p:blipFill>
        <p:spPr>
          <a:xfrm>
            <a:off x="52029" y="3663793"/>
            <a:ext cx="5067300" cy="200025"/>
          </a:xfrm>
          <a:prstGeom prst="rect">
            <a:avLst/>
          </a:prstGeom>
        </p:spPr>
      </p:pic>
      <p:pic>
        <p:nvPicPr>
          <p:cNvPr id="19" name="Picture 18">
            <a:extLst>
              <a:ext uri="{FF2B5EF4-FFF2-40B4-BE49-F238E27FC236}">
                <a16:creationId xmlns:a16="http://schemas.microsoft.com/office/drawing/2014/main" id="{58F61051-D3C8-4FC4-A17E-81B30A8B6D33}"/>
              </a:ext>
            </a:extLst>
          </p:cNvPr>
          <p:cNvPicPr>
            <a:picLocks noChangeAspect="1"/>
          </p:cNvPicPr>
          <p:nvPr/>
        </p:nvPicPr>
        <p:blipFill>
          <a:blip r:embed="rId5"/>
          <a:stretch>
            <a:fillRect/>
          </a:stretch>
        </p:blipFill>
        <p:spPr>
          <a:xfrm>
            <a:off x="5028487" y="3673318"/>
            <a:ext cx="8048625" cy="190500"/>
          </a:xfrm>
          <a:prstGeom prst="rect">
            <a:avLst/>
          </a:prstGeom>
        </p:spPr>
      </p:pic>
      <p:pic>
        <p:nvPicPr>
          <p:cNvPr id="21" name="Picture 20">
            <a:extLst>
              <a:ext uri="{FF2B5EF4-FFF2-40B4-BE49-F238E27FC236}">
                <a16:creationId xmlns:a16="http://schemas.microsoft.com/office/drawing/2014/main" id="{1D4C56F5-F3CE-43F1-9EF0-4091CD10CE02}"/>
              </a:ext>
            </a:extLst>
          </p:cNvPr>
          <p:cNvPicPr>
            <a:picLocks noChangeAspect="1"/>
          </p:cNvPicPr>
          <p:nvPr/>
        </p:nvPicPr>
        <p:blipFill rotWithShape="1">
          <a:blip r:embed="rId5"/>
          <a:srcRect l="81505"/>
          <a:stretch/>
        </p:blipFill>
        <p:spPr>
          <a:xfrm>
            <a:off x="52029" y="3940906"/>
            <a:ext cx="1488567" cy="190500"/>
          </a:xfrm>
          <a:prstGeom prst="rect">
            <a:avLst/>
          </a:prstGeom>
        </p:spPr>
      </p:pic>
      <p:pic>
        <p:nvPicPr>
          <p:cNvPr id="23" name="Picture 22">
            <a:extLst>
              <a:ext uri="{FF2B5EF4-FFF2-40B4-BE49-F238E27FC236}">
                <a16:creationId xmlns:a16="http://schemas.microsoft.com/office/drawing/2014/main" id="{34A7CC8C-9E26-4FB2-8755-202A9DD9E61B}"/>
              </a:ext>
            </a:extLst>
          </p:cNvPr>
          <p:cNvPicPr>
            <a:picLocks noChangeAspect="1"/>
          </p:cNvPicPr>
          <p:nvPr/>
        </p:nvPicPr>
        <p:blipFill rotWithShape="1">
          <a:blip r:embed="rId6"/>
          <a:srcRect l="1330" r="-1"/>
          <a:stretch/>
        </p:blipFill>
        <p:spPr>
          <a:xfrm>
            <a:off x="1507824" y="3940906"/>
            <a:ext cx="3421014" cy="209550"/>
          </a:xfrm>
          <a:prstGeom prst="rect">
            <a:avLst/>
          </a:prstGeom>
        </p:spPr>
      </p:pic>
      <p:grpSp>
        <p:nvGrpSpPr>
          <p:cNvPr id="24" name="Group 23">
            <a:extLst>
              <a:ext uri="{FF2B5EF4-FFF2-40B4-BE49-F238E27FC236}">
                <a16:creationId xmlns:a16="http://schemas.microsoft.com/office/drawing/2014/main" id="{68F97833-F309-4805-89D6-00E168767FBB}"/>
              </a:ext>
            </a:extLst>
          </p:cNvPr>
          <p:cNvGrpSpPr/>
          <p:nvPr/>
        </p:nvGrpSpPr>
        <p:grpSpPr>
          <a:xfrm>
            <a:off x="1038800" y="4793094"/>
            <a:ext cx="11644182" cy="755427"/>
            <a:chOff x="316812" y="2868079"/>
            <a:chExt cx="11644182" cy="755427"/>
          </a:xfrm>
        </p:grpSpPr>
        <p:pic>
          <p:nvPicPr>
            <p:cNvPr id="25" name="Picture 24">
              <a:extLst>
                <a:ext uri="{FF2B5EF4-FFF2-40B4-BE49-F238E27FC236}">
                  <a16:creationId xmlns:a16="http://schemas.microsoft.com/office/drawing/2014/main" id="{E57EB67B-C996-44AD-B8E4-E1CE47895F27}"/>
                </a:ext>
              </a:extLst>
            </p:cNvPr>
            <p:cNvPicPr>
              <a:picLocks noChangeAspect="1"/>
            </p:cNvPicPr>
            <p:nvPr/>
          </p:nvPicPr>
          <p:blipFill rotWithShape="1">
            <a:blip r:embed="rId7"/>
            <a:srcRect r="45660" b="50000"/>
            <a:stretch/>
          </p:blipFill>
          <p:spPr>
            <a:xfrm>
              <a:off x="6652643" y="2915704"/>
              <a:ext cx="4389120" cy="200025"/>
            </a:xfrm>
            <a:prstGeom prst="rect">
              <a:avLst/>
            </a:prstGeom>
          </p:spPr>
        </p:pic>
        <p:pic>
          <p:nvPicPr>
            <p:cNvPr id="26" name="Picture 25">
              <a:extLst>
                <a:ext uri="{FF2B5EF4-FFF2-40B4-BE49-F238E27FC236}">
                  <a16:creationId xmlns:a16="http://schemas.microsoft.com/office/drawing/2014/main" id="{621204F2-A901-447D-8631-D9B39C35E99B}"/>
                </a:ext>
              </a:extLst>
            </p:cNvPr>
            <p:cNvPicPr>
              <a:picLocks noChangeAspect="1"/>
            </p:cNvPicPr>
            <p:nvPr/>
          </p:nvPicPr>
          <p:blipFill>
            <a:blip r:embed="rId8"/>
            <a:stretch>
              <a:fillRect/>
            </a:stretch>
          </p:blipFill>
          <p:spPr>
            <a:xfrm>
              <a:off x="316812" y="2868079"/>
              <a:ext cx="6372225" cy="228600"/>
            </a:xfrm>
            <a:prstGeom prst="rect">
              <a:avLst/>
            </a:prstGeom>
          </p:spPr>
        </p:pic>
        <p:pic>
          <p:nvPicPr>
            <p:cNvPr id="27" name="Picture 26">
              <a:extLst>
                <a:ext uri="{FF2B5EF4-FFF2-40B4-BE49-F238E27FC236}">
                  <a16:creationId xmlns:a16="http://schemas.microsoft.com/office/drawing/2014/main" id="{3E0467E0-3E53-4A80-8014-CFBF77A3A836}"/>
                </a:ext>
              </a:extLst>
            </p:cNvPr>
            <p:cNvPicPr>
              <a:picLocks noChangeAspect="1"/>
            </p:cNvPicPr>
            <p:nvPr/>
          </p:nvPicPr>
          <p:blipFill>
            <a:blip r:embed="rId9"/>
            <a:stretch>
              <a:fillRect/>
            </a:stretch>
          </p:blipFill>
          <p:spPr>
            <a:xfrm>
              <a:off x="316812" y="3461581"/>
              <a:ext cx="1971675" cy="161925"/>
            </a:xfrm>
            <a:prstGeom prst="rect">
              <a:avLst/>
            </a:prstGeom>
          </p:spPr>
        </p:pic>
        <p:pic>
          <p:nvPicPr>
            <p:cNvPr id="28" name="Picture 27">
              <a:extLst>
                <a:ext uri="{FF2B5EF4-FFF2-40B4-BE49-F238E27FC236}">
                  <a16:creationId xmlns:a16="http://schemas.microsoft.com/office/drawing/2014/main" id="{C990A189-6031-46F2-BC65-3FDCBEFBD9A1}"/>
                </a:ext>
              </a:extLst>
            </p:cNvPr>
            <p:cNvPicPr>
              <a:picLocks noChangeAspect="1"/>
            </p:cNvPicPr>
            <p:nvPr/>
          </p:nvPicPr>
          <p:blipFill rotWithShape="1">
            <a:blip r:embed="rId7"/>
            <a:srcRect t="54762"/>
            <a:stretch/>
          </p:blipFill>
          <p:spPr>
            <a:xfrm>
              <a:off x="3883794" y="3190486"/>
              <a:ext cx="8077200" cy="180975"/>
            </a:xfrm>
            <a:prstGeom prst="rect">
              <a:avLst/>
            </a:prstGeom>
          </p:spPr>
        </p:pic>
        <p:pic>
          <p:nvPicPr>
            <p:cNvPr id="29" name="Picture 28">
              <a:extLst>
                <a:ext uri="{FF2B5EF4-FFF2-40B4-BE49-F238E27FC236}">
                  <a16:creationId xmlns:a16="http://schemas.microsoft.com/office/drawing/2014/main" id="{A44890A7-C236-446A-8F04-8FBAEE2DD37E}"/>
                </a:ext>
              </a:extLst>
            </p:cNvPr>
            <p:cNvPicPr>
              <a:picLocks noChangeAspect="1"/>
            </p:cNvPicPr>
            <p:nvPr/>
          </p:nvPicPr>
          <p:blipFill rotWithShape="1">
            <a:blip r:embed="rId7"/>
            <a:srcRect l="54539" t="3067" r="975" b="50000"/>
            <a:stretch/>
          </p:blipFill>
          <p:spPr>
            <a:xfrm>
              <a:off x="316812" y="3208665"/>
              <a:ext cx="3593272" cy="187755"/>
            </a:xfrm>
            <a:prstGeom prst="rect">
              <a:avLst/>
            </a:prstGeom>
          </p:spPr>
        </p:pic>
      </p:grpSp>
      <p:sp>
        <p:nvSpPr>
          <p:cNvPr id="30" name="Text Placeholder 2">
            <a:extLst>
              <a:ext uri="{FF2B5EF4-FFF2-40B4-BE49-F238E27FC236}">
                <a16:creationId xmlns:a16="http://schemas.microsoft.com/office/drawing/2014/main" id="{62C43038-B1B4-4AC4-9B71-930AB70506D3}"/>
              </a:ext>
            </a:extLst>
          </p:cNvPr>
          <p:cNvSpPr txBox="1">
            <a:spLocks/>
          </p:cNvSpPr>
          <p:nvPr/>
        </p:nvSpPr>
        <p:spPr>
          <a:xfrm>
            <a:off x="1038800" y="4369139"/>
            <a:ext cx="9495088" cy="78490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609585" marR="0" lvl="0" indent="-440256" algn="l" rtl="0" eaLnBrk="1" hangingPunct="1">
              <a:lnSpc>
                <a:spcPct val="115000"/>
              </a:lnSpc>
              <a:spcBef>
                <a:spcPts val="0"/>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1pPr>
            <a:lvl2pPr marL="1219170" marR="0" lvl="1" indent="-440256" algn="l" rtl="0" eaLnBrk="1" hangingPunct="1">
              <a:lnSpc>
                <a:spcPct val="115000"/>
              </a:lnSpc>
              <a:spcBef>
                <a:spcPts val="1067"/>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2pPr>
            <a:lvl3pPr marL="1828754" marR="0" lvl="2" indent="-440256" algn="l" rtl="0" eaLnBrk="1" hangingPunct="1">
              <a:lnSpc>
                <a:spcPct val="115000"/>
              </a:lnSpc>
              <a:spcBef>
                <a:spcPts val="1067"/>
              </a:spcBef>
              <a:spcAft>
                <a:spcPts val="0"/>
              </a:spcAft>
              <a:buClr>
                <a:schemeClr val="dk2"/>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3pPr>
            <a:lvl4pPr marL="2438339" marR="0" lvl="3"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4pPr>
            <a:lvl5pPr marL="3047924" marR="0" lvl="4"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5pPr>
            <a:lvl6pPr marL="3657509" marR="0" lvl="5"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6pPr>
            <a:lvl7pPr marL="4267093" marR="0" lvl="6"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7pPr>
            <a:lvl8pPr marL="4876678" marR="0" lvl="7"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8pPr>
            <a:lvl9pPr marL="5486263" marR="0" lvl="8" indent="-507987" algn="l" rtl="0" eaLnBrk="1" hangingPunct="1">
              <a:lnSpc>
                <a:spcPct val="115000"/>
              </a:lnSpc>
              <a:spcBef>
                <a:spcPts val="1067"/>
              </a:spcBef>
              <a:spcAft>
                <a:spcPts val="1067"/>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9pPr>
          </a:lstStyle>
          <a:p>
            <a:pPr marL="169329" indent="0">
              <a:buFont typeface="Catamaran Thin"/>
              <a:buNone/>
            </a:pPr>
            <a:r>
              <a:rPr lang="en-US" sz="2000" u="sng" kern="0" dirty="0"/>
              <a:t>Total Number of Successful and Failure Mission Outcomes</a:t>
            </a:r>
          </a:p>
        </p:txBody>
      </p:sp>
      <p:pic>
        <p:nvPicPr>
          <p:cNvPr id="31" name="Picture 30">
            <a:extLst>
              <a:ext uri="{FF2B5EF4-FFF2-40B4-BE49-F238E27FC236}">
                <a16:creationId xmlns:a16="http://schemas.microsoft.com/office/drawing/2014/main" id="{059CDC51-4BC0-4967-AB32-DF881D9FF5DB}"/>
              </a:ext>
            </a:extLst>
          </p:cNvPr>
          <p:cNvPicPr>
            <a:picLocks noChangeAspect="1"/>
          </p:cNvPicPr>
          <p:nvPr/>
        </p:nvPicPr>
        <p:blipFill>
          <a:blip r:embed="rId10"/>
          <a:stretch>
            <a:fillRect/>
          </a:stretch>
        </p:blipFill>
        <p:spPr>
          <a:xfrm>
            <a:off x="1038800" y="5743333"/>
            <a:ext cx="5172075" cy="723900"/>
          </a:xfrm>
          <a:prstGeom prst="rect">
            <a:avLst/>
          </a:prstGeom>
        </p:spPr>
      </p:pic>
      <p:sp>
        <p:nvSpPr>
          <p:cNvPr id="20" name="TextBox 19">
            <a:extLst>
              <a:ext uri="{FF2B5EF4-FFF2-40B4-BE49-F238E27FC236}">
                <a16:creationId xmlns:a16="http://schemas.microsoft.com/office/drawing/2014/main" id="{4730B466-7F1A-4970-ADA0-A00AAB117EC9}"/>
              </a:ext>
            </a:extLst>
          </p:cNvPr>
          <p:cNvSpPr txBox="1"/>
          <p:nvPr/>
        </p:nvSpPr>
        <p:spPr>
          <a:xfrm>
            <a:off x="3461494" y="6526886"/>
            <a:ext cx="4889480" cy="276999"/>
          </a:xfrm>
          <a:prstGeom prst="rect">
            <a:avLst/>
          </a:prstGeom>
          <a:noFill/>
        </p:spPr>
        <p:txBody>
          <a:bodyPr wrap="none" rtlCol="0">
            <a:spAutoFit/>
          </a:bodyPr>
          <a:lstStyle/>
          <a:p>
            <a:r>
              <a:rPr lang="en-US" sz="1200" b="1" u="sng" dirty="0">
                <a:solidFill>
                  <a:srgbClr val="6458B2"/>
                </a:solidFill>
                <a:hlinkClick r:id="rId11"/>
              </a:rPr>
              <a:t>https://github.com/belgau/spacex_capstone/tree/main/EDA_SQL</a:t>
            </a:r>
            <a:endParaRPr lang="en-US" sz="1200" b="1" u="sng" dirty="0">
              <a:solidFill>
                <a:srgbClr val="6458B2"/>
              </a:solidFill>
            </a:endParaRPr>
          </a:p>
        </p:txBody>
      </p:sp>
    </p:spTree>
    <p:extLst>
      <p:ext uri="{BB962C8B-B14F-4D97-AF65-F5344CB8AC3E}">
        <p14:creationId xmlns:p14="http://schemas.microsoft.com/office/powerpoint/2010/main" val="444308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E975931-C4AA-4D8F-A292-DA8A4B3C0D9C}"/>
              </a:ext>
            </a:extLst>
          </p:cNvPr>
          <p:cNvSpPr>
            <a:spLocks noGrp="1"/>
          </p:cNvSpPr>
          <p:nvPr>
            <p:ph type="title"/>
          </p:nvPr>
        </p:nvSpPr>
        <p:spPr/>
        <p:txBody>
          <a:bodyPr/>
          <a:lstStyle/>
          <a:p>
            <a:r>
              <a:rPr lang="en-US" dirty="0"/>
              <a:t>Launch Records</a:t>
            </a:r>
            <a:br>
              <a:rPr lang="en-US" dirty="0"/>
            </a:br>
            <a:r>
              <a:rPr lang="en-US" sz="1800" dirty="0">
                <a:solidFill>
                  <a:schemeClr val="tx1"/>
                </a:solidFill>
              </a:rPr>
              <a:t>EDA with SQL</a:t>
            </a:r>
            <a:endParaRPr lang="en-US" dirty="0">
              <a:solidFill>
                <a:schemeClr val="tx1"/>
              </a:solidFill>
            </a:endParaRPr>
          </a:p>
        </p:txBody>
      </p:sp>
      <p:sp>
        <p:nvSpPr>
          <p:cNvPr id="8" name="Text Placeholder 2">
            <a:extLst>
              <a:ext uri="{FF2B5EF4-FFF2-40B4-BE49-F238E27FC236}">
                <a16:creationId xmlns:a16="http://schemas.microsoft.com/office/drawing/2014/main" id="{2971287A-C704-4B95-B190-45F7E8215A11}"/>
              </a:ext>
            </a:extLst>
          </p:cNvPr>
          <p:cNvSpPr>
            <a:spLocks noGrp="1"/>
          </p:cNvSpPr>
          <p:nvPr>
            <p:ph type="body" idx="1"/>
          </p:nvPr>
        </p:nvSpPr>
        <p:spPr>
          <a:xfrm>
            <a:off x="1038800" y="2004734"/>
            <a:ext cx="8014000" cy="462639"/>
          </a:xfrm>
        </p:spPr>
        <p:txBody>
          <a:bodyPr/>
          <a:lstStyle/>
          <a:p>
            <a:pPr marL="169329" indent="0">
              <a:buNone/>
            </a:pPr>
            <a:r>
              <a:rPr lang="en-US" sz="2000" u="sng" dirty="0"/>
              <a:t>First Successful Drone Ship Landing Date</a:t>
            </a:r>
          </a:p>
        </p:txBody>
      </p:sp>
      <p:sp>
        <p:nvSpPr>
          <p:cNvPr id="30" name="Text Placeholder 2">
            <a:extLst>
              <a:ext uri="{FF2B5EF4-FFF2-40B4-BE49-F238E27FC236}">
                <a16:creationId xmlns:a16="http://schemas.microsoft.com/office/drawing/2014/main" id="{62C43038-B1B4-4AC4-9B71-930AB70506D3}"/>
              </a:ext>
            </a:extLst>
          </p:cNvPr>
          <p:cNvSpPr txBox="1">
            <a:spLocks/>
          </p:cNvSpPr>
          <p:nvPr/>
        </p:nvSpPr>
        <p:spPr>
          <a:xfrm>
            <a:off x="919928" y="3956670"/>
            <a:ext cx="6715312" cy="46263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609585" marR="0" lvl="0" indent="-440256" algn="l" rtl="0" eaLnBrk="1" hangingPunct="1">
              <a:lnSpc>
                <a:spcPct val="115000"/>
              </a:lnSpc>
              <a:spcBef>
                <a:spcPts val="0"/>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1pPr>
            <a:lvl2pPr marL="1219170" marR="0" lvl="1" indent="-440256" algn="l" rtl="0" eaLnBrk="1" hangingPunct="1">
              <a:lnSpc>
                <a:spcPct val="115000"/>
              </a:lnSpc>
              <a:spcBef>
                <a:spcPts val="1067"/>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2pPr>
            <a:lvl3pPr marL="1828754" marR="0" lvl="2" indent="-440256" algn="l" rtl="0" eaLnBrk="1" hangingPunct="1">
              <a:lnSpc>
                <a:spcPct val="115000"/>
              </a:lnSpc>
              <a:spcBef>
                <a:spcPts val="1067"/>
              </a:spcBef>
              <a:spcAft>
                <a:spcPts val="0"/>
              </a:spcAft>
              <a:buClr>
                <a:schemeClr val="dk2"/>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3pPr>
            <a:lvl4pPr marL="2438339" marR="0" lvl="3"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4pPr>
            <a:lvl5pPr marL="3047924" marR="0" lvl="4"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5pPr>
            <a:lvl6pPr marL="3657509" marR="0" lvl="5"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6pPr>
            <a:lvl7pPr marL="4267093" marR="0" lvl="6"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7pPr>
            <a:lvl8pPr marL="4876678" marR="0" lvl="7"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8pPr>
            <a:lvl9pPr marL="5486263" marR="0" lvl="8" indent="-507987" algn="l" rtl="0" eaLnBrk="1" hangingPunct="1">
              <a:lnSpc>
                <a:spcPct val="115000"/>
              </a:lnSpc>
              <a:spcBef>
                <a:spcPts val="1067"/>
              </a:spcBef>
              <a:spcAft>
                <a:spcPts val="1067"/>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9pPr>
          </a:lstStyle>
          <a:p>
            <a:pPr marL="169329" indent="0">
              <a:buFont typeface="Catamaran Thin"/>
              <a:buNone/>
            </a:pPr>
            <a:r>
              <a:rPr lang="en-US" sz="2000" u="sng" kern="0" dirty="0"/>
              <a:t>Rank Landing Outcomes Between 2010-06-04 and 2017-03-20</a:t>
            </a:r>
          </a:p>
        </p:txBody>
      </p:sp>
      <p:pic>
        <p:nvPicPr>
          <p:cNvPr id="3" name="Picture 2">
            <a:extLst>
              <a:ext uri="{FF2B5EF4-FFF2-40B4-BE49-F238E27FC236}">
                <a16:creationId xmlns:a16="http://schemas.microsoft.com/office/drawing/2014/main" id="{F955B85B-6A64-49D8-A609-68945C5508C6}"/>
              </a:ext>
            </a:extLst>
          </p:cNvPr>
          <p:cNvPicPr>
            <a:picLocks noChangeAspect="1"/>
          </p:cNvPicPr>
          <p:nvPr/>
        </p:nvPicPr>
        <p:blipFill>
          <a:blip r:embed="rId2"/>
          <a:stretch>
            <a:fillRect/>
          </a:stretch>
        </p:blipFill>
        <p:spPr>
          <a:xfrm>
            <a:off x="6653752" y="1703955"/>
            <a:ext cx="4798095" cy="1993910"/>
          </a:xfrm>
          <a:prstGeom prst="rect">
            <a:avLst/>
          </a:prstGeom>
        </p:spPr>
      </p:pic>
      <p:grpSp>
        <p:nvGrpSpPr>
          <p:cNvPr id="12" name="Group 11">
            <a:extLst>
              <a:ext uri="{FF2B5EF4-FFF2-40B4-BE49-F238E27FC236}">
                <a16:creationId xmlns:a16="http://schemas.microsoft.com/office/drawing/2014/main" id="{78E6501E-EA3D-4A2D-98B4-97C514EBA8CF}"/>
              </a:ext>
            </a:extLst>
          </p:cNvPr>
          <p:cNvGrpSpPr/>
          <p:nvPr/>
        </p:nvGrpSpPr>
        <p:grpSpPr>
          <a:xfrm>
            <a:off x="337706" y="2549293"/>
            <a:ext cx="6035662" cy="879707"/>
            <a:chOff x="337706" y="2549293"/>
            <a:chExt cx="8077200" cy="942975"/>
          </a:xfrm>
        </p:grpSpPr>
        <p:pic>
          <p:nvPicPr>
            <p:cNvPr id="32" name="Picture 31">
              <a:extLst>
                <a:ext uri="{FF2B5EF4-FFF2-40B4-BE49-F238E27FC236}">
                  <a16:creationId xmlns:a16="http://schemas.microsoft.com/office/drawing/2014/main" id="{9F931EE9-F406-480B-8DB0-D15F15071CE2}"/>
                </a:ext>
              </a:extLst>
            </p:cNvPr>
            <p:cNvPicPr>
              <a:picLocks noChangeAspect="1"/>
            </p:cNvPicPr>
            <p:nvPr/>
          </p:nvPicPr>
          <p:blipFill>
            <a:blip r:embed="rId3"/>
            <a:stretch>
              <a:fillRect/>
            </a:stretch>
          </p:blipFill>
          <p:spPr>
            <a:xfrm>
              <a:off x="337706" y="2549293"/>
              <a:ext cx="8077200" cy="942975"/>
            </a:xfrm>
            <a:prstGeom prst="rect">
              <a:avLst/>
            </a:prstGeom>
          </p:spPr>
        </p:pic>
        <p:pic>
          <p:nvPicPr>
            <p:cNvPr id="33" name="Picture 32">
              <a:extLst>
                <a:ext uri="{FF2B5EF4-FFF2-40B4-BE49-F238E27FC236}">
                  <a16:creationId xmlns:a16="http://schemas.microsoft.com/office/drawing/2014/main" id="{6D2BE738-EED3-49BE-9FAA-B65192C08CED}"/>
                </a:ext>
              </a:extLst>
            </p:cNvPr>
            <p:cNvPicPr>
              <a:picLocks noChangeAspect="1"/>
            </p:cNvPicPr>
            <p:nvPr/>
          </p:nvPicPr>
          <p:blipFill rotWithShape="1">
            <a:blip r:embed="rId3"/>
            <a:srcRect l="19510" t="77146" r="79455" b="6391"/>
            <a:stretch/>
          </p:blipFill>
          <p:spPr>
            <a:xfrm>
              <a:off x="2924217" y="3273757"/>
              <a:ext cx="83592" cy="155243"/>
            </a:xfrm>
            <a:prstGeom prst="rect">
              <a:avLst/>
            </a:prstGeom>
          </p:spPr>
        </p:pic>
      </p:grpSp>
      <p:pic>
        <p:nvPicPr>
          <p:cNvPr id="15" name="Picture 14">
            <a:extLst>
              <a:ext uri="{FF2B5EF4-FFF2-40B4-BE49-F238E27FC236}">
                <a16:creationId xmlns:a16="http://schemas.microsoft.com/office/drawing/2014/main" id="{F99A59D8-4546-41D4-8918-05F66C556F87}"/>
              </a:ext>
            </a:extLst>
          </p:cNvPr>
          <p:cNvPicPr>
            <a:picLocks noChangeAspect="1"/>
          </p:cNvPicPr>
          <p:nvPr/>
        </p:nvPicPr>
        <p:blipFill rotWithShape="1">
          <a:blip r:embed="rId4"/>
          <a:srcRect t="35287"/>
          <a:stretch/>
        </p:blipFill>
        <p:spPr>
          <a:xfrm>
            <a:off x="337706" y="4570205"/>
            <a:ext cx="8134350" cy="474621"/>
          </a:xfrm>
          <a:prstGeom prst="rect">
            <a:avLst/>
          </a:prstGeom>
        </p:spPr>
      </p:pic>
      <p:pic>
        <p:nvPicPr>
          <p:cNvPr id="34" name="Picture 33">
            <a:extLst>
              <a:ext uri="{FF2B5EF4-FFF2-40B4-BE49-F238E27FC236}">
                <a16:creationId xmlns:a16="http://schemas.microsoft.com/office/drawing/2014/main" id="{7314D54D-624A-4BB3-8D5D-24B7CBF69015}"/>
              </a:ext>
            </a:extLst>
          </p:cNvPr>
          <p:cNvPicPr>
            <a:picLocks noChangeAspect="1"/>
          </p:cNvPicPr>
          <p:nvPr/>
        </p:nvPicPr>
        <p:blipFill rotWithShape="1">
          <a:blip r:embed="rId4"/>
          <a:srcRect l="6228" b="70953"/>
          <a:stretch/>
        </p:blipFill>
        <p:spPr>
          <a:xfrm>
            <a:off x="337706" y="4335226"/>
            <a:ext cx="7627760" cy="213039"/>
          </a:xfrm>
          <a:prstGeom prst="rect">
            <a:avLst/>
          </a:prstGeom>
        </p:spPr>
      </p:pic>
      <p:pic>
        <p:nvPicPr>
          <p:cNvPr id="20" name="Picture 19">
            <a:extLst>
              <a:ext uri="{FF2B5EF4-FFF2-40B4-BE49-F238E27FC236}">
                <a16:creationId xmlns:a16="http://schemas.microsoft.com/office/drawing/2014/main" id="{22FE09AB-7F5A-49A2-B98B-D37A9A2EA701}"/>
              </a:ext>
            </a:extLst>
          </p:cNvPr>
          <p:cNvPicPr>
            <a:picLocks noChangeAspect="1"/>
          </p:cNvPicPr>
          <p:nvPr/>
        </p:nvPicPr>
        <p:blipFill>
          <a:blip r:embed="rId5"/>
          <a:stretch>
            <a:fillRect/>
          </a:stretch>
        </p:blipFill>
        <p:spPr>
          <a:xfrm>
            <a:off x="1289323" y="5230105"/>
            <a:ext cx="5724525" cy="381000"/>
          </a:xfrm>
          <a:prstGeom prst="rect">
            <a:avLst/>
          </a:prstGeom>
        </p:spPr>
      </p:pic>
      <p:sp>
        <p:nvSpPr>
          <p:cNvPr id="13" name="TextBox 12">
            <a:extLst>
              <a:ext uri="{FF2B5EF4-FFF2-40B4-BE49-F238E27FC236}">
                <a16:creationId xmlns:a16="http://schemas.microsoft.com/office/drawing/2014/main" id="{5E2572B6-CE5E-4EDA-B132-ABB7164634BA}"/>
              </a:ext>
            </a:extLst>
          </p:cNvPr>
          <p:cNvSpPr txBox="1"/>
          <p:nvPr/>
        </p:nvSpPr>
        <p:spPr>
          <a:xfrm>
            <a:off x="3461494" y="6526886"/>
            <a:ext cx="4889480" cy="276999"/>
          </a:xfrm>
          <a:prstGeom prst="rect">
            <a:avLst/>
          </a:prstGeom>
          <a:noFill/>
        </p:spPr>
        <p:txBody>
          <a:bodyPr wrap="none" rtlCol="0">
            <a:spAutoFit/>
          </a:bodyPr>
          <a:lstStyle/>
          <a:p>
            <a:r>
              <a:rPr lang="en-US" sz="1200" b="1" u="sng" dirty="0">
                <a:solidFill>
                  <a:srgbClr val="6458B2"/>
                </a:solidFill>
                <a:hlinkClick r:id="rId6"/>
              </a:rPr>
              <a:t>https://github.com/belgau/spacex_capstone/tree/main/EDA_SQL</a:t>
            </a:r>
            <a:endParaRPr lang="en-US" sz="1200" b="1" u="sng" dirty="0">
              <a:solidFill>
                <a:srgbClr val="6458B2"/>
              </a:solidFill>
            </a:endParaRPr>
          </a:p>
        </p:txBody>
      </p:sp>
    </p:spTree>
    <p:extLst>
      <p:ext uri="{BB962C8B-B14F-4D97-AF65-F5344CB8AC3E}">
        <p14:creationId xmlns:p14="http://schemas.microsoft.com/office/powerpoint/2010/main" val="24138728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C0FD34-A1BC-4554-B313-1EDAFB40E1FB}"/>
              </a:ext>
            </a:extLst>
          </p:cNvPr>
          <p:cNvSpPr txBox="1">
            <a:spLocks/>
          </p:cNvSpPr>
          <p:nvPr/>
        </p:nvSpPr>
        <p:spPr>
          <a:xfrm>
            <a:off x="1038800" y="906136"/>
            <a:ext cx="8014000" cy="797260"/>
          </a:xfrm>
          <a:prstGeom prst="rect">
            <a:avLst/>
          </a:prstGeom>
          <a:noFill/>
          <a:ln>
            <a:noFill/>
          </a:ln>
        </p:spPr>
        <p:txBody>
          <a:bodyPr spcFirstLastPara="1" vert="horz" wrap="square" lIns="0" tIns="0" rIns="0" bIns="0" rtlCol="0" anchor="ctr" anchorCtr="0">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3200" b="1" kern="0" dirty="0">
                <a:solidFill>
                  <a:srgbClr val="6458B2"/>
                </a:solidFill>
                <a:latin typeface="Catamaran"/>
              </a:rPr>
              <a:t>Launch Site Proximity Analysis with Folium</a:t>
            </a:r>
          </a:p>
        </p:txBody>
      </p:sp>
      <p:sp>
        <p:nvSpPr>
          <p:cNvPr id="8" name="Text Placeholder 2">
            <a:extLst>
              <a:ext uri="{FF2B5EF4-FFF2-40B4-BE49-F238E27FC236}">
                <a16:creationId xmlns:a16="http://schemas.microsoft.com/office/drawing/2014/main" id="{0EAC684C-49E0-492D-8BF8-6EB5366C150F}"/>
              </a:ext>
            </a:extLst>
          </p:cNvPr>
          <p:cNvSpPr>
            <a:spLocks noGrp="1"/>
          </p:cNvSpPr>
          <p:nvPr>
            <p:ph type="body" idx="1"/>
          </p:nvPr>
        </p:nvSpPr>
        <p:spPr>
          <a:xfrm>
            <a:off x="973279" y="4239491"/>
            <a:ext cx="6580911" cy="2021388"/>
          </a:xfrm>
        </p:spPr>
        <p:txBody>
          <a:bodyPr/>
          <a:lstStyle/>
          <a:p>
            <a:pPr marL="169329" indent="0">
              <a:buNone/>
            </a:pPr>
            <a:r>
              <a:rPr lang="en-US" sz="1800" b="1" dirty="0">
                <a:solidFill>
                  <a:schemeClr val="tx1"/>
                </a:solidFill>
              </a:rPr>
              <a:t>Significant Findings</a:t>
            </a:r>
          </a:p>
          <a:p>
            <a:r>
              <a:rPr lang="en-US" sz="1800" dirty="0"/>
              <a:t>Are launch sites in close proximity to railways </a:t>
            </a:r>
            <a:r>
              <a:rPr lang="en-US" sz="1800" dirty="0">
                <a:sym typeface="Wingdings" panose="05000000000000000000" pitchFamily="2" charset="2"/>
              </a:rPr>
              <a:t> </a:t>
            </a:r>
            <a:r>
              <a:rPr lang="en-US" sz="1800" dirty="0"/>
              <a:t>No</a:t>
            </a:r>
          </a:p>
          <a:p>
            <a:r>
              <a:rPr lang="en-US" sz="1800" dirty="0"/>
              <a:t>Are launch sites in close proximity to highways </a:t>
            </a:r>
            <a:r>
              <a:rPr lang="en-US" sz="1800" dirty="0">
                <a:sym typeface="Wingdings" panose="05000000000000000000" pitchFamily="2" charset="2"/>
              </a:rPr>
              <a:t></a:t>
            </a:r>
            <a:r>
              <a:rPr lang="en-US" sz="1800" dirty="0"/>
              <a:t> No</a:t>
            </a:r>
          </a:p>
          <a:p>
            <a:r>
              <a:rPr lang="en-US" sz="1800" dirty="0"/>
              <a:t>Are launch sites in close proximity to coastline </a:t>
            </a:r>
            <a:r>
              <a:rPr lang="en-US" sz="1800" dirty="0">
                <a:sym typeface="Wingdings" panose="05000000000000000000" pitchFamily="2" charset="2"/>
              </a:rPr>
              <a:t></a:t>
            </a:r>
            <a:r>
              <a:rPr lang="en-US" sz="1800" dirty="0"/>
              <a:t> Yes</a:t>
            </a:r>
          </a:p>
          <a:p>
            <a:r>
              <a:rPr lang="en-US" sz="1800" dirty="0"/>
              <a:t>Do launch sites keep certain distance away from cities </a:t>
            </a:r>
            <a:r>
              <a:rPr lang="en-US" sz="1800" dirty="0">
                <a:sym typeface="Wingdings" panose="05000000000000000000" pitchFamily="2" charset="2"/>
              </a:rPr>
              <a:t></a:t>
            </a:r>
            <a:r>
              <a:rPr lang="en-US" sz="1800" dirty="0"/>
              <a:t> Yes</a:t>
            </a:r>
          </a:p>
        </p:txBody>
      </p:sp>
      <p:pic>
        <p:nvPicPr>
          <p:cNvPr id="18" name="Picture 17" descr="Graphical user interface, text, application, email&#10;&#10;Description automatically generated">
            <a:extLst>
              <a:ext uri="{FF2B5EF4-FFF2-40B4-BE49-F238E27FC236}">
                <a16:creationId xmlns:a16="http://schemas.microsoft.com/office/drawing/2014/main" id="{7BBC4F76-76DA-4824-9445-2A95985C023D}"/>
              </a:ext>
            </a:extLst>
          </p:cNvPr>
          <p:cNvPicPr>
            <a:picLocks noChangeAspect="1"/>
          </p:cNvPicPr>
          <p:nvPr/>
        </p:nvPicPr>
        <p:blipFill rotWithShape="1">
          <a:blip r:embed="rId2"/>
          <a:srcRect l="6924" t="56478" r="33706"/>
          <a:stretch/>
        </p:blipFill>
        <p:spPr>
          <a:xfrm>
            <a:off x="1704110" y="1919186"/>
            <a:ext cx="3958936" cy="2104515"/>
          </a:xfrm>
          <a:prstGeom prst="rect">
            <a:avLst/>
          </a:prstGeom>
        </p:spPr>
      </p:pic>
      <p:sp>
        <p:nvSpPr>
          <p:cNvPr id="5" name="TextBox 4">
            <a:extLst>
              <a:ext uri="{FF2B5EF4-FFF2-40B4-BE49-F238E27FC236}">
                <a16:creationId xmlns:a16="http://schemas.microsoft.com/office/drawing/2014/main" id="{92D35150-9117-403E-83A3-B312309A806F}"/>
              </a:ext>
            </a:extLst>
          </p:cNvPr>
          <p:cNvSpPr txBox="1"/>
          <p:nvPr/>
        </p:nvSpPr>
        <p:spPr>
          <a:xfrm>
            <a:off x="2421613" y="6540075"/>
            <a:ext cx="6482865" cy="276999"/>
          </a:xfrm>
          <a:prstGeom prst="rect">
            <a:avLst/>
          </a:prstGeom>
          <a:noFill/>
        </p:spPr>
        <p:txBody>
          <a:bodyPr wrap="none" rtlCol="0">
            <a:spAutoFit/>
          </a:bodyPr>
          <a:lstStyle/>
          <a:p>
            <a:r>
              <a:rPr lang="en-US" sz="1200" b="1" u="sng" dirty="0">
                <a:solidFill>
                  <a:srgbClr val="6458B2"/>
                </a:solidFill>
                <a:hlinkClick r:id="rId3"/>
              </a:rPr>
              <a:t>https://github.com/belgau/spacex_capstone/tree/main/Folium_Site_Launch_Locations</a:t>
            </a:r>
            <a:endParaRPr lang="en-US" sz="1200" b="1" u="sng" dirty="0">
              <a:solidFill>
                <a:srgbClr val="6458B2"/>
              </a:solidFill>
            </a:endParaRPr>
          </a:p>
        </p:txBody>
      </p:sp>
    </p:spTree>
    <p:extLst>
      <p:ext uri="{BB962C8B-B14F-4D97-AF65-F5344CB8AC3E}">
        <p14:creationId xmlns:p14="http://schemas.microsoft.com/office/powerpoint/2010/main" val="40178268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AAB4FC5-C80A-4D46-8206-1D332D90716C}"/>
              </a:ext>
            </a:extLst>
          </p:cNvPr>
          <p:cNvSpPr txBox="1">
            <a:spLocks/>
          </p:cNvSpPr>
          <p:nvPr/>
        </p:nvSpPr>
        <p:spPr>
          <a:xfrm>
            <a:off x="877859" y="4413637"/>
            <a:ext cx="3870785" cy="1739705"/>
          </a:xfrm>
          <a:prstGeom prst="rect">
            <a:avLst/>
          </a:prstGeom>
          <a:noFill/>
          <a:ln>
            <a:noFill/>
          </a:ln>
        </p:spPr>
        <p:txBody>
          <a:bodyPr spcFirstLastPara="1" wrap="square" lIns="91440" tIns="45720" rIns="91440" bIns="45720" anchor="t" anchorCtr="0">
            <a:normAutofit fontScale="77500" lnSpcReduction="20000"/>
          </a:bodyPr>
          <a:lstStyle>
            <a:defPPr marR="0" lvl="0" algn="l" rtl="0">
              <a:lnSpc>
                <a:spcPct val="100000"/>
              </a:lnSpc>
              <a:spcBef>
                <a:spcPts val="0"/>
              </a:spcBef>
              <a:spcAft>
                <a:spcPts val="0"/>
              </a:spcAft>
            </a:defPPr>
            <a:lvl1pPr marL="457200" marR="0" lvl="0" indent="-330200" algn="l" rtl="0" eaLnBrk="1" hangingPunct="1">
              <a:lnSpc>
                <a:spcPct val="115000"/>
              </a:lnSpc>
              <a:spcBef>
                <a:spcPts val="0"/>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1pPr>
            <a:lvl2pPr marL="914400" marR="0" lvl="1" indent="-330200" algn="l" rtl="0" eaLnBrk="1" hangingPunct="1">
              <a:lnSpc>
                <a:spcPct val="115000"/>
              </a:lnSpc>
              <a:spcBef>
                <a:spcPts val="800"/>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2pPr>
            <a:lvl3pPr marL="1371600" marR="0" lvl="2" indent="-330200" algn="l" rtl="0" eaLnBrk="1" hangingPunct="1">
              <a:lnSpc>
                <a:spcPct val="115000"/>
              </a:lnSpc>
              <a:spcBef>
                <a:spcPts val="800"/>
              </a:spcBef>
              <a:spcAft>
                <a:spcPts val="0"/>
              </a:spcAft>
              <a:buClr>
                <a:schemeClr val="dk2"/>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3pPr>
            <a:lvl4pPr marL="1828800" marR="0" lvl="3"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4pPr>
            <a:lvl5pPr marL="2286000" marR="0" lvl="4"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5pPr>
            <a:lvl6pPr marL="2743200" marR="0" lvl="5"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6pPr>
            <a:lvl7pPr marL="3200400" marR="0" lvl="6"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7pPr>
            <a:lvl8pPr marL="3657600" marR="0" lvl="7"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8pPr>
            <a:lvl9pPr marL="4114800" marR="0" lvl="8" indent="-381000" algn="l" rtl="0" eaLnBrk="1" hangingPunct="1">
              <a:lnSpc>
                <a:spcPct val="115000"/>
              </a:lnSpc>
              <a:spcBef>
                <a:spcPts val="800"/>
              </a:spcBef>
              <a:spcAft>
                <a:spcPts val="80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9pPr>
          </a:lstStyle>
          <a:p>
            <a:pPr>
              <a:lnSpc>
                <a:spcPct val="100000"/>
              </a:lnSpc>
              <a:spcBef>
                <a:spcPts val="1400"/>
              </a:spcBef>
            </a:pPr>
            <a:r>
              <a:rPr lang="en-US" sz="2200" u="sng" kern="0" dirty="0">
                <a:solidFill>
                  <a:schemeClr val="accent3">
                    <a:lumMod val="25000"/>
                  </a:schemeClr>
                </a:solidFill>
                <a:latin typeface="Abadi" panose="020B0604020104020204" pitchFamily="34" charset="0"/>
              </a:rPr>
              <a:t>KSV LC-39A </a:t>
            </a:r>
            <a:r>
              <a:rPr lang="en-US" sz="2200" kern="0" dirty="0">
                <a:solidFill>
                  <a:schemeClr val="accent3">
                    <a:lumMod val="25000"/>
                  </a:schemeClr>
                </a:solidFill>
                <a:latin typeface="Abadi" panose="020B0604020104020204" pitchFamily="34" charset="0"/>
              </a:rPr>
              <a:t>had the most successful launches, totaling 41.7% of the ‘successful launches’ of the total successful launches.</a:t>
            </a:r>
          </a:p>
          <a:p>
            <a:pPr>
              <a:lnSpc>
                <a:spcPct val="100000"/>
              </a:lnSpc>
              <a:spcBef>
                <a:spcPts val="1400"/>
              </a:spcBef>
            </a:pPr>
            <a:r>
              <a:rPr lang="en-US" sz="2200" kern="0" dirty="0">
                <a:solidFill>
                  <a:schemeClr val="accent3">
                    <a:lumMod val="25000"/>
                  </a:schemeClr>
                </a:solidFill>
                <a:latin typeface="Abadi" panose="020B0604020104020204" pitchFamily="34" charset="0"/>
              </a:rPr>
              <a:t>This is not to be confused with the success rate of the site</a:t>
            </a:r>
            <a:endParaRPr lang="en-US" sz="2200" kern="0" dirty="0">
              <a:solidFill>
                <a:schemeClr val="accent3">
                  <a:lumMod val="25000"/>
                </a:schemeClr>
              </a:solidFill>
              <a:latin typeface="Abadi"/>
            </a:endParaRPr>
          </a:p>
        </p:txBody>
      </p:sp>
      <p:sp>
        <p:nvSpPr>
          <p:cNvPr id="6" name="Title 1">
            <a:extLst>
              <a:ext uri="{FF2B5EF4-FFF2-40B4-BE49-F238E27FC236}">
                <a16:creationId xmlns:a16="http://schemas.microsoft.com/office/drawing/2014/main" id="{EA0F215F-F932-4512-BF64-6B563B10772C}"/>
              </a:ext>
            </a:extLst>
          </p:cNvPr>
          <p:cNvSpPr txBox="1">
            <a:spLocks/>
          </p:cNvSpPr>
          <p:nvPr/>
        </p:nvSpPr>
        <p:spPr>
          <a:xfrm>
            <a:off x="727073" y="704658"/>
            <a:ext cx="8014000" cy="858497"/>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3200" b="1" kern="0" dirty="0">
                <a:solidFill>
                  <a:srgbClr val="6458B2"/>
                </a:solidFill>
                <a:latin typeface="Catamaran"/>
              </a:rPr>
              <a:t>Interactive Dashboard (</a:t>
            </a:r>
            <a:r>
              <a:rPr lang="en-US" sz="3200" b="1" kern="0" dirty="0" err="1">
                <a:solidFill>
                  <a:srgbClr val="6458B2"/>
                </a:solidFill>
                <a:latin typeface="Catamaran"/>
              </a:rPr>
              <a:t>Plotly</a:t>
            </a:r>
            <a:r>
              <a:rPr lang="en-US" sz="3200" b="1" kern="0" dirty="0">
                <a:solidFill>
                  <a:srgbClr val="6458B2"/>
                </a:solidFill>
                <a:latin typeface="Catamaran"/>
              </a:rPr>
              <a:t> &amp; Dash)</a:t>
            </a:r>
          </a:p>
          <a:p>
            <a:r>
              <a:rPr lang="en-US" sz="1800" b="1" kern="0" dirty="0">
                <a:solidFill>
                  <a:schemeClr val="tx1"/>
                </a:solidFill>
                <a:latin typeface="Catamaran"/>
              </a:rPr>
              <a:t>Launch Success by Site</a:t>
            </a:r>
          </a:p>
        </p:txBody>
      </p:sp>
      <p:pic>
        <p:nvPicPr>
          <p:cNvPr id="3" name="Picture 2">
            <a:extLst>
              <a:ext uri="{FF2B5EF4-FFF2-40B4-BE49-F238E27FC236}">
                <a16:creationId xmlns:a16="http://schemas.microsoft.com/office/drawing/2014/main" id="{D907351A-F195-4803-9DE6-DFF155BB86D1}"/>
              </a:ext>
            </a:extLst>
          </p:cNvPr>
          <p:cNvPicPr>
            <a:picLocks noChangeAspect="1"/>
          </p:cNvPicPr>
          <p:nvPr/>
        </p:nvPicPr>
        <p:blipFill>
          <a:blip r:embed="rId2"/>
          <a:stretch>
            <a:fillRect/>
          </a:stretch>
        </p:blipFill>
        <p:spPr>
          <a:xfrm>
            <a:off x="877860" y="2281532"/>
            <a:ext cx="2353624" cy="2039000"/>
          </a:xfrm>
          <a:prstGeom prst="rect">
            <a:avLst/>
          </a:prstGeom>
        </p:spPr>
      </p:pic>
      <p:pic>
        <p:nvPicPr>
          <p:cNvPr id="8" name="Picture 7">
            <a:extLst>
              <a:ext uri="{FF2B5EF4-FFF2-40B4-BE49-F238E27FC236}">
                <a16:creationId xmlns:a16="http://schemas.microsoft.com/office/drawing/2014/main" id="{CFEC329E-5458-4579-963D-28952AC6E013}"/>
              </a:ext>
            </a:extLst>
          </p:cNvPr>
          <p:cNvPicPr>
            <a:picLocks noChangeAspect="1"/>
          </p:cNvPicPr>
          <p:nvPr/>
        </p:nvPicPr>
        <p:blipFill>
          <a:blip r:embed="rId3"/>
          <a:stretch>
            <a:fillRect/>
          </a:stretch>
        </p:blipFill>
        <p:spPr>
          <a:xfrm>
            <a:off x="877860" y="1888441"/>
            <a:ext cx="3744274" cy="299986"/>
          </a:xfrm>
          <a:prstGeom prst="rect">
            <a:avLst/>
          </a:prstGeom>
        </p:spPr>
      </p:pic>
      <p:pic>
        <p:nvPicPr>
          <p:cNvPr id="10" name="Picture 9">
            <a:extLst>
              <a:ext uri="{FF2B5EF4-FFF2-40B4-BE49-F238E27FC236}">
                <a16:creationId xmlns:a16="http://schemas.microsoft.com/office/drawing/2014/main" id="{EA1BCE59-A5B3-4287-A9D0-E4AFE8AB45D2}"/>
              </a:ext>
            </a:extLst>
          </p:cNvPr>
          <p:cNvPicPr>
            <a:picLocks noChangeAspect="1"/>
          </p:cNvPicPr>
          <p:nvPr/>
        </p:nvPicPr>
        <p:blipFill>
          <a:blip r:embed="rId4"/>
          <a:stretch>
            <a:fillRect/>
          </a:stretch>
        </p:blipFill>
        <p:spPr>
          <a:xfrm>
            <a:off x="3231484" y="2657628"/>
            <a:ext cx="1390650" cy="971550"/>
          </a:xfrm>
          <a:prstGeom prst="rect">
            <a:avLst/>
          </a:prstGeom>
        </p:spPr>
      </p:pic>
      <p:pic>
        <p:nvPicPr>
          <p:cNvPr id="16" name="Picture 15">
            <a:extLst>
              <a:ext uri="{FF2B5EF4-FFF2-40B4-BE49-F238E27FC236}">
                <a16:creationId xmlns:a16="http://schemas.microsoft.com/office/drawing/2014/main" id="{ADD33906-A890-4152-A308-1F84D7E0CD3D}"/>
              </a:ext>
            </a:extLst>
          </p:cNvPr>
          <p:cNvPicPr>
            <a:picLocks noChangeAspect="1"/>
          </p:cNvPicPr>
          <p:nvPr/>
        </p:nvPicPr>
        <p:blipFill>
          <a:blip r:embed="rId5"/>
          <a:stretch>
            <a:fillRect/>
          </a:stretch>
        </p:blipFill>
        <p:spPr>
          <a:xfrm>
            <a:off x="9249376" y="2426420"/>
            <a:ext cx="600075" cy="561975"/>
          </a:xfrm>
          <a:prstGeom prst="rect">
            <a:avLst/>
          </a:prstGeom>
        </p:spPr>
      </p:pic>
      <p:sp>
        <p:nvSpPr>
          <p:cNvPr id="19" name="Content Placeholder 4">
            <a:extLst>
              <a:ext uri="{FF2B5EF4-FFF2-40B4-BE49-F238E27FC236}">
                <a16:creationId xmlns:a16="http://schemas.microsoft.com/office/drawing/2014/main" id="{B88717FA-52CE-4182-B4F2-2B08432E51D4}"/>
              </a:ext>
            </a:extLst>
          </p:cNvPr>
          <p:cNvSpPr txBox="1">
            <a:spLocks/>
          </p:cNvSpPr>
          <p:nvPr/>
        </p:nvSpPr>
        <p:spPr>
          <a:xfrm>
            <a:off x="6823960" y="4335351"/>
            <a:ext cx="3870785" cy="1739705"/>
          </a:xfrm>
          <a:prstGeom prst="rect">
            <a:avLst/>
          </a:prstGeom>
          <a:noFill/>
          <a:ln>
            <a:noFill/>
          </a:ln>
        </p:spPr>
        <p:txBody>
          <a:bodyPr spcFirstLastPara="1" wrap="square" lIns="91440" tIns="45720" rIns="91440" bIns="45720" anchor="t" anchorCtr="0">
            <a:normAutofit lnSpcReduction="10000"/>
          </a:bodyPr>
          <a:lstStyle>
            <a:defPPr marR="0" lvl="0" algn="l" rtl="0">
              <a:lnSpc>
                <a:spcPct val="100000"/>
              </a:lnSpc>
              <a:spcBef>
                <a:spcPts val="0"/>
              </a:spcBef>
              <a:spcAft>
                <a:spcPts val="0"/>
              </a:spcAft>
            </a:defPPr>
            <a:lvl1pPr marL="457200" marR="0" lvl="0" indent="-330200" algn="l" rtl="0" eaLnBrk="1" hangingPunct="1">
              <a:lnSpc>
                <a:spcPct val="115000"/>
              </a:lnSpc>
              <a:spcBef>
                <a:spcPts val="0"/>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1pPr>
            <a:lvl2pPr marL="914400" marR="0" lvl="1" indent="-330200" algn="l" rtl="0" eaLnBrk="1" hangingPunct="1">
              <a:lnSpc>
                <a:spcPct val="115000"/>
              </a:lnSpc>
              <a:spcBef>
                <a:spcPts val="800"/>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2pPr>
            <a:lvl3pPr marL="1371600" marR="0" lvl="2" indent="-330200" algn="l" rtl="0" eaLnBrk="1" hangingPunct="1">
              <a:lnSpc>
                <a:spcPct val="115000"/>
              </a:lnSpc>
              <a:spcBef>
                <a:spcPts val="800"/>
              </a:spcBef>
              <a:spcAft>
                <a:spcPts val="0"/>
              </a:spcAft>
              <a:buClr>
                <a:schemeClr val="dk2"/>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3pPr>
            <a:lvl4pPr marL="1828800" marR="0" lvl="3"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4pPr>
            <a:lvl5pPr marL="2286000" marR="0" lvl="4"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5pPr>
            <a:lvl6pPr marL="2743200" marR="0" lvl="5"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6pPr>
            <a:lvl7pPr marL="3200400" marR="0" lvl="6"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7pPr>
            <a:lvl8pPr marL="3657600" marR="0" lvl="7"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8pPr>
            <a:lvl9pPr marL="4114800" marR="0" lvl="8" indent="-381000" algn="l" rtl="0" eaLnBrk="1" hangingPunct="1">
              <a:lnSpc>
                <a:spcPct val="115000"/>
              </a:lnSpc>
              <a:spcBef>
                <a:spcPts val="800"/>
              </a:spcBef>
              <a:spcAft>
                <a:spcPts val="80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9pPr>
          </a:lstStyle>
          <a:p>
            <a:pPr>
              <a:lnSpc>
                <a:spcPct val="100000"/>
              </a:lnSpc>
              <a:spcBef>
                <a:spcPts val="1400"/>
              </a:spcBef>
            </a:pPr>
            <a:r>
              <a:rPr lang="en-US" sz="1700" u="sng" kern="0" dirty="0">
                <a:solidFill>
                  <a:schemeClr val="accent3">
                    <a:lumMod val="25000"/>
                  </a:schemeClr>
                </a:solidFill>
                <a:latin typeface="Abadi" panose="020B0604020104020204" pitchFamily="34" charset="0"/>
              </a:rPr>
              <a:t>CCAFS SLC-40 </a:t>
            </a:r>
            <a:r>
              <a:rPr lang="en-US" sz="1700" kern="0" dirty="0">
                <a:solidFill>
                  <a:schemeClr val="accent3">
                    <a:lumMod val="25000"/>
                  </a:schemeClr>
                </a:solidFill>
                <a:latin typeface="Abadi" panose="020B0604020104020204" pitchFamily="34" charset="0"/>
              </a:rPr>
              <a:t>had the highest successful launch rate at 42.9%</a:t>
            </a:r>
          </a:p>
          <a:p>
            <a:pPr>
              <a:lnSpc>
                <a:spcPct val="100000"/>
              </a:lnSpc>
              <a:spcBef>
                <a:spcPts val="1400"/>
              </a:spcBef>
            </a:pPr>
            <a:r>
              <a:rPr lang="en-US" sz="1700" kern="0" dirty="0">
                <a:solidFill>
                  <a:schemeClr val="accent3">
                    <a:lumMod val="25000"/>
                  </a:schemeClr>
                </a:solidFill>
                <a:latin typeface="Abadi" panose="020B0604020104020204" pitchFamily="34" charset="0"/>
              </a:rPr>
              <a:t>This is insightful data that can only be discovered by </a:t>
            </a:r>
            <a:r>
              <a:rPr lang="en-US" sz="1700" i="1" dirty="0"/>
              <a:t>zooming in </a:t>
            </a:r>
            <a:r>
              <a:rPr lang="en-US" sz="1700" kern="0" dirty="0">
                <a:solidFill>
                  <a:schemeClr val="accent3">
                    <a:lumMod val="25000"/>
                  </a:schemeClr>
                </a:solidFill>
                <a:latin typeface="Abadi" panose="020B0604020104020204" pitchFamily="34" charset="0"/>
              </a:rPr>
              <a:t>deeper into the data!</a:t>
            </a:r>
          </a:p>
        </p:txBody>
      </p:sp>
      <p:pic>
        <p:nvPicPr>
          <p:cNvPr id="21" name="Picture 20">
            <a:extLst>
              <a:ext uri="{FF2B5EF4-FFF2-40B4-BE49-F238E27FC236}">
                <a16:creationId xmlns:a16="http://schemas.microsoft.com/office/drawing/2014/main" id="{E3932D68-D16A-406F-9AB8-8DFEF7125240}"/>
              </a:ext>
            </a:extLst>
          </p:cNvPr>
          <p:cNvPicPr>
            <a:picLocks noChangeAspect="1"/>
          </p:cNvPicPr>
          <p:nvPr/>
        </p:nvPicPr>
        <p:blipFill>
          <a:blip r:embed="rId6"/>
          <a:stretch>
            <a:fillRect/>
          </a:stretch>
        </p:blipFill>
        <p:spPr>
          <a:xfrm>
            <a:off x="6874543" y="2281532"/>
            <a:ext cx="2227893" cy="2150401"/>
          </a:xfrm>
          <a:prstGeom prst="rect">
            <a:avLst/>
          </a:prstGeom>
        </p:spPr>
      </p:pic>
      <p:pic>
        <p:nvPicPr>
          <p:cNvPr id="23" name="Picture 22">
            <a:extLst>
              <a:ext uri="{FF2B5EF4-FFF2-40B4-BE49-F238E27FC236}">
                <a16:creationId xmlns:a16="http://schemas.microsoft.com/office/drawing/2014/main" id="{71B6E79F-DDE7-4ED0-BA58-B82ED9C43F4D}"/>
              </a:ext>
            </a:extLst>
          </p:cNvPr>
          <p:cNvPicPr>
            <a:picLocks noChangeAspect="1"/>
          </p:cNvPicPr>
          <p:nvPr/>
        </p:nvPicPr>
        <p:blipFill>
          <a:blip r:embed="rId7"/>
          <a:stretch>
            <a:fillRect/>
          </a:stretch>
        </p:blipFill>
        <p:spPr>
          <a:xfrm>
            <a:off x="6389445" y="1881271"/>
            <a:ext cx="4305300" cy="314325"/>
          </a:xfrm>
          <a:prstGeom prst="rect">
            <a:avLst/>
          </a:prstGeom>
        </p:spPr>
      </p:pic>
      <p:sp>
        <p:nvSpPr>
          <p:cNvPr id="11" name="TextBox 10">
            <a:extLst>
              <a:ext uri="{FF2B5EF4-FFF2-40B4-BE49-F238E27FC236}">
                <a16:creationId xmlns:a16="http://schemas.microsoft.com/office/drawing/2014/main" id="{0ABE21D9-1241-498C-B88F-B3631018DB10}"/>
              </a:ext>
            </a:extLst>
          </p:cNvPr>
          <p:cNvSpPr txBox="1"/>
          <p:nvPr/>
        </p:nvSpPr>
        <p:spPr>
          <a:xfrm>
            <a:off x="3139805" y="6014842"/>
            <a:ext cx="6226833" cy="276999"/>
          </a:xfrm>
          <a:prstGeom prst="rect">
            <a:avLst/>
          </a:prstGeom>
          <a:noFill/>
        </p:spPr>
        <p:txBody>
          <a:bodyPr wrap="none" rtlCol="0">
            <a:spAutoFit/>
          </a:bodyPr>
          <a:lstStyle/>
          <a:p>
            <a:r>
              <a:rPr lang="en-US" sz="1200" b="1" u="sng" dirty="0">
                <a:solidFill>
                  <a:srgbClr val="6458B2"/>
                </a:solidFill>
                <a:hlinkClick r:id="rId8"/>
              </a:rPr>
              <a:t>https://github.com/belgau/spacex_capstone/tree/main/Interactive_Web_Dashboard</a:t>
            </a:r>
            <a:endParaRPr lang="en-US" sz="1200" b="1" u="sng" dirty="0">
              <a:solidFill>
                <a:srgbClr val="6458B2"/>
              </a:solidFill>
            </a:endParaRPr>
          </a:p>
        </p:txBody>
      </p:sp>
    </p:spTree>
    <p:extLst>
      <p:ext uri="{BB962C8B-B14F-4D97-AF65-F5344CB8AC3E}">
        <p14:creationId xmlns:p14="http://schemas.microsoft.com/office/powerpoint/2010/main" val="3208936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6CA66F18-AF00-434A-AB3C-61097BEAE5FA}"/>
              </a:ext>
            </a:extLst>
          </p:cNvPr>
          <p:cNvSpPr txBox="1">
            <a:spLocks/>
          </p:cNvSpPr>
          <p:nvPr/>
        </p:nvSpPr>
        <p:spPr>
          <a:xfrm>
            <a:off x="3073533" y="451671"/>
            <a:ext cx="7748000" cy="634400"/>
          </a:xfrm>
          <a:prstGeom prst="rect">
            <a:avLst/>
          </a:prstGeom>
          <a:noFill/>
          <a:ln>
            <a:noFill/>
          </a:ln>
        </p:spPr>
        <p:txBody>
          <a:bodyPr spcFirstLastPara="1" vert="horz" wrap="square" lIns="0" tIns="0" rIns="0" bIns="0" rtlCol="0" anchor="ctr" anchorCtr="0">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Bef>
                <a:spcPts val="0"/>
              </a:spcBef>
              <a:spcAft>
                <a:spcPts val="600"/>
              </a:spcAft>
              <a:buClr>
                <a:schemeClr val="accent1"/>
              </a:buClr>
              <a:buSzPts val="3600"/>
            </a:pPr>
            <a:r>
              <a:rPr lang="en-US" sz="3700" b="1" dirty="0">
                <a:solidFill>
                  <a:schemeClr val="accent1"/>
                </a:solidFill>
                <a:latin typeface="Catamaran"/>
                <a:sym typeface="Catamaran"/>
              </a:rPr>
              <a:t>Executive Summary</a:t>
            </a:r>
          </a:p>
        </p:txBody>
      </p:sp>
      <p:sp>
        <p:nvSpPr>
          <p:cNvPr id="4" name="Slide Number Placeholder 3" hidden="1">
            <a:extLst>
              <a:ext uri="{FF2B5EF4-FFF2-40B4-BE49-F238E27FC236}">
                <a16:creationId xmlns:a16="http://schemas.microsoft.com/office/drawing/2014/main" id="{E2403FD9-22AB-4833-9FE0-E1E67C96862D}"/>
              </a:ext>
            </a:extLst>
          </p:cNvPr>
          <p:cNvSpPr>
            <a:spLocks noGrp="1"/>
          </p:cNvSpPr>
          <p:nvPr>
            <p:ph type="sldNum" sz="quarter" idx="4294967295"/>
          </p:nvPr>
        </p:nvSpPr>
        <p:spPr>
          <a:xfrm>
            <a:off x="11460163" y="6332538"/>
            <a:ext cx="731837" cy="525462"/>
          </a:xfrm>
        </p:spPr>
        <p:txBody>
          <a:bodyPr anchor="ctr">
            <a:normAutofit/>
          </a:bodyPr>
          <a:lstStyle/>
          <a:p>
            <a:pPr>
              <a:lnSpc>
                <a:spcPct val="90000"/>
              </a:lnSpc>
              <a:spcAft>
                <a:spcPts val="600"/>
              </a:spcAft>
            </a:pPr>
            <a:fld id="{5075537C-CA84-1446-933C-8E9D027F9201}" type="slidenum">
              <a:rPr lang="en-US" sz="400" smtClean="0"/>
              <a:pPr>
                <a:lnSpc>
                  <a:spcPct val="90000"/>
                </a:lnSpc>
                <a:spcAft>
                  <a:spcPts val="600"/>
                </a:spcAft>
              </a:pPr>
              <a:t>3</a:t>
            </a:fld>
            <a:endParaRPr lang="en-US" sz="400"/>
          </a:p>
        </p:txBody>
      </p:sp>
      <p:graphicFrame>
        <p:nvGraphicFramePr>
          <p:cNvPr id="22" name="Content Placeholder 2">
            <a:extLst>
              <a:ext uri="{FF2B5EF4-FFF2-40B4-BE49-F238E27FC236}">
                <a16:creationId xmlns:a16="http://schemas.microsoft.com/office/drawing/2014/main" id="{5D4C2167-8397-435F-A32B-D8A9539AE6C7}"/>
              </a:ext>
            </a:extLst>
          </p:cNvPr>
          <p:cNvGraphicFramePr/>
          <p:nvPr/>
        </p:nvGraphicFramePr>
        <p:xfrm>
          <a:off x="3073533" y="1485900"/>
          <a:ext cx="7748000" cy="4949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C0ACF791-10E8-4897-905F-19CF352234A1}"/>
              </a:ext>
            </a:extLst>
          </p:cNvPr>
          <p:cNvSpPr txBox="1"/>
          <p:nvPr/>
        </p:nvSpPr>
        <p:spPr>
          <a:xfrm>
            <a:off x="7168088" y="5761322"/>
            <a:ext cx="3393878" cy="276999"/>
          </a:xfrm>
          <a:prstGeom prst="rect">
            <a:avLst/>
          </a:prstGeom>
          <a:noFill/>
        </p:spPr>
        <p:txBody>
          <a:bodyPr wrap="none" rtlCol="0">
            <a:spAutoFit/>
          </a:bodyPr>
          <a:lstStyle/>
          <a:p>
            <a:r>
              <a:rPr lang="en-US" sz="1200" b="1" u="sng" dirty="0">
                <a:solidFill>
                  <a:srgbClr val="6458B2"/>
                </a:solidFill>
                <a:hlinkClick r:id="rId7"/>
              </a:rPr>
              <a:t>https://github.com/belgau/spacex_capstone</a:t>
            </a:r>
            <a:endParaRPr lang="en-US" sz="1200" b="1" u="sng" dirty="0">
              <a:solidFill>
                <a:srgbClr val="6458B2"/>
              </a:solidFill>
            </a:endParaRPr>
          </a:p>
        </p:txBody>
      </p:sp>
    </p:spTree>
    <p:extLst>
      <p:ext uri="{BB962C8B-B14F-4D97-AF65-F5344CB8AC3E}">
        <p14:creationId xmlns:p14="http://schemas.microsoft.com/office/powerpoint/2010/main" val="1980221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AAB4FC5-C80A-4D46-8206-1D332D90716C}"/>
              </a:ext>
            </a:extLst>
          </p:cNvPr>
          <p:cNvSpPr txBox="1">
            <a:spLocks/>
          </p:cNvSpPr>
          <p:nvPr/>
        </p:nvSpPr>
        <p:spPr>
          <a:xfrm>
            <a:off x="563961" y="1652155"/>
            <a:ext cx="10323540" cy="971117"/>
          </a:xfrm>
          <a:prstGeom prst="rect">
            <a:avLst/>
          </a:prstGeom>
          <a:noFill/>
          <a:ln>
            <a:noFill/>
          </a:ln>
        </p:spPr>
        <p:txBody>
          <a:bodyPr spcFirstLastPara="1" wrap="square" lIns="91440" tIns="45720" rIns="91440" bIns="45720" anchor="t" anchorCtr="0">
            <a:normAutofit fontScale="92500" lnSpcReduction="20000"/>
          </a:bodyPr>
          <a:lstStyle>
            <a:defPPr marR="0" lvl="0" algn="l" rtl="0">
              <a:lnSpc>
                <a:spcPct val="100000"/>
              </a:lnSpc>
              <a:spcBef>
                <a:spcPts val="0"/>
              </a:spcBef>
              <a:spcAft>
                <a:spcPts val="0"/>
              </a:spcAft>
            </a:defPPr>
            <a:lvl1pPr marL="457200" marR="0" lvl="0" indent="-330200" algn="l" rtl="0" eaLnBrk="1" hangingPunct="1">
              <a:lnSpc>
                <a:spcPct val="115000"/>
              </a:lnSpc>
              <a:spcBef>
                <a:spcPts val="0"/>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1pPr>
            <a:lvl2pPr marL="914400" marR="0" lvl="1" indent="-330200" algn="l" rtl="0" eaLnBrk="1" hangingPunct="1">
              <a:lnSpc>
                <a:spcPct val="115000"/>
              </a:lnSpc>
              <a:spcBef>
                <a:spcPts val="800"/>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2pPr>
            <a:lvl3pPr marL="1371600" marR="0" lvl="2" indent="-330200" algn="l" rtl="0" eaLnBrk="1" hangingPunct="1">
              <a:lnSpc>
                <a:spcPct val="115000"/>
              </a:lnSpc>
              <a:spcBef>
                <a:spcPts val="800"/>
              </a:spcBef>
              <a:spcAft>
                <a:spcPts val="0"/>
              </a:spcAft>
              <a:buClr>
                <a:schemeClr val="dk2"/>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3pPr>
            <a:lvl4pPr marL="1828800" marR="0" lvl="3"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4pPr>
            <a:lvl5pPr marL="2286000" marR="0" lvl="4"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5pPr>
            <a:lvl6pPr marL="2743200" marR="0" lvl="5"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6pPr>
            <a:lvl7pPr marL="3200400" marR="0" lvl="6"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7pPr>
            <a:lvl8pPr marL="3657600" marR="0" lvl="7"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8pPr>
            <a:lvl9pPr marL="4114800" marR="0" lvl="8" indent="-381000" algn="l" rtl="0" eaLnBrk="1" hangingPunct="1">
              <a:lnSpc>
                <a:spcPct val="115000"/>
              </a:lnSpc>
              <a:spcBef>
                <a:spcPts val="800"/>
              </a:spcBef>
              <a:spcAft>
                <a:spcPts val="80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9pPr>
          </a:lstStyle>
          <a:p>
            <a:pPr>
              <a:lnSpc>
                <a:spcPct val="100000"/>
              </a:lnSpc>
              <a:spcBef>
                <a:spcPts val="1400"/>
              </a:spcBef>
            </a:pPr>
            <a:r>
              <a:rPr lang="en-US" sz="2200" kern="0" dirty="0">
                <a:solidFill>
                  <a:schemeClr val="accent3">
                    <a:lumMod val="25000"/>
                  </a:schemeClr>
                </a:solidFill>
                <a:latin typeface="Abadi" panose="020B0604020104020204" pitchFamily="34" charset="0"/>
              </a:rPr>
              <a:t>This displays an overview of scatterplot</a:t>
            </a:r>
          </a:p>
          <a:p>
            <a:pPr marL="127000" indent="0">
              <a:lnSpc>
                <a:spcPct val="100000"/>
              </a:lnSpc>
              <a:spcBef>
                <a:spcPts val="1400"/>
              </a:spcBef>
              <a:buNone/>
            </a:pPr>
            <a:r>
              <a:rPr lang="en-US" sz="2200" kern="0" dirty="0">
                <a:solidFill>
                  <a:schemeClr val="accent3">
                    <a:lumMod val="25000"/>
                  </a:schemeClr>
                </a:solidFill>
                <a:latin typeface="Abadi" panose="020B0604020104020204" pitchFamily="34" charset="0"/>
              </a:rPr>
              <a:t>	… now when we filter….</a:t>
            </a:r>
          </a:p>
          <a:p>
            <a:pPr marL="127000" indent="0">
              <a:lnSpc>
                <a:spcPct val="100000"/>
              </a:lnSpc>
              <a:spcBef>
                <a:spcPts val="1400"/>
              </a:spcBef>
              <a:buNone/>
            </a:pPr>
            <a:endParaRPr lang="en-US" sz="2200" kern="0" dirty="0">
              <a:solidFill>
                <a:schemeClr val="accent3">
                  <a:lumMod val="25000"/>
                </a:schemeClr>
              </a:solidFill>
              <a:latin typeface="Abadi"/>
            </a:endParaRPr>
          </a:p>
        </p:txBody>
      </p:sp>
      <p:sp>
        <p:nvSpPr>
          <p:cNvPr id="6" name="Title 1">
            <a:extLst>
              <a:ext uri="{FF2B5EF4-FFF2-40B4-BE49-F238E27FC236}">
                <a16:creationId xmlns:a16="http://schemas.microsoft.com/office/drawing/2014/main" id="{EA0F215F-F932-4512-BF64-6B563B10772C}"/>
              </a:ext>
            </a:extLst>
          </p:cNvPr>
          <p:cNvSpPr txBox="1">
            <a:spLocks/>
          </p:cNvSpPr>
          <p:nvPr/>
        </p:nvSpPr>
        <p:spPr>
          <a:xfrm>
            <a:off x="727073" y="704658"/>
            <a:ext cx="8014000" cy="858497"/>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3200" b="1" kern="0" dirty="0">
                <a:solidFill>
                  <a:srgbClr val="6458B2"/>
                </a:solidFill>
                <a:latin typeface="Catamaran"/>
              </a:rPr>
              <a:t>Interactive Dashboard</a:t>
            </a:r>
          </a:p>
          <a:p>
            <a:r>
              <a:rPr lang="en-US" sz="1800" b="1" kern="0" dirty="0">
                <a:solidFill>
                  <a:schemeClr val="tx1"/>
                </a:solidFill>
                <a:latin typeface="Catamaran"/>
              </a:rPr>
              <a:t>Launch Rate vs. Payload Overview</a:t>
            </a:r>
          </a:p>
        </p:txBody>
      </p:sp>
      <p:pic>
        <p:nvPicPr>
          <p:cNvPr id="7" name="Picture 6">
            <a:extLst>
              <a:ext uri="{FF2B5EF4-FFF2-40B4-BE49-F238E27FC236}">
                <a16:creationId xmlns:a16="http://schemas.microsoft.com/office/drawing/2014/main" id="{ECB52865-B657-4BC8-B96F-491943CC01A4}"/>
              </a:ext>
            </a:extLst>
          </p:cNvPr>
          <p:cNvPicPr>
            <a:picLocks noChangeAspect="1"/>
          </p:cNvPicPr>
          <p:nvPr/>
        </p:nvPicPr>
        <p:blipFill>
          <a:blip r:embed="rId2"/>
          <a:stretch>
            <a:fillRect/>
          </a:stretch>
        </p:blipFill>
        <p:spPr>
          <a:xfrm>
            <a:off x="727073" y="2573357"/>
            <a:ext cx="11321278" cy="3322744"/>
          </a:xfrm>
          <a:prstGeom prst="rect">
            <a:avLst/>
          </a:prstGeom>
        </p:spPr>
      </p:pic>
      <p:sp>
        <p:nvSpPr>
          <p:cNvPr id="8" name="TextBox 7">
            <a:extLst>
              <a:ext uri="{FF2B5EF4-FFF2-40B4-BE49-F238E27FC236}">
                <a16:creationId xmlns:a16="http://schemas.microsoft.com/office/drawing/2014/main" id="{4176C1B6-192E-4136-BED3-B3F571F446F2}"/>
              </a:ext>
            </a:extLst>
          </p:cNvPr>
          <p:cNvSpPr txBox="1"/>
          <p:nvPr/>
        </p:nvSpPr>
        <p:spPr>
          <a:xfrm>
            <a:off x="3139805" y="6014842"/>
            <a:ext cx="6226833" cy="276999"/>
          </a:xfrm>
          <a:prstGeom prst="rect">
            <a:avLst/>
          </a:prstGeom>
          <a:noFill/>
        </p:spPr>
        <p:txBody>
          <a:bodyPr wrap="none" rtlCol="0">
            <a:spAutoFit/>
          </a:bodyPr>
          <a:lstStyle/>
          <a:p>
            <a:r>
              <a:rPr lang="en-US" sz="1200" b="1" u="sng" dirty="0">
                <a:solidFill>
                  <a:srgbClr val="6458B2"/>
                </a:solidFill>
                <a:hlinkClick r:id="rId3"/>
              </a:rPr>
              <a:t>https://github.com/belgau/spacex_capstone/tree/main/Interactive_Web_Dashboard</a:t>
            </a:r>
            <a:endParaRPr lang="en-US" sz="1200" b="1" u="sng" dirty="0">
              <a:solidFill>
                <a:srgbClr val="6458B2"/>
              </a:solidFill>
            </a:endParaRPr>
          </a:p>
        </p:txBody>
      </p:sp>
    </p:spTree>
    <p:extLst>
      <p:ext uri="{BB962C8B-B14F-4D97-AF65-F5344CB8AC3E}">
        <p14:creationId xmlns:p14="http://schemas.microsoft.com/office/powerpoint/2010/main" val="2709372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application&#10;&#10;Description automatically generated">
            <a:extLst>
              <a:ext uri="{FF2B5EF4-FFF2-40B4-BE49-F238E27FC236}">
                <a16:creationId xmlns:a16="http://schemas.microsoft.com/office/drawing/2014/main" id="{9394CCC8-778B-49EB-965B-B197DD3EC9B2}"/>
              </a:ext>
            </a:extLst>
          </p:cNvPr>
          <p:cNvPicPr>
            <a:picLocks noChangeAspect="1"/>
          </p:cNvPicPr>
          <p:nvPr/>
        </p:nvPicPr>
        <p:blipFill>
          <a:blip r:embed="rId2"/>
          <a:stretch>
            <a:fillRect/>
          </a:stretch>
        </p:blipFill>
        <p:spPr>
          <a:xfrm>
            <a:off x="877861" y="1743749"/>
            <a:ext cx="10436277" cy="3123144"/>
          </a:xfrm>
          <a:prstGeom prst="rect">
            <a:avLst/>
          </a:prstGeom>
        </p:spPr>
      </p:pic>
      <p:sp>
        <p:nvSpPr>
          <p:cNvPr id="5" name="Content Placeholder 4">
            <a:extLst>
              <a:ext uri="{FF2B5EF4-FFF2-40B4-BE49-F238E27FC236}">
                <a16:creationId xmlns:a16="http://schemas.microsoft.com/office/drawing/2014/main" id="{4AAB4FC5-C80A-4D46-8206-1D332D90716C}"/>
              </a:ext>
            </a:extLst>
          </p:cNvPr>
          <p:cNvSpPr txBox="1">
            <a:spLocks/>
          </p:cNvSpPr>
          <p:nvPr/>
        </p:nvSpPr>
        <p:spPr>
          <a:xfrm>
            <a:off x="877860" y="5205845"/>
            <a:ext cx="10323540" cy="971117"/>
          </a:xfrm>
          <a:prstGeom prst="rect">
            <a:avLst/>
          </a:prstGeom>
          <a:noFill/>
          <a:ln>
            <a:noFill/>
          </a:ln>
        </p:spPr>
        <p:txBody>
          <a:bodyPr spcFirstLastPara="1" wrap="square" lIns="91440" tIns="45720" rIns="91440" bIns="45720" anchor="t" anchorCtr="0">
            <a:normAutofit/>
          </a:bodyPr>
          <a:lstStyle>
            <a:defPPr marR="0" lvl="0" algn="l" rtl="0">
              <a:lnSpc>
                <a:spcPct val="100000"/>
              </a:lnSpc>
              <a:spcBef>
                <a:spcPts val="0"/>
              </a:spcBef>
              <a:spcAft>
                <a:spcPts val="0"/>
              </a:spcAft>
            </a:defPPr>
            <a:lvl1pPr marL="457200" marR="0" lvl="0" indent="-330200" algn="l" rtl="0" eaLnBrk="1" hangingPunct="1">
              <a:lnSpc>
                <a:spcPct val="115000"/>
              </a:lnSpc>
              <a:spcBef>
                <a:spcPts val="0"/>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1pPr>
            <a:lvl2pPr marL="914400" marR="0" lvl="1" indent="-330200" algn="l" rtl="0" eaLnBrk="1" hangingPunct="1">
              <a:lnSpc>
                <a:spcPct val="115000"/>
              </a:lnSpc>
              <a:spcBef>
                <a:spcPts val="800"/>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2pPr>
            <a:lvl3pPr marL="1371600" marR="0" lvl="2" indent="-330200" algn="l" rtl="0" eaLnBrk="1" hangingPunct="1">
              <a:lnSpc>
                <a:spcPct val="115000"/>
              </a:lnSpc>
              <a:spcBef>
                <a:spcPts val="800"/>
              </a:spcBef>
              <a:spcAft>
                <a:spcPts val="0"/>
              </a:spcAft>
              <a:buClr>
                <a:schemeClr val="dk2"/>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3pPr>
            <a:lvl4pPr marL="1828800" marR="0" lvl="3"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4pPr>
            <a:lvl5pPr marL="2286000" marR="0" lvl="4"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5pPr>
            <a:lvl6pPr marL="2743200" marR="0" lvl="5"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6pPr>
            <a:lvl7pPr marL="3200400" marR="0" lvl="6"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7pPr>
            <a:lvl8pPr marL="3657600" marR="0" lvl="7"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8pPr>
            <a:lvl9pPr marL="4114800" marR="0" lvl="8" indent="-381000" algn="l" rtl="0" eaLnBrk="1" hangingPunct="1">
              <a:lnSpc>
                <a:spcPct val="115000"/>
              </a:lnSpc>
              <a:spcBef>
                <a:spcPts val="800"/>
              </a:spcBef>
              <a:spcAft>
                <a:spcPts val="80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9pPr>
          </a:lstStyle>
          <a:p>
            <a:pPr>
              <a:lnSpc>
                <a:spcPct val="100000"/>
              </a:lnSpc>
              <a:spcBef>
                <a:spcPts val="1400"/>
              </a:spcBef>
            </a:pPr>
            <a:r>
              <a:rPr lang="en-US" sz="2200" kern="0" dirty="0">
                <a:solidFill>
                  <a:schemeClr val="accent3">
                    <a:lumMod val="25000"/>
                  </a:schemeClr>
                </a:solidFill>
                <a:latin typeface="Abadi" panose="020B0604020104020204" pitchFamily="34" charset="0"/>
              </a:rPr>
              <a:t>The </a:t>
            </a:r>
            <a:r>
              <a:rPr lang="en-US" sz="2200" b="1" u="sng" kern="0" dirty="0">
                <a:solidFill>
                  <a:schemeClr val="accent3">
                    <a:lumMod val="25000"/>
                  </a:schemeClr>
                </a:solidFill>
                <a:latin typeface="Abadi" panose="020B0604020104020204" pitchFamily="34" charset="0"/>
              </a:rPr>
              <a:t>highest</a:t>
            </a:r>
            <a:r>
              <a:rPr lang="en-US" sz="2200" kern="0" dirty="0">
                <a:solidFill>
                  <a:schemeClr val="accent3">
                    <a:lumMod val="25000"/>
                  </a:schemeClr>
                </a:solidFill>
                <a:latin typeface="Abadi" panose="020B0604020104020204" pitchFamily="34" charset="0"/>
              </a:rPr>
              <a:t> successful launch rate was for payloads between 3,000 – 4,000 kg</a:t>
            </a:r>
          </a:p>
          <a:p>
            <a:pPr marL="127000" indent="0">
              <a:lnSpc>
                <a:spcPct val="100000"/>
              </a:lnSpc>
              <a:spcBef>
                <a:spcPts val="1400"/>
              </a:spcBef>
              <a:buNone/>
            </a:pPr>
            <a:endParaRPr lang="en-US" sz="2200" kern="0" dirty="0">
              <a:solidFill>
                <a:schemeClr val="accent3">
                  <a:lumMod val="25000"/>
                </a:schemeClr>
              </a:solidFill>
              <a:latin typeface="Abadi"/>
            </a:endParaRPr>
          </a:p>
        </p:txBody>
      </p:sp>
      <p:sp>
        <p:nvSpPr>
          <p:cNvPr id="6" name="Title 1">
            <a:extLst>
              <a:ext uri="{FF2B5EF4-FFF2-40B4-BE49-F238E27FC236}">
                <a16:creationId xmlns:a16="http://schemas.microsoft.com/office/drawing/2014/main" id="{EA0F215F-F932-4512-BF64-6B563B10772C}"/>
              </a:ext>
            </a:extLst>
          </p:cNvPr>
          <p:cNvSpPr txBox="1">
            <a:spLocks/>
          </p:cNvSpPr>
          <p:nvPr/>
        </p:nvSpPr>
        <p:spPr>
          <a:xfrm>
            <a:off x="727073" y="704658"/>
            <a:ext cx="8014000" cy="858497"/>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3200" b="1" kern="0" dirty="0">
                <a:solidFill>
                  <a:srgbClr val="6458B2"/>
                </a:solidFill>
                <a:latin typeface="Catamaran"/>
              </a:rPr>
              <a:t>Interactive Dashboard</a:t>
            </a:r>
          </a:p>
          <a:p>
            <a:r>
              <a:rPr lang="en-US" sz="1800" b="1" kern="0" dirty="0">
                <a:solidFill>
                  <a:schemeClr val="tx1"/>
                </a:solidFill>
                <a:latin typeface="Catamaran"/>
              </a:rPr>
              <a:t>Launch Rate vs. Payload</a:t>
            </a:r>
          </a:p>
        </p:txBody>
      </p:sp>
      <p:sp>
        <p:nvSpPr>
          <p:cNvPr id="7" name="TextBox 6">
            <a:extLst>
              <a:ext uri="{FF2B5EF4-FFF2-40B4-BE49-F238E27FC236}">
                <a16:creationId xmlns:a16="http://schemas.microsoft.com/office/drawing/2014/main" id="{CF22526C-E76D-4E11-8321-399690CDF00B}"/>
              </a:ext>
            </a:extLst>
          </p:cNvPr>
          <p:cNvSpPr txBox="1"/>
          <p:nvPr/>
        </p:nvSpPr>
        <p:spPr>
          <a:xfrm>
            <a:off x="3139805" y="6014842"/>
            <a:ext cx="6226833" cy="276999"/>
          </a:xfrm>
          <a:prstGeom prst="rect">
            <a:avLst/>
          </a:prstGeom>
          <a:noFill/>
        </p:spPr>
        <p:txBody>
          <a:bodyPr wrap="none" rtlCol="0">
            <a:spAutoFit/>
          </a:bodyPr>
          <a:lstStyle/>
          <a:p>
            <a:r>
              <a:rPr lang="en-US" sz="1200" b="1" u="sng" dirty="0">
                <a:solidFill>
                  <a:srgbClr val="6458B2"/>
                </a:solidFill>
                <a:hlinkClick r:id="rId3"/>
              </a:rPr>
              <a:t>https://github.com/belgau/spacex_capstone/tree/main/Interactive_Web_Dashboard</a:t>
            </a:r>
            <a:endParaRPr lang="en-US" sz="1200" b="1" u="sng" dirty="0">
              <a:solidFill>
                <a:srgbClr val="6458B2"/>
              </a:solidFill>
            </a:endParaRPr>
          </a:p>
        </p:txBody>
      </p:sp>
    </p:spTree>
    <p:extLst>
      <p:ext uri="{BB962C8B-B14F-4D97-AF65-F5344CB8AC3E}">
        <p14:creationId xmlns:p14="http://schemas.microsoft.com/office/powerpoint/2010/main" val="14251722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AAB4FC5-C80A-4D46-8206-1D332D90716C}"/>
              </a:ext>
            </a:extLst>
          </p:cNvPr>
          <p:cNvSpPr txBox="1">
            <a:spLocks/>
          </p:cNvSpPr>
          <p:nvPr/>
        </p:nvSpPr>
        <p:spPr>
          <a:xfrm>
            <a:off x="831272" y="1761692"/>
            <a:ext cx="10529456" cy="1708872"/>
          </a:xfrm>
          <a:prstGeom prst="rect">
            <a:avLst/>
          </a:prstGeom>
          <a:noFill/>
          <a:ln>
            <a:noFill/>
          </a:ln>
        </p:spPr>
        <p:txBody>
          <a:bodyPr spcFirstLastPara="1" wrap="square" lIns="91440" tIns="45720" rIns="91440" bIns="45720" anchor="t" anchorCtr="0">
            <a:normAutofit/>
          </a:bodyPr>
          <a:lstStyle>
            <a:defPPr marR="0" lvl="0" algn="l" rtl="0">
              <a:lnSpc>
                <a:spcPct val="100000"/>
              </a:lnSpc>
              <a:spcBef>
                <a:spcPts val="0"/>
              </a:spcBef>
              <a:spcAft>
                <a:spcPts val="0"/>
              </a:spcAft>
            </a:defPPr>
            <a:lvl1pPr marL="457200" marR="0" lvl="0" indent="-330200" algn="l" rtl="0" eaLnBrk="1" hangingPunct="1">
              <a:lnSpc>
                <a:spcPct val="115000"/>
              </a:lnSpc>
              <a:spcBef>
                <a:spcPts val="0"/>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1pPr>
            <a:lvl2pPr marL="914400" marR="0" lvl="1" indent="-330200" algn="l" rtl="0" eaLnBrk="1" hangingPunct="1">
              <a:lnSpc>
                <a:spcPct val="115000"/>
              </a:lnSpc>
              <a:spcBef>
                <a:spcPts val="800"/>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2pPr>
            <a:lvl3pPr marL="1371600" marR="0" lvl="2" indent="-330200" algn="l" rtl="0" eaLnBrk="1" hangingPunct="1">
              <a:lnSpc>
                <a:spcPct val="115000"/>
              </a:lnSpc>
              <a:spcBef>
                <a:spcPts val="800"/>
              </a:spcBef>
              <a:spcAft>
                <a:spcPts val="0"/>
              </a:spcAft>
              <a:buClr>
                <a:schemeClr val="dk2"/>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3pPr>
            <a:lvl4pPr marL="1828800" marR="0" lvl="3"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4pPr>
            <a:lvl5pPr marL="2286000" marR="0" lvl="4"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5pPr>
            <a:lvl6pPr marL="2743200" marR="0" lvl="5"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6pPr>
            <a:lvl7pPr marL="3200400" marR="0" lvl="6"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7pPr>
            <a:lvl8pPr marL="3657600" marR="0" lvl="7"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8pPr>
            <a:lvl9pPr marL="4114800" marR="0" lvl="8" indent="-381000" algn="l" rtl="0" eaLnBrk="1" hangingPunct="1">
              <a:lnSpc>
                <a:spcPct val="115000"/>
              </a:lnSpc>
              <a:spcBef>
                <a:spcPts val="800"/>
              </a:spcBef>
              <a:spcAft>
                <a:spcPts val="80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9pPr>
          </a:lstStyle>
          <a:p>
            <a:pPr>
              <a:lnSpc>
                <a:spcPct val="100000"/>
              </a:lnSpc>
              <a:spcBef>
                <a:spcPts val="1400"/>
              </a:spcBef>
            </a:pPr>
            <a:r>
              <a:rPr lang="en-US" sz="2000" kern="0" dirty="0">
                <a:solidFill>
                  <a:schemeClr val="accent3">
                    <a:lumMod val="25000"/>
                  </a:schemeClr>
                </a:solidFill>
                <a:latin typeface="Abadi" panose="020B0604020104020204" pitchFamily="34" charset="0"/>
              </a:rPr>
              <a:t>The </a:t>
            </a:r>
            <a:r>
              <a:rPr lang="en-US" sz="2000" b="1" u="sng" kern="0" dirty="0">
                <a:solidFill>
                  <a:schemeClr val="accent3">
                    <a:lumMod val="25000"/>
                  </a:schemeClr>
                </a:solidFill>
                <a:latin typeface="Abadi" panose="020B0604020104020204" pitchFamily="34" charset="0"/>
              </a:rPr>
              <a:t>lowest</a:t>
            </a:r>
            <a:r>
              <a:rPr lang="en-US" sz="2000" kern="0" dirty="0">
                <a:solidFill>
                  <a:schemeClr val="accent3">
                    <a:lumMod val="25000"/>
                  </a:schemeClr>
                </a:solidFill>
                <a:latin typeface="Abadi" panose="020B0604020104020204" pitchFamily="34" charset="0"/>
              </a:rPr>
              <a:t> successful launch rate was for payloads between 3,000 – 4,000 kg at 41.67%</a:t>
            </a:r>
          </a:p>
          <a:p>
            <a:pPr>
              <a:lnSpc>
                <a:spcPct val="100000"/>
              </a:lnSpc>
              <a:spcBef>
                <a:spcPts val="1400"/>
              </a:spcBef>
            </a:pPr>
            <a:r>
              <a:rPr lang="en-US" sz="2000" kern="0" dirty="0">
                <a:solidFill>
                  <a:schemeClr val="accent3">
                    <a:lumMod val="25000"/>
                  </a:schemeClr>
                </a:solidFill>
                <a:latin typeface="Abadi" panose="020B0604020104020204" pitchFamily="34" charset="0"/>
              </a:rPr>
              <a:t>However… 0 - 2,000 kg is a close second at 42.86%</a:t>
            </a:r>
          </a:p>
          <a:p>
            <a:pPr marL="127000" indent="0">
              <a:lnSpc>
                <a:spcPct val="100000"/>
              </a:lnSpc>
              <a:spcBef>
                <a:spcPts val="1400"/>
              </a:spcBef>
              <a:buNone/>
            </a:pPr>
            <a:endParaRPr lang="en-US" sz="2000" kern="0" dirty="0">
              <a:solidFill>
                <a:schemeClr val="accent3">
                  <a:lumMod val="25000"/>
                </a:schemeClr>
              </a:solidFill>
              <a:latin typeface="Abadi"/>
            </a:endParaRPr>
          </a:p>
        </p:txBody>
      </p:sp>
      <p:sp>
        <p:nvSpPr>
          <p:cNvPr id="6" name="Title 1">
            <a:extLst>
              <a:ext uri="{FF2B5EF4-FFF2-40B4-BE49-F238E27FC236}">
                <a16:creationId xmlns:a16="http://schemas.microsoft.com/office/drawing/2014/main" id="{EA0F215F-F932-4512-BF64-6B563B10772C}"/>
              </a:ext>
            </a:extLst>
          </p:cNvPr>
          <p:cNvSpPr txBox="1">
            <a:spLocks/>
          </p:cNvSpPr>
          <p:nvPr/>
        </p:nvSpPr>
        <p:spPr>
          <a:xfrm>
            <a:off x="727073" y="704658"/>
            <a:ext cx="8014000" cy="858497"/>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3200" b="1" kern="0" dirty="0">
                <a:solidFill>
                  <a:srgbClr val="6458B2"/>
                </a:solidFill>
                <a:latin typeface="Catamaran"/>
              </a:rPr>
              <a:t>Interactive Dashboard</a:t>
            </a:r>
          </a:p>
          <a:p>
            <a:r>
              <a:rPr lang="en-US" sz="1800" b="1" kern="0" dirty="0">
                <a:solidFill>
                  <a:schemeClr val="tx1"/>
                </a:solidFill>
                <a:latin typeface="Catamaran"/>
              </a:rPr>
              <a:t>Launch Rate vs. Payload</a:t>
            </a:r>
          </a:p>
        </p:txBody>
      </p:sp>
      <p:pic>
        <p:nvPicPr>
          <p:cNvPr id="3" name="Picture 2" descr="A picture containing application&#10;&#10;Description automatically generated">
            <a:extLst>
              <a:ext uri="{FF2B5EF4-FFF2-40B4-BE49-F238E27FC236}">
                <a16:creationId xmlns:a16="http://schemas.microsoft.com/office/drawing/2014/main" id="{E34E194A-4BDE-48AF-A3F4-D9E54A325506}"/>
              </a:ext>
            </a:extLst>
          </p:cNvPr>
          <p:cNvPicPr>
            <a:picLocks noChangeAspect="1"/>
          </p:cNvPicPr>
          <p:nvPr/>
        </p:nvPicPr>
        <p:blipFill>
          <a:blip r:embed="rId2"/>
          <a:stretch>
            <a:fillRect/>
          </a:stretch>
        </p:blipFill>
        <p:spPr>
          <a:xfrm>
            <a:off x="831272" y="2751210"/>
            <a:ext cx="10297392" cy="3020933"/>
          </a:xfrm>
          <a:prstGeom prst="rect">
            <a:avLst/>
          </a:prstGeom>
        </p:spPr>
      </p:pic>
      <p:sp>
        <p:nvSpPr>
          <p:cNvPr id="8" name="TextBox 7">
            <a:extLst>
              <a:ext uri="{FF2B5EF4-FFF2-40B4-BE49-F238E27FC236}">
                <a16:creationId xmlns:a16="http://schemas.microsoft.com/office/drawing/2014/main" id="{699494F6-B571-4B21-BB74-A86E2BEC84E4}"/>
              </a:ext>
            </a:extLst>
          </p:cNvPr>
          <p:cNvSpPr txBox="1"/>
          <p:nvPr/>
        </p:nvSpPr>
        <p:spPr>
          <a:xfrm>
            <a:off x="3139805" y="6014842"/>
            <a:ext cx="6226833" cy="276999"/>
          </a:xfrm>
          <a:prstGeom prst="rect">
            <a:avLst/>
          </a:prstGeom>
          <a:noFill/>
        </p:spPr>
        <p:txBody>
          <a:bodyPr wrap="none" rtlCol="0">
            <a:spAutoFit/>
          </a:bodyPr>
          <a:lstStyle/>
          <a:p>
            <a:r>
              <a:rPr lang="en-US" sz="1200" b="1" u="sng" dirty="0">
                <a:solidFill>
                  <a:srgbClr val="6458B2"/>
                </a:solidFill>
                <a:hlinkClick r:id="rId3"/>
              </a:rPr>
              <a:t>https://github.com/belgau/spacex_capstone/tree/main/Interactive_Web_Dashboard</a:t>
            </a:r>
            <a:endParaRPr lang="en-US" sz="1200" b="1" u="sng" dirty="0">
              <a:solidFill>
                <a:srgbClr val="6458B2"/>
              </a:solidFill>
            </a:endParaRPr>
          </a:p>
        </p:txBody>
      </p:sp>
    </p:spTree>
    <p:extLst>
      <p:ext uri="{BB962C8B-B14F-4D97-AF65-F5344CB8AC3E}">
        <p14:creationId xmlns:p14="http://schemas.microsoft.com/office/powerpoint/2010/main" val="38272321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AAB4FC5-C80A-4D46-8206-1D332D90716C}"/>
              </a:ext>
            </a:extLst>
          </p:cNvPr>
          <p:cNvSpPr txBox="1">
            <a:spLocks/>
          </p:cNvSpPr>
          <p:nvPr/>
        </p:nvSpPr>
        <p:spPr>
          <a:xfrm>
            <a:off x="555133" y="5298906"/>
            <a:ext cx="10567555" cy="1708872"/>
          </a:xfrm>
          <a:prstGeom prst="rect">
            <a:avLst/>
          </a:prstGeom>
          <a:noFill/>
          <a:ln>
            <a:noFill/>
          </a:ln>
        </p:spPr>
        <p:txBody>
          <a:bodyPr spcFirstLastPara="1" wrap="square" lIns="91440" tIns="45720" rIns="91440" bIns="45720" anchor="t" anchorCtr="0">
            <a:normAutofit/>
          </a:bodyPr>
          <a:lstStyle>
            <a:defPPr marR="0" lvl="0" algn="l" rtl="0">
              <a:lnSpc>
                <a:spcPct val="100000"/>
              </a:lnSpc>
              <a:spcBef>
                <a:spcPts val="0"/>
              </a:spcBef>
              <a:spcAft>
                <a:spcPts val="0"/>
              </a:spcAft>
            </a:defPPr>
            <a:lvl1pPr marL="457200" marR="0" lvl="0" indent="-330200" algn="l" rtl="0" eaLnBrk="1" hangingPunct="1">
              <a:lnSpc>
                <a:spcPct val="115000"/>
              </a:lnSpc>
              <a:spcBef>
                <a:spcPts val="0"/>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1pPr>
            <a:lvl2pPr marL="914400" marR="0" lvl="1" indent="-330200" algn="l" rtl="0" eaLnBrk="1" hangingPunct="1">
              <a:lnSpc>
                <a:spcPct val="115000"/>
              </a:lnSpc>
              <a:spcBef>
                <a:spcPts val="800"/>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2pPr>
            <a:lvl3pPr marL="1371600" marR="0" lvl="2" indent="-330200" algn="l" rtl="0" eaLnBrk="1" hangingPunct="1">
              <a:lnSpc>
                <a:spcPct val="115000"/>
              </a:lnSpc>
              <a:spcBef>
                <a:spcPts val="800"/>
              </a:spcBef>
              <a:spcAft>
                <a:spcPts val="0"/>
              </a:spcAft>
              <a:buClr>
                <a:schemeClr val="dk2"/>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3pPr>
            <a:lvl4pPr marL="1828800" marR="0" lvl="3"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4pPr>
            <a:lvl5pPr marL="2286000" marR="0" lvl="4"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5pPr>
            <a:lvl6pPr marL="2743200" marR="0" lvl="5"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6pPr>
            <a:lvl7pPr marL="3200400" marR="0" lvl="6"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7pPr>
            <a:lvl8pPr marL="3657600" marR="0" lvl="7"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8pPr>
            <a:lvl9pPr marL="4114800" marR="0" lvl="8" indent="-381000" algn="l" rtl="0" eaLnBrk="1" hangingPunct="1">
              <a:lnSpc>
                <a:spcPct val="115000"/>
              </a:lnSpc>
              <a:spcBef>
                <a:spcPts val="800"/>
              </a:spcBef>
              <a:spcAft>
                <a:spcPts val="80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9pPr>
          </a:lstStyle>
          <a:p>
            <a:pPr>
              <a:lnSpc>
                <a:spcPct val="100000"/>
              </a:lnSpc>
              <a:spcBef>
                <a:spcPts val="1400"/>
              </a:spcBef>
            </a:pPr>
            <a:r>
              <a:rPr lang="en-US" sz="2200" kern="0" dirty="0">
                <a:solidFill>
                  <a:schemeClr val="accent3">
                    <a:lumMod val="25000"/>
                  </a:schemeClr>
                </a:solidFill>
                <a:latin typeface="Abadi" panose="020B0604020104020204" pitchFamily="34" charset="0"/>
              </a:rPr>
              <a:t>The </a:t>
            </a:r>
            <a:r>
              <a:rPr lang="en-US" sz="2200" b="1" kern="0" dirty="0">
                <a:solidFill>
                  <a:schemeClr val="accent3">
                    <a:lumMod val="25000"/>
                  </a:schemeClr>
                </a:solidFill>
                <a:latin typeface="Abadi" panose="020B0604020104020204" pitchFamily="34" charset="0"/>
              </a:rPr>
              <a:t>F9 Booster Version ‘FT’ </a:t>
            </a:r>
            <a:r>
              <a:rPr lang="en-US" sz="2200" kern="0" dirty="0">
                <a:solidFill>
                  <a:schemeClr val="accent3">
                    <a:lumMod val="25000"/>
                  </a:schemeClr>
                </a:solidFill>
                <a:latin typeface="Abadi" panose="020B0604020104020204" pitchFamily="34" charset="0"/>
              </a:rPr>
              <a:t>had the highest successful launch rate at </a:t>
            </a:r>
            <a:r>
              <a:rPr lang="en-US" sz="2200" u="sng" kern="0" dirty="0">
                <a:solidFill>
                  <a:schemeClr val="accent3">
                    <a:lumMod val="25000"/>
                  </a:schemeClr>
                </a:solidFill>
                <a:latin typeface="Abadi" panose="020B0604020104020204" pitchFamily="34" charset="0"/>
              </a:rPr>
              <a:t>62.5%</a:t>
            </a:r>
            <a:r>
              <a:rPr lang="en-US" sz="2200" kern="0" dirty="0">
                <a:solidFill>
                  <a:schemeClr val="accent3">
                    <a:lumMod val="25000"/>
                  </a:schemeClr>
                </a:solidFill>
                <a:latin typeface="Abadi" panose="020B0604020104020204" pitchFamily="34" charset="0"/>
              </a:rPr>
              <a:t>.</a:t>
            </a:r>
          </a:p>
          <a:p>
            <a:pPr marL="127000" indent="0">
              <a:lnSpc>
                <a:spcPct val="100000"/>
              </a:lnSpc>
              <a:spcBef>
                <a:spcPts val="1400"/>
              </a:spcBef>
              <a:buNone/>
            </a:pPr>
            <a:endParaRPr lang="en-US" sz="2200" kern="0" dirty="0">
              <a:solidFill>
                <a:schemeClr val="accent3">
                  <a:lumMod val="25000"/>
                </a:schemeClr>
              </a:solidFill>
              <a:latin typeface="Abadi"/>
            </a:endParaRPr>
          </a:p>
        </p:txBody>
      </p:sp>
      <p:sp>
        <p:nvSpPr>
          <p:cNvPr id="6" name="Title 1">
            <a:extLst>
              <a:ext uri="{FF2B5EF4-FFF2-40B4-BE49-F238E27FC236}">
                <a16:creationId xmlns:a16="http://schemas.microsoft.com/office/drawing/2014/main" id="{EA0F215F-F932-4512-BF64-6B563B10772C}"/>
              </a:ext>
            </a:extLst>
          </p:cNvPr>
          <p:cNvSpPr txBox="1">
            <a:spLocks/>
          </p:cNvSpPr>
          <p:nvPr/>
        </p:nvSpPr>
        <p:spPr>
          <a:xfrm>
            <a:off x="727073" y="704658"/>
            <a:ext cx="8014000" cy="858497"/>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3200" b="1" kern="0" dirty="0">
                <a:solidFill>
                  <a:srgbClr val="6458B2"/>
                </a:solidFill>
                <a:latin typeface="Catamaran"/>
              </a:rPr>
              <a:t>Interactive Dashboard</a:t>
            </a:r>
          </a:p>
          <a:p>
            <a:r>
              <a:rPr lang="en-US" sz="1800" b="1" kern="0" dirty="0">
                <a:solidFill>
                  <a:schemeClr val="tx1"/>
                </a:solidFill>
                <a:latin typeface="Catamaran"/>
              </a:rPr>
              <a:t>Launch Rate vs. Booster Type</a:t>
            </a:r>
          </a:p>
        </p:txBody>
      </p:sp>
      <p:pic>
        <p:nvPicPr>
          <p:cNvPr id="4" name="Picture 3" descr="Graphical user interface, application&#10;&#10;Description automatically generated">
            <a:extLst>
              <a:ext uri="{FF2B5EF4-FFF2-40B4-BE49-F238E27FC236}">
                <a16:creationId xmlns:a16="http://schemas.microsoft.com/office/drawing/2014/main" id="{F9F49F5B-9837-4440-BD65-CE48D544E964}"/>
              </a:ext>
            </a:extLst>
          </p:cNvPr>
          <p:cNvPicPr>
            <a:picLocks noChangeAspect="1"/>
          </p:cNvPicPr>
          <p:nvPr/>
        </p:nvPicPr>
        <p:blipFill>
          <a:blip r:embed="rId2"/>
          <a:stretch>
            <a:fillRect/>
          </a:stretch>
        </p:blipFill>
        <p:spPr>
          <a:xfrm>
            <a:off x="727073" y="1860006"/>
            <a:ext cx="10395615" cy="3137987"/>
          </a:xfrm>
          <a:prstGeom prst="rect">
            <a:avLst/>
          </a:prstGeom>
        </p:spPr>
      </p:pic>
      <p:sp>
        <p:nvSpPr>
          <p:cNvPr id="7" name="TextBox 6">
            <a:extLst>
              <a:ext uri="{FF2B5EF4-FFF2-40B4-BE49-F238E27FC236}">
                <a16:creationId xmlns:a16="http://schemas.microsoft.com/office/drawing/2014/main" id="{2820C253-B6AC-448F-8932-AE8E6E847C09}"/>
              </a:ext>
            </a:extLst>
          </p:cNvPr>
          <p:cNvSpPr txBox="1"/>
          <p:nvPr/>
        </p:nvSpPr>
        <p:spPr>
          <a:xfrm>
            <a:off x="3139805" y="6014842"/>
            <a:ext cx="6226833" cy="276999"/>
          </a:xfrm>
          <a:prstGeom prst="rect">
            <a:avLst/>
          </a:prstGeom>
          <a:noFill/>
        </p:spPr>
        <p:txBody>
          <a:bodyPr wrap="none" rtlCol="0">
            <a:spAutoFit/>
          </a:bodyPr>
          <a:lstStyle/>
          <a:p>
            <a:r>
              <a:rPr lang="en-US" sz="1200" b="1" u="sng" dirty="0">
                <a:solidFill>
                  <a:srgbClr val="6458B2"/>
                </a:solidFill>
                <a:hlinkClick r:id="rId3"/>
              </a:rPr>
              <a:t>https://github.com/belgau/spacex_capstone/tree/main/Interactive_Web_Dashboard</a:t>
            </a:r>
            <a:endParaRPr lang="en-US" sz="1200" b="1" u="sng" dirty="0">
              <a:solidFill>
                <a:srgbClr val="6458B2"/>
              </a:solidFill>
            </a:endParaRPr>
          </a:p>
        </p:txBody>
      </p:sp>
    </p:spTree>
    <p:extLst>
      <p:ext uri="{BB962C8B-B14F-4D97-AF65-F5344CB8AC3E}">
        <p14:creationId xmlns:p14="http://schemas.microsoft.com/office/powerpoint/2010/main" val="30861029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C0FD34-A1BC-4554-B313-1EDAFB40E1FB}"/>
              </a:ext>
            </a:extLst>
          </p:cNvPr>
          <p:cNvSpPr txBox="1">
            <a:spLocks/>
          </p:cNvSpPr>
          <p:nvPr/>
        </p:nvSpPr>
        <p:spPr>
          <a:xfrm>
            <a:off x="1038800" y="1012335"/>
            <a:ext cx="8014000" cy="797260"/>
          </a:xfrm>
          <a:prstGeom prst="rect">
            <a:avLst/>
          </a:prstGeom>
          <a:noFill/>
          <a:ln>
            <a:noFill/>
          </a:ln>
        </p:spPr>
        <p:txBody>
          <a:bodyPr spcFirstLastPara="1" vert="horz" wrap="square" lIns="0" tIns="0" rIns="0" bIns="0" rtlCol="0" anchor="ctr" anchorCtr="0">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Bef>
                <a:spcPts val="0"/>
              </a:spcBef>
              <a:spcAft>
                <a:spcPts val="600"/>
              </a:spcAft>
              <a:buClr>
                <a:schemeClr val="accent1"/>
              </a:buClr>
              <a:buSzPts val="3200"/>
            </a:pPr>
            <a:r>
              <a:rPr lang="en-US" sz="3200" b="1" dirty="0">
                <a:solidFill>
                  <a:schemeClr val="accent1"/>
                </a:solidFill>
                <a:latin typeface="Catamaran"/>
                <a:sym typeface="Catamaran"/>
              </a:rPr>
              <a:t>PREDICTIVE ANALYSIS</a:t>
            </a:r>
          </a:p>
          <a:p>
            <a:pPr>
              <a:spcBef>
                <a:spcPts val="0"/>
              </a:spcBef>
              <a:spcAft>
                <a:spcPts val="600"/>
              </a:spcAft>
              <a:buClr>
                <a:schemeClr val="accent1"/>
              </a:buClr>
              <a:buSzPts val="3200"/>
            </a:pPr>
            <a:r>
              <a:rPr lang="en-US" sz="3200" b="1" dirty="0">
                <a:solidFill>
                  <a:schemeClr val="accent1"/>
                </a:solidFill>
                <a:latin typeface="Catamaran"/>
                <a:sym typeface="Catamaran"/>
              </a:rPr>
              <a:t>(CLASSIFICATION)</a:t>
            </a:r>
          </a:p>
        </p:txBody>
      </p:sp>
      <p:sp>
        <p:nvSpPr>
          <p:cNvPr id="17" name="Content Placeholder 4">
            <a:extLst>
              <a:ext uri="{FF2B5EF4-FFF2-40B4-BE49-F238E27FC236}">
                <a16:creationId xmlns:a16="http://schemas.microsoft.com/office/drawing/2014/main" id="{7D44F5BF-B1DC-4BF1-B1E6-C3381A24BF92}"/>
              </a:ext>
            </a:extLst>
          </p:cNvPr>
          <p:cNvSpPr txBox="1">
            <a:spLocks/>
          </p:cNvSpPr>
          <p:nvPr/>
        </p:nvSpPr>
        <p:spPr>
          <a:xfrm>
            <a:off x="831272" y="1761692"/>
            <a:ext cx="10529456" cy="1029634"/>
          </a:xfrm>
          <a:prstGeom prst="rect">
            <a:avLst/>
          </a:prstGeom>
          <a:noFill/>
          <a:ln>
            <a:noFill/>
          </a:ln>
        </p:spPr>
        <p:txBody>
          <a:bodyPr spcFirstLastPara="1" wrap="square" lIns="91440" tIns="45720" rIns="91440" bIns="45720" anchor="t" anchorCtr="0">
            <a:normAutofit/>
          </a:bodyPr>
          <a:lstStyle>
            <a:defPPr marR="0" lvl="0" algn="l" rtl="0">
              <a:lnSpc>
                <a:spcPct val="100000"/>
              </a:lnSpc>
              <a:spcBef>
                <a:spcPts val="0"/>
              </a:spcBef>
              <a:spcAft>
                <a:spcPts val="0"/>
              </a:spcAft>
            </a:defPPr>
            <a:lvl1pPr marL="457200" marR="0" lvl="0" indent="-330200" algn="l" rtl="0" eaLnBrk="1" hangingPunct="1">
              <a:lnSpc>
                <a:spcPct val="115000"/>
              </a:lnSpc>
              <a:spcBef>
                <a:spcPts val="0"/>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1pPr>
            <a:lvl2pPr marL="914400" marR="0" lvl="1" indent="-330200" algn="l" rtl="0" eaLnBrk="1" hangingPunct="1">
              <a:lnSpc>
                <a:spcPct val="115000"/>
              </a:lnSpc>
              <a:spcBef>
                <a:spcPts val="800"/>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2pPr>
            <a:lvl3pPr marL="1371600" marR="0" lvl="2" indent="-330200" algn="l" rtl="0" eaLnBrk="1" hangingPunct="1">
              <a:lnSpc>
                <a:spcPct val="115000"/>
              </a:lnSpc>
              <a:spcBef>
                <a:spcPts val="800"/>
              </a:spcBef>
              <a:spcAft>
                <a:spcPts val="0"/>
              </a:spcAft>
              <a:buClr>
                <a:schemeClr val="dk2"/>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3pPr>
            <a:lvl4pPr marL="1828800" marR="0" lvl="3"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4pPr>
            <a:lvl5pPr marL="2286000" marR="0" lvl="4"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5pPr>
            <a:lvl6pPr marL="2743200" marR="0" lvl="5"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6pPr>
            <a:lvl7pPr marL="3200400" marR="0" lvl="6"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7pPr>
            <a:lvl8pPr marL="3657600" marR="0" lvl="7"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8pPr>
            <a:lvl9pPr marL="4114800" marR="0" lvl="8" indent="-381000" algn="l" rtl="0" eaLnBrk="1" hangingPunct="1">
              <a:lnSpc>
                <a:spcPct val="115000"/>
              </a:lnSpc>
              <a:spcBef>
                <a:spcPts val="800"/>
              </a:spcBef>
              <a:spcAft>
                <a:spcPts val="80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9pPr>
          </a:lstStyle>
          <a:p>
            <a:pPr>
              <a:lnSpc>
                <a:spcPct val="100000"/>
              </a:lnSpc>
              <a:spcBef>
                <a:spcPts val="1400"/>
              </a:spcBef>
            </a:pPr>
            <a:r>
              <a:rPr lang="en-US" sz="2000" kern="0" dirty="0">
                <a:solidFill>
                  <a:schemeClr val="accent3">
                    <a:lumMod val="25000"/>
                  </a:schemeClr>
                </a:solidFill>
                <a:latin typeface="Abadi" panose="020B0604020104020204" pitchFamily="34" charset="0"/>
              </a:rPr>
              <a:t>From EDA, the following feature matrix was developed for model training and success rate prediction</a:t>
            </a:r>
            <a:endParaRPr lang="en-US" sz="2000" kern="0" dirty="0">
              <a:solidFill>
                <a:schemeClr val="accent3">
                  <a:lumMod val="25000"/>
                </a:schemeClr>
              </a:solidFill>
              <a:latin typeface="Abadi"/>
            </a:endParaRPr>
          </a:p>
        </p:txBody>
      </p:sp>
      <p:pic>
        <p:nvPicPr>
          <p:cNvPr id="19" name="Picture 18">
            <a:extLst>
              <a:ext uri="{FF2B5EF4-FFF2-40B4-BE49-F238E27FC236}">
                <a16:creationId xmlns:a16="http://schemas.microsoft.com/office/drawing/2014/main" id="{C3C1352D-EF19-4DD0-9324-67DB353BE0C6}"/>
              </a:ext>
            </a:extLst>
          </p:cNvPr>
          <p:cNvPicPr>
            <a:picLocks noChangeAspect="1"/>
          </p:cNvPicPr>
          <p:nvPr/>
        </p:nvPicPr>
        <p:blipFill>
          <a:blip r:embed="rId2"/>
          <a:stretch>
            <a:fillRect/>
          </a:stretch>
        </p:blipFill>
        <p:spPr>
          <a:xfrm>
            <a:off x="1271587" y="2959918"/>
            <a:ext cx="9648825" cy="314325"/>
          </a:xfrm>
          <a:prstGeom prst="rect">
            <a:avLst/>
          </a:prstGeom>
          <a:ln>
            <a:solidFill>
              <a:srgbClr val="6458B2"/>
            </a:solidFill>
          </a:ln>
        </p:spPr>
      </p:pic>
      <p:sp>
        <p:nvSpPr>
          <p:cNvPr id="20" name="Content Placeholder 4">
            <a:extLst>
              <a:ext uri="{FF2B5EF4-FFF2-40B4-BE49-F238E27FC236}">
                <a16:creationId xmlns:a16="http://schemas.microsoft.com/office/drawing/2014/main" id="{8F3FE453-91AF-4FEC-B69A-0EAA43EDE72E}"/>
              </a:ext>
            </a:extLst>
          </p:cNvPr>
          <p:cNvSpPr txBox="1">
            <a:spLocks/>
          </p:cNvSpPr>
          <p:nvPr/>
        </p:nvSpPr>
        <p:spPr>
          <a:xfrm>
            <a:off x="831271" y="3583758"/>
            <a:ext cx="10529456" cy="1029634"/>
          </a:xfrm>
          <a:prstGeom prst="rect">
            <a:avLst/>
          </a:prstGeom>
          <a:noFill/>
          <a:ln>
            <a:noFill/>
          </a:ln>
        </p:spPr>
        <p:txBody>
          <a:bodyPr spcFirstLastPara="1" wrap="square" lIns="91440" tIns="45720" rIns="91440" bIns="45720" anchor="t" anchorCtr="0">
            <a:normAutofit lnSpcReduction="10000"/>
          </a:bodyPr>
          <a:lstStyle>
            <a:defPPr marR="0" lvl="0" algn="l" rtl="0">
              <a:lnSpc>
                <a:spcPct val="100000"/>
              </a:lnSpc>
              <a:spcBef>
                <a:spcPts val="0"/>
              </a:spcBef>
              <a:spcAft>
                <a:spcPts val="0"/>
              </a:spcAft>
            </a:defPPr>
            <a:lvl1pPr marL="457200" marR="0" lvl="0" indent="-330200" algn="l" rtl="0" eaLnBrk="1" hangingPunct="1">
              <a:lnSpc>
                <a:spcPct val="115000"/>
              </a:lnSpc>
              <a:spcBef>
                <a:spcPts val="0"/>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1pPr>
            <a:lvl2pPr marL="914400" marR="0" lvl="1" indent="-330200" algn="l" rtl="0" eaLnBrk="1" hangingPunct="1">
              <a:lnSpc>
                <a:spcPct val="115000"/>
              </a:lnSpc>
              <a:spcBef>
                <a:spcPts val="800"/>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2pPr>
            <a:lvl3pPr marL="1371600" marR="0" lvl="2" indent="-330200" algn="l" rtl="0" eaLnBrk="1" hangingPunct="1">
              <a:lnSpc>
                <a:spcPct val="115000"/>
              </a:lnSpc>
              <a:spcBef>
                <a:spcPts val="800"/>
              </a:spcBef>
              <a:spcAft>
                <a:spcPts val="0"/>
              </a:spcAft>
              <a:buClr>
                <a:schemeClr val="dk2"/>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3pPr>
            <a:lvl4pPr marL="1828800" marR="0" lvl="3"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4pPr>
            <a:lvl5pPr marL="2286000" marR="0" lvl="4"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5pPr>
            <a:lvl6pPr marL="2743200" marR="0" lvl="5"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6pPr>
            <a:lvl7pPr marL="3200400" marR="0" lvl="6"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7pPr>
            <a:lvl8pPr marL="3657600" marR="0" lvl="7"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8pPr>
            <a:lvl9pPr marL="4114800" marR="0" lvl="8" indent="-381000" algn="l" rtl="0" eaLnBrk="1" hangingPunct="1">
              <a:lnSpc>
                <a:spcPct val="115000"/>
              </a:lnSpc>
              <a:spcBef>
                <a:spcPts val="800"/>
              </a:spcBef>
              <a:spcAft>
                <a:spcPts val="80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9pPr>
          </a:lstStyle>
          <a:p>
            <a:pPr>
              <a:lnSpc>
                <a:spcPct val="100000"/>
              </a:lnSpc>
              <a:spcBef>
                <a:spcPts val="1400"/>
              </a:spcBef>
            </a:pPr>
            <a:r>
              <a:rPr lang="en-US" sz="2000" kern="0" dirty="0">
                <a:solidFill>
                  <a:schemeClr val="tx1"/>
                </a:solidFill>
                <a:latin typeface="Abadi" panose="020B0604020104020204" pitchFamily="34" charset="0"/>
              </a:rPr>
              <a:t>Non-binary categorical variables were converted to numerical values using </a:t>
            </a:r>
            <a:r>
              <a:rPr lang="en-US" sz="2000" b="1" kern="0" dirty="0" err="1">
                <a:solidFill>
                  <a:schemeClr val="tx1"/>
                </a:solidFill>
                <a:latin typeface="Abadi" panose="020B0604020104020204" pitchFamily="34" charset="0"/>
              </a:rPr>
              <a:t>LabelEncoder</a:t>
            </a:r>
            <a:endParaRPr lang="en-US" sz="2000" b="1" kern="0" dirty="0">
              <a:solidFill>
                <a:schemeClr val="tx1"/>
              </a:solidFill>
              <a:latin typeface="Abadi" panose="020B0604020104020204" pitchFamily="34" charset="0"/>
            </a:endParaRPr>
          </a:p>
          <a:p>
            <a:pPr>
              <a:lnSpc>
                <a:spcPct val="100000"/>
              </a:lnSpc>
              <a:spcBef>
                <a:spcPts val="1400"/>
              </a:spcBef>
            </a:pPr>
            <a:r>
              <a:rPr lang="en-US" sz="2000" kern="0" dirty="0">
                <a:solidFill>
                  <a:schemeClr val="tx1"/>
                </a:solidFill>
                <a:latin typeface="Abadi" panose="020B0604020104020204" pitchFamily="34" charset="0"/>
              </a:rPr>
              <a:t>The encodings were saved in dictionaries for later reference</a:t>
            </a:r>
          </a:p>
          <a:p>
            <a:pPr marL="127000" indent="0">
              <a:lnSpc>
                <a:spcPct val="100000"/>
              </a:lnSpc>
              <a:spcBef>
                <a:spcPts val="1400"/>
              </a:spcBef>
              <a:buNone/>
            </a:pPr>
            <a:endParaRPr lang="en-US" sz="2000" kern="0" dirty="0">
              <a:solidFill>
                <a:schemeClr val="tx1"/>
              </a:solidFill>
              <a:latin typeface="Abadi"/>
            </a:endParaRPr>
          </a:p>
        </p:txBody>
      </p:sp>
      <p:pic>
        <p:nvPicPr>
          <p:cNvPr id="22" name="Picture 21">
            <a:extLst>
              <a:ext uri="{FF2B5EF4-FFF2-40B4-BE49-F238E27FC236}">
                <a16:creationId xmlns:a16="http://schemas.microsoft.com/office/drawing/2014/main" id="{58E5CFE0-C4BF-4BC7-854F-86DC249CC282}"/>
              </a:ext>
            </a:extLst>
          </p:cNvPr>
          <p:cNvPicPr>
            <a:picLocks noChangeAspect="1"/>
          </p:cNvPicPr>
          <p:nvPr/>
        </p:nvPicPr>
        <p:blipFill>
          <a:blip r:embed="rId3"/>
          <a:stretch>
            <a:fillRect/>
          </a:stretch>
        </p:blipFill>
        <p:spPr>
          <a:xfrm>
            <a:off x="1271587" y="4833034"/>
            <a:ext cx="6986889" cy="1613467"/>
          </a:xfrm>
          <a:prstGeom prst="rect">
            <a:avLst/>
          </a:prstGeom>
        </p:spPr>
      </p:pic>
      <p:pic>
        <p:nvPicPr>
          <p:cNvPr id="24" name="Picture 23">
            <a:extLst>
              <a:ext uri="{FF2B5EF4-FFF2-40B4-BE49-F238E27FC236}">
                <a16:creationId xmlns:a16="http://schemas.microsoft.com/office/drawing/2014/main" id="{6393C943-CAE9-480B-8DAF-BD1287420884}"/>
              </a:ext>
            </a:extLst>
          </p:cNvPr>
          <p:cNvPicPr>
            <a:picLocks noChangeAspect="1"/>
          </p:cNvPicPr>
          <p:nvPr/>
        </p:nvPicPr>
        <p:blipFill>
          <a:blip r:embed="rId4"/>
          <a:stretch>
            <a:fillRect/>
          </a:stretch>
        </p:blipFill>
        <p:spPr>
          <a:xfrm>
            <a:off x="9490226" y="4313468"/>
            <a:ext cx="1266825" cy="2352675"/>
          </a:xfrm>
          <a:prstGeom prst="rect">
            <a:avLst/>
          </a:prstGeom>
        </p:spPr>
      </p:pic>
      <p:cxnSp>
        <p:nvCxnSpPr>
          <p:cNvPr id="26" name="Straight Arrow Connector 25">
            <a:extLst>
              <a:ext uri="{FF2B5EF4-FFF2-40B4-BE49-F238E27FC236}">
                <a16:creationId xmlns:a16="http://schemas.microsoft.com/office/drawing/2014/main" id="{E039A865-7246-4A07-929B-49909CD83EE9}"/>
              </a:ext>
            </a:extLst>
          </p:cNvPr>
          <p:cNvCxnSpPr/>
          <p:nvPr/>
        </p:nvCxnSpPr>
        <p:spPr>
          <a:xfrm flipV="1">
            <a:off x="8258476" y="5347855"/>
            <a:ext cx="1134906" cy="9421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B01C48C-7628-4A76-8234-26E86D9DA9C8}"/>
              </a:ext>
            </a:extLst>
          </p:cNvPr>
          <p:cNvSpPr txBox="1"/>
          <p:nvPr/>
        </p:nvSpPr>
        <p:spPr>
          <a:xfrm>
            <a:off x="3239730" y="6593469"/>
            <a:ext cx="6353021" cy="276999"/>
          </a:xfrm>
          <a:prstGeom prst="rect">
            <a:avLst/>
          </a:prstGeom>
          <a:noFill/>
        </p:spPr>
        <p:txBody>
          <a:bodyPr wrap="none" rtlCol="0">
            <a:spAutoFit/>
          </a:bodyPr>
          <a:lstStyle/>
          <a:p>
            <a:r>
              <a:rPr lang="en-US" sz="1200" b="1" u="sng" dirty="0">
                <a:solidFill>
                  <a:srgbClr val="6458B2"/>
                </a:solidFill>
                <a:hlinkClick r:id="rId5"/>
              </a:rPr>
              <a:t>https://github.com/belgau/spacex_capstone/tree/main/Machine_Learning_Prediction</a:t>
            </a:r>
            <a:endParaRPr lang="en-US" sz="1200" b="1" u="sng" dirty="0">
              <a:solidFill>
                <a:srgbClr val="6458B2"/>
              </a:solidFill>
            </a:endParaRPr>
          </a:p>
        </p:txBody>
      </p:sp>
    </p:spTree>
    <p:extLst>
      <p:ext uri="{BB962C8B-B14F-4D97-AF65-F5344CB8AC3E}">
        <p14:creationId xmlns:p14="http://schemas.microsoft.com/office/powerpoint/2010/main" val="37585968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C0FD34-A1BC-4554-B313-1EDAFB40E1FB}"/>
              </a:ext>
            </a:extLst>
          </p:cNvPr>
          <p:cNvSpPr txBox="1">
            <a:spLocks/>
          </p:cNvSpPr>
          <p:nvPr/>
        </p:nvSpPr>
        <p:spPr>
          <a:xfrm>
            <a:off x="1038800" y="1012335"/>
            <a:ext cx="8014000" cy="797260"/>
          </a:xfrm>
          <a:prstGeom prst="rect">
            <a:avLst/>
          </a:prstGeom>
          <a:noFill/>
          <a:ln>
            <a:noFill/>
          </a:ln>
        </p:spPr>
        <p:txBody>
          <a:bodyPr spcFirstLastPara="1" vert="horz" wrap="square" lIns="0" tIns="0" rIns="0" bIns="0" rtlCol="0" anchor="ctr" anchorCtr="0">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Bef>
                <a:spcPts val="0"/>
              </a:spcBef>
              <a:spcAft>
                <a:spcPts val="600"/>
              </a:spcAft>
              <a:buClr>
                <a:schemeClr val="accent1"/>
              </a:buClr>
              <a:buSzPts val="3200"/>
            </a:pPr>
            <a:r>
              <a:rPr lang="en-US" sz="3200" b="1" dirty="0">
                <a:solidFill>
                  <a:schemeClr val="accent1"/>
                </a:solidFill>
                <a:latin typeface="Catamaran"/>
                <a:sym typeface="Catamaran"/>
              </a:rPr>
              <a:t>PREDICTIVE ANALYSIS</a:t>
            </a:r>
          </a:p>
          <a:p>
            <a:pPr>
              <a:spcBef>
                <a:spcPts val="0"/>
              </a:spcBef>
              <a:spcAft>
                <a:spcPts val="600"/>
              </a:spcAft>
              <a:buClr>
                <a:schemeClr val="accent1"/>
              </a:buClr>
              <a:buSzPts val="3200"/>
            </a:pPr>
            <a:r>
              <a:rPr lang="en-US" sz="3200" b="1" dirty="0">
                <a:solidFill>
                  <a:schemeClr val="accent1"/>
                </a:solidFill>
                <a:latin typeface="Catamaran"/>
                <a:sym typeface="Catamaran"/>
              </a:rPr>
              <a:t>(CLASSIFICATION)</a:t>
            </a:r>
          </a:p>
        </p:txBody>
      </p:sp>
      <p:sp>
        <p:nvSpPr>
          <p:cNvPr id="8" name="Text Placeholder 2">
            <a:extLst>
              <a:ext uri="{FF2B5EF4-FFF2-40B4-BE49-F238E27FC236}">
                <a16:creationId xmlns:a16="http://schemas.microsoft.com/office/drawing/2014/main" id="{0EAC684C-49E0-492D-8BF8-6EB5366C150F}"/>
              </a:ext>
            </a:extLst>
          </p:cNvPr>
          <p:cNvSpPr>
            <a:spLocks noGrp="1"/>
          </p:cNvSpPr>
          <p:nvPr>
            <p:ph type="body" idx="1"/>
          </p:nvPr>
        </p:nvSpPr>
        <p:spPr>
          <a:xfrm>
            <a:off x="1038800" y="2004734"/>
            <a:ext cx="10754882" cy="395566"/>
          </a:xfrm>
        </p:spPr>
        <p:txBody>
          <a:bodyPr/>
          <a:lstStyle/>
          <a:p>
            <a:pPr marL="169329" indent="0">
              <a:buNone/>
            </a:pPr>
            <a:r>
              <a:rPr lang="en-US" b="1" dirty="0">
                <a:solidFill>
                  <a:schemeClr val="tx1"/>
                </a:solidFill>
                <a:latin typeface="Catamaran"/>
              </a:rPr>
              <a:t>THE WINNER: Decision Tree Classifier</a:t>
            </a:r>
          </a:p>
        </p:txBody>
      </p:sp>
      <p:pic>
        <p:nvPicPr>
          <p:cNvPr id="4" name="Picture 3">
            <a:extLst>
              <a:ext uri="{FF2B5EF4-FFF2-40B4-BE49-F238E27FC236}">
                <a16:creationId xmlns:a16="http://schemas.microsoft.com/office/drawing/2014/main" id="{78480786-394E-4CA3-AC45-991F8554EFD0}"/>
              </a:ext>
            </a:extLst>
          </p:cNvPr>
          <p:cNvPicPr>
            <a:picLocks noChangeAspect="1"/>
          </p:cNvPicPr>
          <p:nvPr/>
        </p:nvPicPr>
        <p:blipFill>
          <a:blip r:embed="rId2"/>
          <a:stretch>
            <a:fillRect/>
          </a:stretch>
        </p:blipFill>
        <p:spPr>
          <a:xfrm>
            <a:off x="1038800" y="2524280"/>
            <a:ext cx="5015719" cy="3948545"/>
          </a:xfrm>
          <a:prstGeom prst="rect">
            <a:avLst/>
          </a:prstGeom>
        </p:spPr>
      </p:pic>
      <p:pic>
        <p:nvPicPr>
          <p:cNvPr id="7" name="Picture 6">
            <a:extLst>
              <a:ext uri="{FF2B5EF4-FFF2-40B4-BE49-F238E27FC236}">
                <a16:creationId xmlns:a16="http://schemas.microsoft.com/office/drawing/2014/main" id="{DB188BFD-D5FE-4E06-8AF0-F1606DBCFAE1}"/>
              </a:ext>
            </a:extLst>
          </p:cNvPr>
          <p:cNvPicPr>
            <a:picLocks noChangeAspect="1"/>
          </p:cNvPicPr>
          <p:nvPr/>
        </p:nvPicPr>
        <p:blipFill>
          <a:blip r:embed="rId3"/>
          <a:stretch>
            <a:fillRect/>
          </a:stretch>
        </p:blipFill>
        <p:spPr>
          <a:xfrm>
            <a:off x="7124125" y="385175"/>
            <a:ext cx="4029075" cy="3895725"/>
          </a:xfrm>
          <a:prstGeom prst="rect">
            <a:avLst/>
          </a:prstGeom>
        </p:spPr>
      </p:pic>
      <p:sp>
        <p:nvSpPr>
          <p:cNvPr id="14" name="Text Placeholder 2">
            <a:extLst>
              <a:ext uri="{FF2B5EF4-FFF2-40B4-BE49-F238E27FC236}">
                <a16:creationId xmlns:a16="http://schemas.microsoft.com/office/drawing/2014/main" id="{0D72E5C0-035F-4F7B-9712-6AFAA7DB0E28}"/>
              </a:ext>
            </a:extLst>
          </p:cNvPr>
          <p:cNvSpPr txBox="1">
            <a:spLocks/>
          </p:cNvSpPr>
          <p:nvPr/>
        </p:nvSpPr>
        <p:spPr>
          <a:xfrm>
            <a:off x="7242464" y="4324735"/>
            <a:ext cx="4281054" cy="52993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609585" marR="0" lvl="0" indent="-440256" algn="l" rtl="0" eaLnBrk="1" hangingPunct="1">
              <a:lnSpc>
                <a:spcPct val="115000"/>
              </a:lnSpc>
              <a:spcBef>
                <a:spcPts val="0"/>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1pPr>
            <a:lvl2pPr marL="1219170" marR="0" lvl="1" indent="-440256" algn="l" rtl="0" eaLnBrk="1" hangingPunct="1">
              <a:lnSpc>
                <a:spcPct val="115000"/>
              </a:lnSpc>
              <a:spcBef>
                <a:spcPts val="1067"/>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2pPr>
            <a:lvl3pPr marL="1828754" marR="0" lvl="2" indent="-440256" algn="l" rtl="0" eaLnBrk="1" hangingPunct="1">
              <a:lnSpc>
                <a:spcPct val="115000"/>
              </a:lnSpc>
              <a:spcBef>
                <a:spcPts val="1067"/>
              </a:spcBef>
              <a:spcAft>
                <a:spcPts val="0"/>
              </a:spcAft>
              <a:buClr>
                <a:schemeClr val="dk2"/>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3pPr>
            <a:lvl4pPr marL="2438339" marR="0" lvl="3"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4pPr>
            <a:lvl5pPr marL="3047924" marR="0" lvl="4"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5pPr>
            <a:lvl6pPr marL="3657509" marR="0" lvl="5"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6pPr>
            <a:lvl7pPr marL="4267093" marR="0" lvl="6"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7pPr>
            <a:lvl8pPr marL="4876678" marR="0" lvl="7"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8pPr>
            <a:lvl9pPr marL="5486263" marR="0" lvl="8" indent="-507987" algn="l" rtl="0" eaLnBrk="1" hangingPunct="1">
              <a:lnSpc>
                <a:spcPct val="115000"/>
              </a:lnSpc>
              <a:spcBef>
                <a:spcPts val="1067"/>
              </a:spcBef>
              <a:spcAft>
                <a:spcPts val="1067"/>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9pPr>
          </a:lstStyle>
          <a:p>
            <a:pPr marL="169329" indent="0">
              <a:buFont typeface="Catamaran Thin"/>
              <a:buNone/>
            </a:pPr>
            <a:r>
              <a:rPr lang="en-US" sz="1600" b="1" kern="0" dirty="0">
                <a:solidFill>
                  <a:schemeClr val="tx1"/>
                </a:solidFill>
                <a:latin typeface="Catamaran"/>
              </a:rPr>
              <a:t>We see that a major problem is False Positives</a:t>
            </a:r>
          </a:p>
        </p:txBody>
      </p:sp>
      <p:pic>
        <p:nvPicPr>
          <p:cNvPr id="11" name="Picture 10">
            <a:extLst>
              <a:ext uri="{FF2B5EF4-FFF2-40B4-BE49-F238E27FC236}">
                <a16:creationId xmlns:a16="http://schemas.microsoft.com/office/drawing/2014/main" id="{BFD0F176-1D12-4E45-BCA6-3F8824557D3C}"/>
              </a:ext>
            </a:extLst>
          </p:cNvPr>
          <p:cNvPicPr>
            <a:picLocks noChangeAspect="1"/>
          </p:cNvPicPr>
          <p:nvPr/>
        </p:nvPicPr>
        <p:blipFill>
          <a:blip r:embed="rId4"/>
          <a:stretch>
            <a:fillRect/>
          </a:stretch>
        </p:blipFill>
        <p:spPr>
          <a:xfrm>
            <a:off x="8185893" y="4688569"/>
            <a:ext cx="2033749" cy="1784256"/>
          </a:xfrm>
          <a:prstGeom prst="rect">
            <a:avLst/>
          </a:prstGeom>
        </p:spPr>
      </p:pic>
      <p:sp>
        <p:nvSpPr>
          <p:cNvPr id="9" name="TextBox 8">
            <a:extLst>
              <a:ext uri="{FF2B5EF4-FFF2-40B4-BE49-F238E27FC236}">
                <a16:creationId xmlns:a16="http://schemas.microsoft.com/office/drawing/2014/main" id="{CC964DC6-A1ED-4E5E-A285-A4A9FC06BF92}"/>
              </a:ext>
            </a:extLst>
          </p:cNvPr>
          <p:cNvSpPr txBox="1"/>
          <p:nvPr/>
        </p:nvSpPr>
        <p:spPr>
          <a:xfrm>
            <a:off x="3239730" y="6593469"/>
            <a:ext cx="6353021" cy="276999"/>
          </a:xfrm>
          <a:prstGeom prst="rect">
            <a:avLst/>
          </a:prstGeom>
          <a:noFill/>
        </p:spPr>
        <p:txBody>
          <a:bodyPr wrap="none" rtlCol="0">
            <a:spAutoFit/>
          </a:bodyPr>
          <a:lstStyle/>
          <a:p>
            <a:r>
              <a:rPr lang="en-US" sz="1200" b="1" u="sng" dirty="0">
                <a:solidFill>
                  <a:srgbClr val="6458B2"/>
                </a:solidFill>
                <a:hlinkClick r:id="rId5"/>
              </a:rPr>
              <a:t>https://github.com/belgau/spacex_capstone/tree/main/Machine_Learning_Prediction</a:t>
            </a:r>
            <a:endParaRPr lang="en-US" sz="1200" b="1" u="sng" dirty="0">
              <a:solidFill>
                <a:srgbClr val="6458B2"/>
              </a:solidFill>
            </a:endParaRPr>
          </a:p>
        </p:txBody>
      </p:sp>
    </p:spTree>
    <p:extLst>
      <p:ext uri="{BB962C8B-B14F-4D97-AF65-F5344CB8AC3E}">
        <p14:creationId xmlns:p14="http://schemas.microsoft.com/office/powerpoint/2010/main" val="33250401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C0FD34-A1BC-4554-B313-1EDAFB40E1FB}"/>
              </a:ext>
            </a:extLst>
          </p:cNvPr>
          <p:cNvSpPr txBox="1">
            <a:spLocks/>
          </p:cNvSpPr>
          <p:nvPr/>
        </p:nvSpPr>
        <p:spPr>
          <a:xfrm>
            <a:off x="838200" y="2579914"/>
            <a:ext cx="10515600" cy="13607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800" dirty="0">
                <a:solidFill>
                  <a:schemeClr val="bg1"/>
                </a:solidFill>
                <a:latin typeface="Skeena Display" pitchFamily="2" charset="0"/>
              </a:rPr>
              <a:t>CONCLUSIONS</a:t>
            </a:r>
          </a:p>
        </p:txBody>
      </p:sp>
    </p:spTree>
    <p:extLst>
      <p:ext uri="{BB962C8B-B14F-4D97-AF65-F5344CB8AC3E}">
        <p14:creationId xmlns:p14="http://schemas.microsoft.com/office/powerpoint/2010/main" val="1124434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EEC9F45-D2B2-4C92-8A43-658B7350F01C}"/>
              </a:ext>
            </a:extLst>
          </p:cNvPr>
          <p:cNvSpPr txBox="1">
            <a:spLocks/>
          </p:cNvSpPr>
          <p:nvPr/>
        </p:nvSpPr>
        <p:spPr>
          <a:xfrm>
            <a:off x="654627" y="1911927"/>
            <a:ext cx="11097491" cy="4314248"/>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30200" algn="l" rtl="0" eaLnBrk="1" hangingPunct="1">
              <a:lnSpc>
                <a:spcPct val="115000"/>
              </a:lnSpc>
              <a:spcBef>
                <a:spcPts val="0"/>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1pPr>
            <a:lvl2pPr marL="914400" marR="0" lvl="1" indent="-330200" algn="l" rtl="0" eaLnBrk="1" hangingPunct="1">
              <a:lnSpc>
                <a:spcPct val="115000"/>
              </a:lnSpc>
              <a:spcBef>
                <a:spcPts val="800"/>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2pPr>
            <a:lvl3pPr marL="1371600" marR="0" lvl="2" indent="-330200" algn="l" rtl="0" eaLnBrk="1" hangingPunct="1">
              <a:lnSpc>
                <a:spcPct val="115000"/>
              </a:lnSpc>
              <a:spcBef>
                <a:spcPts val="800"/>
              </a:spcBef>
              <a:spcAft>
                <a:spcPts val="0"/>
              </a:spcAft>
              <a:buClr>
                <a:schemeClr val="dk2"/>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3pPr>
            <a:lvl4pPr marL="1828800" marR="0" lvl="3"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4pPr>
            <a:lvl5pPr marL="2286000" marR="0" lvl="4"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5pPr>
            <a:lvl6pPr marL="2743200" marR="0" lvl="5"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6pPr>
            <a:lvl7pPr marL="3200400" marR="0" lvl="6"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7pPr>
            <a:lvl8pPr marL="3657600" marR="0" lvl="7" indent="-381000" algn="l" rtl="0" eaLnBrk="1" hangingPunct="1">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8pPr>
            <a:lvl9pPr marL="4114800" marR="0" lvl="8" indent="-381000" algn="l" rtl="0" eaLnBrk="1" hangingPunct="1">
              <a:lnSpc>
                <a:spcPct val="115000"/>
              </a:lnSpc>
              <a:spcBef>
                <a:spcPts val="800"/>
              </a:spcBef>
              <a:spcAft>
                <a:spcPts val="80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9pPr>
          </a:lstStyle>
          <a:p>
            <a:pPr>
              <a:lnSpc>
                <a:spcPct val="100000"/>
              </a:lnSpc>
              <a:spcBef>
                <a:spcPts val="1400"/>
              </a:spcBef>
            </a:pPr>
            <a:r>
              <a:rPr lang="en-US" sz="2200" kern="0" dirty="0">
                <a:solidFill>
                  <a:schemeClr val="accent3">
                    <a:lumMod val="25000"/>
                  </a:schemeClr>
                </a:solidFill>
                <a:latin typeface="Abadi" panose="020B0604020104020204" pitchFamily="34" charset="0"/>
              </a:rPr>
              <a:t>The success rates for SpaceX launches is directly proportional to time since first launch</a:t>
            </a:r>
          </a:p>
          <a:p>
            <a:pPr>
              <a:lnSpc>
                <a:spcPct val="100000"/>
              </a:lnSpc>
              <a:spcBef>
                <a:spcPts val="1400"/>
              </a:spcBef>
            </a:pPr>
            <a:r>
              <a:rPr lang="en-US" sz="2200" kern="0" dirty="0">
                <a:solidFill>
                  <a:schemeClr val="accent3">
                    <a:lumMod val="25000"/>
                  </a:schemeClr>
                </a:solidFill>
                <a:latin typeface="Abadi" panose="020B0604020104020204" pitchFamily="34" charset="0"/>
              </a:rPr>
              <a:t>KSC LC-39A had the most successful launches from all the sites</a:t>
            </a:r>
          </a:p>
          <a:p>
            <a:pPr>
              <a:lnSpc>
                <a:spcPct val="100000"/>
              </a:lnSpc>
              <a:spcBef>
                <a:spcPts val="1400"/>
              </a:spcBef>
            </a:pPr>
            <a:r>
              <a:rPr lang="en-US" sz="2200" kern="0" dirty="0">
                <a:solidFill>
                  <a:schemeClr val="accent3">
                    <a:lumMod val="25000"/>
                  </a:schemeClr>
                </a:solidFill>
                <a:latin typeface="Abadi" panose="020B0604020104020204" pitchFamily="34" charset="0"/>
              </a:rPr>
              <a:t>Orbit GEO, HEO, SSO, ES-L1 had the highest Success Rate</a:t>
            </a:r>
          </a:p>
          <a:p>
            <a:pPr>
              <a:lnSpc>
                <a:spcPct val="100000"/>
              </a:lnSpc>
              <a:spcBef>
                <a:spcPts val="1400"/>
              </a:spcBef>
            </a:pPr>
            <a:r>
              <a:rPr lang="en-US" sz="2200" kern="0" dirty="0">
                <a:solidFill>
                  <a:schemeClr val="accent3">
                    <a:lumMod val="25000"/>
                  </a:schemeClr>
                </a:solidFill>
                <a:latin typeface="Abadi" panose="020B0604020104020204" pitchFamily="34" charset="0"/>
              </a:rPr>
              <a:t>The low weighted payloads perform better than the heavier payloads</a:t>
            </a:r>
          </a:p>
          <a:p>
            <a:pPr>
              <a:lnSpc>
                <a:spcPct val="100000"/>
              </a:lnSpc>
              <a:spcBef>
                <a:spcPts val="1400"/>
              </a:spcBef>
            </a:pPr>
            <a:r>
              <a:rPr lang="en-US" sz="2200" kern="0" dirty="0">
                <a:solidFill>
                  <a:schemeClr val="accent3">
                    <a:lumMod val="25000"/>
                  </a:schemeClr>
                </a:solidFill>
                <a:latin typeface="Abadi" panose="020B0604020104020204" pitchFamily="34" charset="0"/>
              </a:rPr>
              <a:t>The Tree Classifier Algorithm is the best for Machine Learning this dataset</a:t>
            </a:r>
          </a:p>
        </p:txBody>
      </p:sp>
      <p:sp>
        <p:nvSpPr>
          <p:cNvPr id="5" name="Title 1">
            <a:extLst>
              <a:ext uri="{FF2B5EF4-FFF2-40B4-BE49-F238E27FC236}">
                <a16:creationId xmlns:a16="http://schemas.microsoft.com/office/drawing/2014/main" id="{26F72FD8-73C9-4C63-83C6-1E66EF7DC8C6}"/>
              </a:ext>
            </a:extLst>
          </p:cNvPr>
          <p:cNvSpPr txBox="1">
            <a:spLocks/>
          </p:cNvSpPr>
          <p:nvPr/>
        </p:nvSpPr>
        <p:spPr>
          <a:xfrm>
            <a:off x="727073" y="704658"/>
            <a:ext cx="8014000" cy="858497"/>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3200" b="1" kern="0" dirty="0">
                <a:solidFill>
                  <a:srgbClr val="6458B2"/>
                </a:solidFill>
                <a:latin typeface="Catamaran"/>
              </a:rPr>
              <a:t>Conclusions</a:t>
            </a:r>
            <a:endParaRPr lang="en-US" sz="1800" b="1" kern="0" dirty="0">
              <a:solidFill>
                <a:schemeClr val="tx1"/>
              </a:solidFill>
              <a:latin typeface="Catamaran"/>
            </a:endParaRPr>
          </a:p>
        </p:txBody>
      </p:sp>
    </p:spTree>
    <p:extLst>
      <p:ext uri="{BB962C8B-B14F-4D97-AF65-F5344CB8AC3E}">
        <p14:creationId xmlns:p14="http://schemas.microsoft.com/office/powerpoint/2010/main" val="24413008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C0FD34-A1BC-4554-B313-1EDAFB40E1FB}"/>
              </a:ext>
            </a:extLst>
          </p:cNvPr>
          <p:cNvSpPr txBox="1">
            <a:spLocks/>
          </p:cNvSpPr>
          <p:nvPr/>
        </p:nvSpPr>
        <p:spPr>
          <a:xfrm>
            <a:off x="838200" y="2579914"/>
            <a:ext cx="10515600" cy="13607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800" dirty="0">
                <a:solidFill>
                  <a:schemeClr val="bg1"/>
                </a:solidFill>
                <a:latin typeface="Skeena Display" pitchFamily="2" charset="0"/>
              </a:rPr>
              <a:t>APPENDICES</a:t>
            </a:r>
          </a:p>
        </p:txBody>
      </p:sp>
    </p:spTree>
    <p:extLst>
      <p:ext uri="{BB962C8B-B14F-4D97-AF65-F5344CB8AC3E}">
        <p14:creationId xmlns:p14="http://schemas.microsoft.com/office/powerpoint/2010/main" val="29630511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AA85E83-DB5B-4D3D-AC38-19A0FF67F8BD}"/>
              </a:ext>
            </a:extLst>
          </p:cNvPr>
          <p:cNvSpPr>
            <a:spLocks noGrp="1"/>
          </p:cNvSpPr>
          <p:nvPr>
            <p:ph type="title"/>
          </p:nvPr>
        </p:nvSpPr>
        <p:spPr>
          <a:xfrm>
            <a:off x="1038800" y="1114667"/>
            <a:ext cx="8014000" cy="528400"/>
          </a:xfrm>
        </p:spPr>
        <p:txBody>
          <a:bodyPr/>
          <a:lstStyle/>
          <a:p>
            <a:r>
              <a:rPr lang="en-US" dirty="0"/>
              <a:t>MySQL Server</a:t>
            </a:r>
          </a:p>
        </p:txBody>
      </p:sp>
      <p:sp>
        <p:nvSpPr>
          <p:cNvPr id="8" name="Text Placeholder 2">
            <a:extLst>
              <a:ext uri="{FF2B5EF4-FFF2-40B4-BE49-F238E27FC236}">
                <a16:creationId xmlns:a16="http://schemas.microsoft.com/office/drawing/2014/main" id="{331E414B-90BE-40C8-96E0-0F6FF74855FE}"/>
              </a:ext>
            </a:extLst>
          </p:cNvPr>
          <p:cNvSpPr>
            <a:spLocks noGrp="1"/>
          </p:cNvSpPr>
          <p:nvPr>
            <p:ph type="body" idx="1"/>
          </p:nvPr>
        </p:nvSpPr>
        <p:spPr>
          <a:xfrm>
            <a:off x="581891" y="2004733"/>
            <a:ext cx="8342653" cy="3845600"/>
          </a:xfrm>
        </p:spPr>
        <p:txBody>
          <a:bodyPr/>
          <a:lstStyle/>
          <a:p>
            <a:r>
              <a:rPr lang="en-US" sz="2000" dirty="0"/>
              <a:t>The Spacex.csv data was stored on a locally hosted SQL database since the IBM SQL connection was not working.</a:t>
            </a:r>
          </a:p>
          <a:p>
            <a:r>
              <a:rPr lang="en-US" sz="2000" dirty="0"/>
              <a:t>The setup process was as follows:</a:t>
            </a:r>
          </a:p>
          <a:p>
            <a:pPr lvl="1"/>
            <a:r>
              <a:rPr lang="en-US" sz="2000" dirty="0"/>
              <a:t>Download MySQL executable and launch the shell terminal to connect to root</a:t>
            </a:r>
          </a:p>
          <a:p>
            <a:pPr lvl="1"/>
            <a:r>
              <a:rPr lang="en-US" sz="2000" dirty="0"/>
              <a:t>A database and table with proper labeling was created using a python IDE</a:t>
            </a:r>
          </a:p>
          <a:p>
            <a:pPr lvl="1"/>
            <a:r>
              <a:rPr lang="en-US" sz="2000" dirty="0"/>
              <a:t>The csv was loaded using LOAD DATA INFILE command</a:t>
            </a:r>
          </a:p>
        </p:txBody>
      </p:sp>
      <p:pic>
        <p:nvPicPr>
          <p:cNvPr id="3" name="Picture 2">
            <a:extLst>
              <a:ext uri="{FF2B5EF4-FFF2-40B4-BE49-F238E27FC236}">
                <a16:creationId xmlns:a16="http://schemas.microsoft.com/office/drawing/2014/main" id="{DB370176-8840-4818-A083-8EDFE01D45D0}"/>
              </a:ext>
            </a:extLst>
          </p:cNvPr>
          <p:cNvPicPr>
            <a:picLocks noChangeAspect="1"/>
          </p:cNvPicPr>
          <p:nvPr/>
        </p:nvPicPr>
        <p:blipFill>
          <a:blip r:embed="rId2"/>
          <a:stretch>
            <a:fillRect/>
          </a:stretch>
        </p:blipFill>
        <p:spPr>
          <a:xfrm>
            <a:off x="581891" y="5505640"/>
            <a:ext cx="11506200" cy="1095375"/>
          </a:xfrm>
          <a:prstGeom prst="rect">
            <a:avLst/>
          </a:prstGeom>
        </p:spPr>
      </p:pic>
    </p:spTree>
    <p:extLst>
      <p:ext uri="{BB962C8B-B14F-4D97-AF65-F5344CB8AC3E}">
        <p14:creationId xmlns:p14="http://schemas.microsoft.com/office/powerpoint/2010/main" val="2846973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6210646-F3F3-4D0F-BE90-3E650FE87E03}"/>
              </a:ext>
            </a:extLst>
          </p:cNvPr>
          <p:cNvSpPr txBox="1">
            <a:spLocks/>
          </p:cNvSpPr>
          <p:nvPr/>
        </p:nvSpPr>
        <p:spPr>
          <a:xfrm>
            <a:off x="1038800" y="1114667"/>
            <a:ext cx="8014000" cy="528400"/>
          </a:xfrm>
          <a:prstGeom prst="rect">
            <a:avLst/>
          </a:prstGeom>
          <a:noFill/>
          <a:ln>
            <a:noFill/>
          </a:ln>
        </p:spPr>
        <p:txBody>
          <a:bodyPr spcFirstLastPara="1" vert="horz" wrap="square" lIns="0" tIns="0" rIns="0" bIns="0" rtlCol="0" anchor="ctr" anchorCtr="0">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Bef>
                <a:spcPts val="0"/>
              </a:spcBef>
              <a:spcAft>
                <a:spcPts val="600"/>
              </a:spcAft>
              <a:buClr>
                <a:schemeClr val="accent1"/>
              </a:buClr>
              <a:buSzPts val="3200"/>
            </a:pPr>
            <a:r>
              <a:rPr lang="en-US" sz="3200" b="1">
                <a:solidFill>
                  <a:schemeClr val="accent1"/>
                </a:solidFill>
                <a:latin typeface="Catamaran"/>
                <a:sym typeface="Catamaran"/>
              </a:rPr>
              <a:t>Introduction</a:t>
            </a:r>
          </a:p>
        </p:txBody>
      </p:sp>
      <p:sp>
        <p:nvSpPr>
          <p:cNvPr id="6" name="Content Placeholder 2">
            <a:extLst>
              <a:ext uri="{FF2B5EF4-FFF2-40B4-BE49-F238E27FC236}">
                <a16:creationId xmlns:a16="http://schemas.microsoft.com/office/drawing/2014/main" id="{45EE86B5-4B5C-4357-B285-40BA0BBEF044}"/>
              </a:ext>
            </a:extLst>
          </p:cNvPr>
          <p:cNvSpPr txBox="1">
            <a:spLocks/>
          </p:cNvSpPr>
          <p:nvPr/>
        </p:nvSpPr>
        <p:spPr>
          <a:xfrm>
            <a:off x="1038800" y="2004732"/>
            <a:ext cx="8192286" cy="4167467"/>
          </a:xfrm>
          <a:prstGeom prst="rect">
            <a:avLst/>
          </a:prstGeom>
          <a:noFill/>
          <a:ln>
            <a:noFill/>
          </a:ln>
        </p:spPr>
        <p:txBody>
          <a:bodyPr spcFirstLastPara="1" vert="horz" wrap="square" lIns="0" tIns="0" rIns="0" bIns="0" rtlCol="0" anchor="t" anchorCtr="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169329" indent="0">
              <a:lnSpc>
                <a:spcPct val="105000"/>
              </a:lnSpc>
              <a:spcBef>
                <a:spcPts val="0"/>
              </a:spcBef>
              <a:spcAft>
                <a:spcPts val="600"/>
              </a:spcAft>
              <a:buClr>
                <a:schemeClr val="accent5"/>
              </a:buClr>
              <a:buSzPts val="1600"/>
              <a:buNone/>
            </a:pPr>
            <a:r>
              <a:rPr lang="en-US" sz="2400" b="0" i="0" u="sng" strike="noStrike" cap="none" dirty="0">
                <a:solidFill>
                  <a:schemeClr val="dk1"/>
                </a:solidFill>
                <a:latin typeface="Catamaran Thin"/>
                <a:ea typeface="Catamaran Thin"/>
                <a:cs typeface="Catamaran Thin"/>
                <a:sym typeface="Catamaran Thin"/>
              </a:rPr>
              <a:t>Project Background</a:t>
            </a:r>
          </a:p>
          <a:p>
            <a:pPr marL="609585" indent="-440256">
              <a:lnSpc>
                <a:spcPct val="105000"/>
              </a:lnSpc>
              <a:spcBef>
                <a:spcPts val="0"/>
              </a:spcBef>
              <a:spcAft>
                <a:spcPts val="600"/>
              </a:spcAft>
              <a:buClr>
                <a:schemeClr val="accent5"/>
              </a:buClr>
              <a:buSzPts val="1600"/>
              <a:buFont typeface="Catamaran Thin"/>
              <a:buChar char="⬢"/>
            </a:pPr>
            <a:r>
              <a:rPr lang="en-US" sz="1800" b="0" i="0" u="none" strike="noStrike" cap="none" dirty="0">
                <a:solidFill>
                  <a:schemeClr val="dk1"/>
                </a:solidFill>
                <a:latin typeface="Catamaran Thin"/>
                <a:ea typeface="Catamaran Thin"/>
                <a:cs typeface="Catamaran Thin"/>
                <a:sym typeface="Catamaran Thin"/>
              </a:rPr>
              <a:t>This project predicts if the Falcon 9 first stage will land successfully. SpaceX advertises the Falcon 9 rocket launches with a cost of $62MM whereas other providers cost upwards to $165MM. If it can be determined that the first stage will land successfully, then the cost of the launch can be determined. This information can be used to keep SpaceX competitive for rocket launches.</a:t>
            </a:r>
          </a:p>
          <a:p>
            <a:pPr marL="169329" indent="0">
              <a:lnSpc>
                <a:spcPct val="105000"/>
              </a:lnSpc>
              <a:spcBef>
                <a:spcPts val="0"/>
              </a:spcBef>
              <a:spcAft>
                <a:spcPts val="600"/>
              </a:spcAft>
              <a:buClr>
                <a:schemeClr val="accent5"/>
              </a:buClr>
              <a:buSzPts val="1600"/>
              <a:buNone/>
            </a:pPr>
            <a:r>
              <a:rPr lang="en-US" sz="2400" b="0" i="0" u="sng" strike="noStrike" cap="none" dirty="0">
                <a:solidFill>
                  <a:schemeClr val="dk1"/>
                </a:solidFill>
                <a:latin typeface="Catamaran Thin"/>
                <a:ea typeface="Catamaran Thin"/>
                <a:cs typeface="Catamaran Thin"/>
                <a:sym typeface="Catamaran Thin"/>
              </a:rPr>
              <a:t>Common Problems</a:t>
            </a:r>
          </a:p>
          <a:p>
            <a:pPr marL="609585" indent="-440256">
              <a:lnSpc>
                <a:spcPct val="105000"/>
              </a:lnSpc>
              <a:spcBef>
                <a:spcPts val="0"/>
              </a:spcBef>
              <a:spcAft>
                <a:spcPts val="600"/>
              </a:spcAft>
              <a:buClr>
                <a:schemeClr val="accent5"/>
              </a:buClr>
              <a:buSzPts val="1600"/>
              <a:buFont typeface="Catamaran Thin"/>
              <a:buChar char="⬢"/>
            </a:pPr>
            <a:r>
              <a:rPr lang="en-US" sz="1800" b="0" i="0" u="none" strike="noStrike" cap="none" dirty="0">
                <a:solidFill>
                  <a:schemeClr val="dk1"/>
                </a:solidFill>
                <a:latin typeface="Catamaran Thin"/>
                <a:ea typeface="Catamaran Thin"/>
                <a:cs typeface="Catamaran Thin"/>
                <a:sym typeface="Catamaran Thin"/>
              </a:rPr>
              <a:t>What influences if the rocket will land successfully?</a:t>
            </a:r>
          </a:p>
          <a:p>
            <a:pPr marL="609585" indent="-440256">
              <a:lnSpc>
                <a:spcPct val="105000"/>
              </a:lnSpc>
              <a:spcBef>
                <a:spcPts val="0"/>
              </a:spcBef>
              <a:spcAft>
                <a:spcPts val="600"/>
              </a:spcAft>
              <a:buClr>
                <a:schemeClr val="accent5"/>
              </a:buClr>
              <a:buSzPts val="1600"/>
              <a:buFont typeface="Catamaran Thin"/>
              <a:buChar char="⬢"/>
            </a:pPr>
            <a:r>
              <a:rPr lang="en-US" sz="1800" b="0" i="0" u="none" strike="noStrike" cap="none" dirty="0">
                <a:solidFill>
                  <a:schemeClr val="dk1"/>
                </a:solidFill>
                <a:latin typeface="Catamaran Thin"/>
                <a:ea typeface="Catamaran Thin"/>
                <a:cs typeface="Catamaran Thin"/>
                <a:sym typeface="Catamaran Thin"/>
              </a:rPr>
              <a:t>What is the relationship with certain rocket variables in determining the success rate of a landing?</a:t>
            </a:r>
          </a:p>
          <a:p>
            <a:pPr marL="609585" indent="-440256">
              <a:lnSpc>
                <a:spcPct val="105000"/>
              </a:lnSpc>
              <a:spcBef>
                <a:spcPts val="0"/>
              </a:spcBef>
              <a:spcAft>
                <a:spcPts val="600"/>
              </a:spcAft>
              <a:buClr>
                <a:schemeClr val="accent5"/>
              </a:buClr>
              <a:buSzPts val="1600"/>
              <a:buFont typeface="Catamaran Thin"/>
              <a:buChar char="⬢"/>
            </a:pPr>
            <a:r>
              <a:rPr lang="en-US" sz="1800" b="0" i="0" u="none" strike="noStrike" cap="none" dirty="0">
                <a:solidFill>
                  <a:schemeClr val="dk1"/>
                </a:solidFill>
                <a:latin typeface="Catamaran Thin"/>
                <a:ea typeface="Catamaran Thin"/>
                <a:cs typeface="Catamaran Thin"/>
                <a:sym typeface="Catamaran Thin"/>
              </a:rPr>
              <a:t>What conditions does SpaceX need to have the highest success landing rate?</a:t>
            </a:r>
          </a:p>
        </p:txBody>
      </p:sp>
    </p:spTree>
    <p:extLst>
      <p:ext uri="{BB962C8B-B14F-4D97-AF65-F5344CB8AC3E}">
        <p14:creationId xmlns:p14="http://schemas.microsoft.com/office/powerpoint/2010/main" val="19826455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AA85E83-DB5B-4D3D-AC38-19A0FF67F8BD}"/>
              </a:ext>
            </a:extLst>
          </p:cNvPr>
          <p:cNvSpPr>
            <a:spLocks noGrp="1"/>
          </p:cNvSpPr>
          <p:nvPr>
            <p:ph type="title"/>
          </p:nvPr>
        </p:nvSpPr>
        <p:spPr>
          <a:xfrm>
            <a:off x="1038800" y="1114667"/>
            <a:ext cx="8014000" cy="528400"/>
          </a:xfrm>
        </p:spPr>
        <p:txBody>
          <a:bodyPr/>
          <a:lstStyle/>
          <a:p>
            <a:r>
              <a:rPr lang="en-US" dirty="0"/>
              <a:t>Haversine Formula</a:t>
            </a:r>
          </a:p>
        </p:txBody>
      </p:sp>
      <p:sp>
        <p:nvSpPr>
          <p:cNvPr id="8" name="Text Placeholder 2">
            <a:extLst>
              <a:ext uri="{FF2B5EF4-FFF2-40B4-BE49-F238E27FC236}">
                <a16:creationId xmlns:a16="http://schemas.microsoft.com/office/drawing/2014/main" id="{331E414B-90BE-40C8-96E0-0F6FF74855FE}"/>
              </a:ext>
            </a:extLst>
          </p:cNvPr>
          <p:cNvSpPr>
            <a:spLocks noGrp="1"/>
          </p:cNvSpPr>
          <p:nvPr>
            <p:ph type="body" idx="1"/>
          </p:nvPr>
        </p:nvSpPr>
        <p:spPr>
          <a:xfrm>
            <a:off x="581891" y="2004733"/>
            <a:ext cx="5112663" cy="3845600"/>
          </a:xfrm>
        </p:spPr>
        <p:txBody>
          <a:bodyPr/>
          <a:lstStyle/>
          <a:p>
            <a:r>
              <a:rPr lang="en-US" sz="2000" dirty="0"/>
              <a:t>This was used to calculate the distance between two points for the calculations done on the folium map interface</a:t>
            </a:r>
          </a:p>
          <a:p>
            <a:pPr marL="169329" indent="0">
              <a:buNone/>
            </a:pPr>
            <a:endParaRPr lang="en-US" sz="2000" dirty="0"/>
          </a:p>
          <a:p>
            <a:r>
              <a:rPr lang="en-US" sz="2000" dirty="0"/>
              <a:t>It uses trigonometry to calculate the distance given the </a:t>
            </a:r>
            <a:r>
              <a:rPr lang="en-US" sz="2000" dirty="0" err="1"/>
              <a:t>lat</a:t>
            </a:r>
            <a:r>
              <a:rPr lang="en-US" sz="2000" dirty="0"/>
              <a:t> and long coordinates</a:t>
            </a:r>
          </a:p>
          <a:p>
            <a:pPr marL="169329" indent="0">
              <a:buNone/>
            </a:pPr>
            <a:endParaRPr lang="en-US" sz="2000" dirty="0"/>
          </a:p>
          <a:p>
            <a:r>
              <a:rPr lang="en-US" sz="2000" dirty="0"/>
              <a:t>It is critical for navigation as it considers the spherical nature of the earth and the spherical triangles created when drawing straight lines to two points</a:t>
            </a:r>
          </a:p>
        </p:txBody>
      </p:sp>
      <p:pic>
        <p:nvPicPr>
          <p:cNvPr id="5" name="Picture 4" descr="Graphical user interface, text, application, email&#10;&#10;Description automatically generated">
            <a:extLst>
              <a:ext uri="{FF2B5EF4-FFF2-40B4-BE49-F238E27FC236}">
                <a16:creationId xmlns:a16="http://schemas.microsoft.com/office/drawing/2014/main" id="{FDBBE6A4-8E91-48EF-BD23-3CA30D9515E6}"/>
              </a:ext>
            </a:extLst>
          </p:cNvPr>
          <p:cNvPicPr>
            <a:picLocks noChangeAspect="1"/>
          </p:cNvPicPr>
          <p:nvPr/>
        </p:nvPicPr>
        <p:blipFill rotWithShape="1">
          <a:blip r:embed="rId2"/>
          <a:srcRect l="6924" t="6838" r="33706" b="44813"/>
          <a:stretch/>
        </p:blipFill>
        <p:spPr>
          <a:xfrm>
            <a:off x="5694554" y="2089877"/>
            <a:ext cx="6192646" cy="3845600"/>
          </a:xfrm>
          <a:prstGeom prst="rect">
            <a:avLst/>
          </a:prstGeom>
        </p:spPr>
      </p:pic>
    </p:spTree>
    <p:extLst>
      <p:ext uri="{BB962C8B-B14F-4D97-AF65-F5344CB8AC3E}">
        <p14:creationId xmlns:p14="http://schemas.microsoft.com/office/powerpoint/2010/main" val="26199129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F887078-984A-40C4-8C45-704BDAA84049}"/>
              </a:ext>
            </a:extLst>
          </p:cNvPr>
          <p:cNvPicPr>
            <a:picLocks noChangeAspect="1"/>
          </p:cNvPicPr>
          <p:nvPr/>
        </p:nvPicPr>
        <p:blipFill>
          <a:blip r:embed="rId2"/>
          <a:stretch>
            <a:fillRect/>
          </a:stretch>
        </p:blipFill>
        <p:spPr>
          <a:xfrm>
            <a:off x="0" y="0"/>
            <a:ext cx="12192000" cy="6861243"/>
          </a:xfrm>
          <a:prstGeom prst="rect">
            <a:avLst/>
          </a:prstGeom>
        </p:spPr>
      </p:pic>
      <p:sp>
        <p:nvSpPr>
          <p:cNvPr id="7" name="Title 1">
            <a:extLst>
              <a:ext uri="{FF2B5EF4-FFF2-40B4-BE49-F238E27FC236}">
                <a16:creationId xmlns:a16="http://schemas.microsoft.com/office/drawing/2014/main" id="{5BBDA1B5-A7DA-4B35-8603-074C1205F1A5}"/>
              </a:ext>
            </a:extLst>
          </p:cNvPr>
          <p:cNvSpPr>
            <a:spLocks noGrp="1"/>
          </p:cNvSpPr>
          <p:nvPr>
            <p:ph type="ctrTitle"/>
          </p:nvPr>
        </p:nvSpPr>
        <p:spPr>
          <a:xfrm>
            <a:off x="6607629" y="2000112"/>
            <a:ext cx="5169324" cy="924791"/>
          </a:xfrm>
        </p:spPr>
        <p:txBody>
          <a:bodyPr/>
          <a:lstStyle/>
          <a:p>
            <a:r>
              <a:rPr lang="en-US" sz="5400" dirty="0">
                <a:latin typeface="Skeena Display" panose="020B0604020202020204" pitchFamily="2" charset="0"/>
              </a:rPr>
              <a:t>Thank you!</a:t>
            </a:r>
            <a:endParaRPr lang="en-US" sz="5400" dirty="0">
              <a:solidFill>
                <a:schemeClr val="bg1">
                  <a:lumMod val="85000"/>
                </a:schemeClr>
              </a:solidFill>
              <a:latin typeface="Skeena Display" pitchFamily="2" charset="0"/>
            </a:endParaRPr>
          </a:p>
        </p:txBody>
      </p:sp>
      <p:sp>
        <p:nvSpPr>
          <p:cNvPr id="4" name="AutoShape 2" descr="IBM Design Language – 8-Bar">
            <a:extLst>
              <a:ext uri="{FF2B5EF4-FFF2-40B4-BE49-F238E27FC236}">
                <a16:creationId xmlns:a16="http://schemas.microsoft.com/office/drawing/2014/main" id="{EF9C3AAB-D352-4418-8365-B35C1D9C08E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D6A5A54C-E9BA-435A-AFAD-A04A2ECD9A4E}"/>
              </a:ext>
            </a:extLst>
          </p:cNvPr>
          <p:cNvPicPr>
            <a:picLocks noChangeAspect="1"/>
          </p:cNvPicPr>
          <p:nvPr/>
        </p:nvPicPr>
        <p:blipFill rotWithShape="1">
          <a:blip r:embed="rId3">
            <a:duotone>
              <a:schemeClr val="accent5">
                <a:shade val="45000"/>
                <a:satMod val="135000"/>
              </a:schemeClr>
              <a:prstClr val="white"/>
            </a:duotone>
          </a:blip>
          <a:srcRect l="13494" t="25603" r="2169" b="24206"/>
          <a:stretch/>
        </p:blipFill>
        <p:spPr>
          <a:xfrm>
            <a:off x="6607629" y="291936"/>
            <a:ext cx="1872342" cy="976471"/>
          </a:xfrm>
          <a:prstGeom prst="rect">
            <a:avLst/>
          </a:prstGeom>
        </p:spPr>
      </p:pic>
      <p:sp>
        <p:nvSpPr>
          <p:cNvPr id="9" name="Title 1">
            <a:extLst>
              <a:ext uri="{FF2B5EF4-FFF2-40B4-BE49-F238E27FC236}">
                <a16:creationId xmlns:a16="http://schemas.microsoft.com/office/drawing/2014/main" id="{950C4466-EE1C-4AC9-8CED-AF91724DBE27}"/>
              </a:ext>
            </a:extLst>
          </p:cNvPr>
          <p:cNvSpPr txBox="1">
            <a:spLocks/>
          </p:cNvSpPr>
          <p:nvPr/>
        </p:nvSpPr>
        <p:spPr>
          <a:xfrm>
            <a:off x="8479972" y="291937"/>
            <a:ext cx="3091542" cy="976470"/>
          </a:xfrm>
          <a:prstGeom prst="rect">
            <a:avLst/>
          </a:prstGeom>
          <a:solidFill>
            <a:srgbClr val="6458B2"/>
          </a:solid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chemeClr val="lt1"/>
              </a:buClr>
              <a:buSzPts val="4800"/>
              <a:buFont typeface="Catamaran"/>
              <a:buNone/>
              <a:defRPr sz="6400" b="1" i="0" u="none" strike="noStrike" cap="none">
                <a:solidFill>
                  <a:schemeClr val="lt1"/>
                </a:solidFill>
                <a:latin typeface="Catamaran"/>
                <a:ea typeface="Catamaran"/>
                <a:cs typeface="Catamaran"/>
                <a:sym typeface="Catamaran"/>
              </a:defRPr>
            </a:lvl1pPr>
            <a:lvl2pPr marR="0" lvl="1" algn="l" rtl="0" eaLnBrk="1" hangingPunct="1">
              <a:lnSpc>
                <a:spcPct val="90000"/>
              </a:lnSpc>
              <a:spcBef>
                <a:spcPts val="0"/>
              </a:spcBef>
              <a:spcAft>
                <a:spcPts val="0"/>
              </a:spcAft>
              <a:buClr>
                <a:schemeClr val="lt1"/>
              </a:buClr>
              <a:buSzPts val="4800"/>
              <a:buFont typeface="Catamaran"/>
              <a:buNone/>
              <a:defRPr sz="6400" b="1" i="0" u="none" strike="noStrike" cap="none">
                <a:solidFill>
                  <a:schemeClr val="lt1"/>
                </a:solidFill>
                <a:latin typeface="Catamaran"/>
                <a:ea typeface="Catamaran"/>
                <a:cs typeface="Catamaran"/>
                <a:sym typeface="Catamaran"/>
              </a:defRPr>
            </a:lvl2pPr>
            <a:lvl3pPr marR="0" lvl="2" algn="l" rtl="0" eaLnBrk="1" hangingPunct="1">
              <a:lnSpc>
                <a:spcPct val="90000"/>
              </a:lnSpc>
              <a:spcBef>
                <a:spcPts val="0"/>
              </a:spcBef>
              <a:spcAft>
                <a:spcPts val="0"/>
              </a:spcAft>
              <a:buClr>
                <a:schemeClr val="lt1"/>
              </a:buClr>
              <a:buSzPts val="4800"/>
              <a:buFont typeface="Catamaran"/>
              <a:buNone/>
              <a:defRPr sz="6400" b="1" i="0" u="none" strike="noStrike" cap="none">
                <a:solidFill>
                  <a:schemeClr val="lt1"/>
                </a:solidFill>
                <a:latin typeface="Catamaran"/>
                <a:ea typeface="Catamaran"/>
                <a:cs typeface="Catamaran"/>
                <a:sym typeface="Catamaran"/>
              </a:defRPr>
            </a:lvl3pPr>
            <a:lvl4pPr marR="0" lvl="3" algn="l" rtl="0" eaLnBrk="1" hangingPunct="1">
              <a:lnSpc>
                <a:spcPct val="90000"/>
              </a:lnSpc>
              <a:spcBef>
                <a:spcPts val="0"/>
              </a:spcBef>
              <a:spcAft>
                <a:spcPts val="0"/>
              </a:spcAft>
              <a:buClr>
                <a:schemeClr val="lt1"/>
              </a:buClr>
              <a:buSzPts val="4800"/>
              <a:buFont typeface="Catamaran"/>
              <a:buNone/>
              <a:defRPr sz="6400" b="1" i="0" u="none" strike="noStrike" cap="none">
                <a:solidFill>
                  <a:schemeClr val="lt1"/>
                </a:solidFill>
                <a:latin typeface="Catamaran"/>
                <a:ea typeface="Catamaran"/>
                <a:cs typeface="Catamaran"/>
                <a:sym typeface="Catamaran"/>
              </a:defRPr>
            </a:lvl4pPr>
            <a:lvl5pPr marR="0" lvl="4" algn="l" rtl="0" eaLnBrk="1" hangingPunct="1">
              <a:lnSpc>
                <a:spcPct val="90000"/>
              </a:lnSpc>
              <a:spcBef>
                <a:spcPts val="0"/>
              </a:spcBef>
              <a:spcAft>
                <a:spcPts val="0"/>
              </a:spcAft>
              <a:buClr>
                <a:schemeClr val="lt1"/>
              </a:buClr>
              <a:buSzPts val="4800"/>
              <a:buFont typeface="Catamaran"/>
              <a:buNone/>
              <a:defRPr sz="6400" b="1" i="0" u="none" strike="noStrike" cap="none">
                <a:solidFill>
                  <a:schemeClr val="lt1"/>
                </a:solidFill>
                <a:latin typeface="Catamaran"/>
                <a:ea typeface="Catamaran"/>
                <a:cs typeface="Catamaran"/>
                <a:sym typeface="Catamaran"/>
              </a:defRPr>
            </a:lvl5pPr>
            <a:lvl6pPr marR="0" lvl="5" algn="l" rtl="0" eaLnBrk="1" hangingPunct="1">
              <a:lnSpc>
                <a:spcPct val="90000"/>
              </a:lnSpc>
              <a:spcBef>
                <a:spcPts val="0"/>
              </a:spcBef>
              <a:spcAft>
                <a:spcPts val="0"/>
              </a:spcAft>
              <a:buClr>
                <a:schemeClr val="lt1"/>
              </a:buClr>
              <a:buSzPts val="4800"/>
              <a:buFont typeface="Catamaran"/>
              <a:buNone/>
              <a:defRPr sz="6400" b="1" i="0" u="none" strike="noStrike" cap="none">
                <a:solidFill>
                  <a:schemeClr val="lt1"/>
                </a:solidFill>
                <a:latin typeface="Catamaran"/>
                <a:ea typeface="Catamaran"/>
                <a:cs typeface="Catamaran"/>
                <a:sym typeface="Catamaran"/>
              </a:defRPr>
            </a:lvl6pPr>
            <a:lvl7pPr marR="0" lvl="6" algn="l" rtl="0" eaLnBrk="1" hangingPunct="1">
              <a:lnSpc>
                <a:spcPct val="90000"/>
              </a:lnSpc>
              <a:spcBef>
                <a:spcPts val="0"/>
              </a:spcBef>
              <a:spcAft>
                <a:spcPts val="0"/>
              </a:spcAft>
              <a:buClr>
                <a:schemeClr val="lt1"/>
              </a:buClr>
              <a:buSzPts val="4800"/>
              <a:buFont typeface="Catamaran"/>
              <a:buNone/>
              <a:defRPr sz="6400" b="1" i="0" u="none" strike="noStrike" cap="none">
                <a:solidFill>
                  <a:schemeClr val="lt1"/>
                </a:solidFill>
                <a:latin typeface="Catamaran"/>
                <a:ea typeface="Catamaran"/>
                <a:cs typeface="Catamaran"/>
                <a:sym typeface="Catamaran"/>
              </a:defRPr>
            </a:lvl7pPr>
            <a:lvl8pPr marR="0" lvl="7" algn="l" rtl="0" eaLnBrk="1" hangingPunct="1">
              <a:lnSpc>
                <a:spcPct val="90000"/>
              </a:lnSpc>
              <a:spcBef>
                <a:spcPts val="0"/>
              </a:spcBef>
              <a:spcAft>
                <a:spcPts val="0"/>
              </a:spcAft>
              <a:buClr>
                <a:schemeClr val="lt1"/>
              </a:buClr>
              <a:buSzPts val="4800"/>
              <a:buFont typeface="Catamaran"/>
              <a:buNone/>
              <a:defRPr sz="6400" b="1" i="0" u="none" strike="noStrike" cap="none">
                <a:solidFill>
                  <a:schemeClr val="lt1"/>
                </a:solidFill>
                <a:latin typeface="Catamaran"/>
                <a:ea typeface="Catamaran"/>
                <a:cs typeface="Catamaran"/>
                <a:sym typeface="Catamaran"/>
              </a:defRPr>
            </a:lvl8pPr>
            <a:lvl9pPr marR="0" lvl="8" algn="l" rtl="0" eaLnBrk="1" hangingPunct="1">
              <a:lnSpc>
                <a:spcPct val="90000"/>
              </a:lnSpc>
              <a:spcBef>
                <a:spcPts val="0"/>
              </a:spcBef>
              <a:spcAft>
                <a:spcPts val="0"/>
              </a:spcAft>
              <a:buClr>
                <a:schemeClr val="lt1"/>
              </a:buClr>
              <a:buSzPts val="4800"/>
              <a:buFont typeface="Catamaran"/>
              <a:buNone/>
              <a:defRPr sz="6400" b="1" i="0" u="none" strike="noStrike" cap="none">
                <a:solidFill>
                  <a:schemeClr val="lt1"/>
                </a:solidFill>
                <a:latin typeface="Catamaran"/>
                <a:ea typeface="Catamaran"/>
                <a:cs typeface="Catamaran"/>
                <a:sym typeface="Catamaran"/>
              </a:defRPr>
            </a:lvl9pPr>
          </a:lstStyle>
          <a:p>
            <a:pPr algn="ctr"/>
            <a:endParaRPr lang="en-US" sz="2000" kern="0" dirty="0">
              <a:solidFill>
                <a:schemeClr val="bg2">
                  <a:lumMod val="40000"/>
                  <a:lumOff val="60000"/>
                </a:schemeClr>
              </a:solidFill>
              <a:latin typeface="Skeena Display" pitchFamily="2" charset="0"/>
            </a:endParaRPr>
          </a:p>
          <a:p>
            <a:pPr algn="ctr"/>
            <a:endParaRPr lang="en-US" sz="2000" kern="0" dirty="0">
              <a:solidFill>
                <a:schemeClr val="bg2">
                  <a:lumMod val="40000"/>
                  <a:lumOff val="60000"/>
                </a:schemeClr>
              </a:solidFill>
              <a:latin typeface="Skeena Display" pitchFamily="2" charset="0"/>
            </a:endParaRPr>
          </a:p>
          <a:p>
            <a:pPr algn="ctr"/>
            <a:endParaRPr lang="en-US" sz="2000" kern="0" dirty="0">
              <a:solidFill>
                <a:schemeClr val="bg2">
                  <a:lumMod val="40000"/>
                  <a:lumOff val="60000"/>
                </a:schemeClr>
              </a:solidFill>
              <a:latin typeface="Skeena Display" pitchFamily="2" charset="0"/>
            </a:endParaRPr>
          </a:p>
          <a:p>
            <a:pPr algn="ctr"/>
            <a:r>
              <a:rPr lang="en-US" sz="2000" kern="0" dirty="0">
                <a:solidFill>
                  <a:schemeClr val="bg2">
                    <a:lumMod val="40000"/>
                    <a:lumOff val="60000"/>
                  </a:schemeClr>
                </a:solidFill>
                <a:latin typeface="Skeena Display" pitchFamily="2" charset="0"/>
              </a:rPr>
              <a:t> </a:t>
            </a:r>
          </a:p>
          <a:p>
            <a:pPr algn="ctr"/>
            <a:endParaRPr lang="en-US" sz="2000" kern="0" dirty="0">
              <a:solidFill>
                <a:schemeClr val="bg2">
                  <a:lumMod val="40000"/>
                  <a:lumOff val="60000"/>
                </a:schemeClr>
              </a:solidFill>
              <a:latin typeface="Skeena Display" pitchFamily="2" charset="0"/>
            </a:endParaRPr>
          </a:p>
          <a:p>
            <a:pPr algn="ctr"/>
            <a:endParaRPr lang="en-US" sz="2000" kern="0" dirty="0">
              <a:solidFill>
                <a:schemeClr val="bg2">
                  <a:lumMod val="40000"/>
                  <a:lumOff val="60000"/>
                </a:schemeClr>
              </a:solidFill>
              <a:latin typeface="Skeena Display" pitchFamily="2" charset="0"/>
            </a:endParaRPr>
          </a:p>
          <a:p>
            <a:pPr algn="ctr"/>
            <a:endParaRPr lang="en-US" sz="2000" kern="0" dirty="0">
              <a:solidFill>
                <a:schemeClr val="bg2">
                  <a:lumMod val="40000"/>
                  <a:lumOff val="60000"/>
                </a:schemeClr>
              </a:solidFill>
              <a:latin typeface="Skeena Display" pitchFamily="2" charset="0"/>
            </a:endParaRPr>
          </a:p>
        </p:txBody>
      </p:sp>
    </p:spTree>
    <p:extLst>
      <p:ext uri="{BB962C8B-B14F-4D97-AF65-F5344CB8AC3E}">
        <p14:creationId xmlns:p14="http://schemas.microsoft.com/office/powerpoint/2010/main" val="324394162"/>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C0FD34-A1BC-4554-B313-1EDAFB40E1FB}"/>
              </a:ext>
            </a:extLst>
          </p:cNvPr>
          <p:cNvSpPr txBox="1">
            <a:spLocks/>
          </p:cNvSpPr>
          <p:nvPr/>
        </p:nvSpPr>
        <p:spPr>
          <a:xfrm>
            <a:off x="838200" y="2579914"/>
            <a:ext cx="10515600" cy="13607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800" dirty="0">
                <a:solidFill>
                  <a:schemeClr val="bg1"/>
                </a:solidFill>
                <a:latin typeface="Skeena Display" pitchFamily="2" charset="0"/>
              </a:rPr>
              <a:t>METHODOLOGY</a:t>
            </a:r>
          </a:p>
        </p:txBody>
      </p:sp>
    </p:spTree>
    <p:extLst>
      <p:ext uri="{BB962C8B-B14F-4D97-AF65-F5344CB8AC3E}">
        <p14:creationId xmlns:p14="http://schemas.microsoft.com/office/powerpoint/2010/main" val="1529858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FE90EF5-5B0E-4C5B-9A3B-A2434600C204}"/>
              </a:ext>
            </a:extLst>
          </p:cNvPr>
          <p:cNvSpPr>
            <a:spLocks noGrp="1"/>
          </p:cNvSpPr>
          <p:nvPr>
            <p:ph type="title"/>
          </p:nvPr>
        </p:nvSpPr>
        <p:spPr/>
        <p:txBody>
          <a:bodyPr/>
          <a:lstStyle/>
          <a:p>
            <a:r>
              <a:rPr lang="en-US" dirty="0"/>
              <a:t>Methodology</a:t>
            </a:r>
          </a:p>
        </p:txBody>
      </p:sp>
      <p:sp>
        <p:nvSpPr>
          <p:cNvPr id="8" name="Text Placeholder 2">
            <a:extLst>
              <a:ext uri="{FF2B5EF4-FFF2-40B4-BE49-F238E27FC236}">
                <a16:creationId xmlns:a16="http://schemas.microsoft.com/office/drawing/2014/main" id="{B4E009DB-2D56-4831-977E-890583E4052C}"/>
              </a:ext>
            </a:extLst>
          </p:cNvPr>
          <p:cNvSpPr>
            <a:spLocks noGrp="1"/>
          </p:cNvSpPr>
          <p:nvPr>
            <p:ph type="body" idx="1"/>
          </p:nvPr>
        </p:nvSpPr>
        <p:spPr>
          <a:xfrm>
            <a:off x="1038799" y="1807030"/>
            <a:ext cx="4667057" cy="5050970"/>
          </a:xfrm>
        </p:spPr>
        <p:txBody>
          <a:bodyPr/>
          <a:lstStyle/>
          <a:p>
            <a:pPr marL="169329" indent="0">
              <a:lnSpc>
                <a:spcPct val="120000"/>
              </a:lnSpc>
              <a:spcBef>
                <a:spcPts val="1400"/>
              </a:spcBef>
              <a:buNone/>
            </a:pPr>
            <a:r>
              <a:rPr lang="en-US" sz="1800" u="sng" dirty="0">
                <a:solidFill>
                  <a:schemeClr val="tx1"/>
                </a:solidFill>
                <a:latin typeface="Abadi"/>
              </a:rPr>
              <a:t>Data collection methodology</a:t>
            </a:r>
          </a:p>
          <a:p>
            <a:pPr>
              <a:lnSpc>
                <a:spcPct val="120000"/>
              </a:lnSpc>
              <a:spcBef>
                <a:spcPts val="1400"/>
              </a:spcBef>
            </a:pPr>
            <a:r>
              <a:rPr lang="en-US" sz="1600" dirty="0">
                <a:solidFill>
                  <a:schemeClr val="tx1"/>
                </a:solidFill>
                <a:latin typeface="Abadi"/>
              </a:rPr>
              <a:t>SpaceX Rest API</a:t>
            </a:r>
          </a:p>
          <a:p>
            <a:pPr>
              <a:lnSpc>
                <a:spcPct val="120000"/>
              </a:lnSpc>
              <a:spcBef>
                <a:spcPts val="1400"/>
              </a:spcBef>
            </a:pPr>
            <a:r>
              <a:rPr lang="en-US" sz="1600" dirty="0">
                <a:solidFill>
                  <a:schemeClr val="tx1"/>
                </a:solidFill>
                <a:latin typeface="Abadi"/>
              </a:rPr>
              <a:t>Web scrapping launch sites</a:t>
            </a:r>
          </a:p>
          <a:p>
            <a:pPr marL="778914" lvl="1" indent="0">
              <a:lnSpc>
                <a:spcPct val="120000"/>
              </a:lnSpc>
              <a:spcBef>
                <a:spcPts val="1400"/>
              </a:spcBef>
              <a:buNone/>
            </a:pPr>
            <a:endParaRPr lang="en-US" sz="1600" dirty="0">
              <a:solidFill>
                <a:schemeClr val="tx1"/>
              </a:solidFill>
              <a:latin typeface="Abadi"/>
            </a:endParaRPr>
          </a:p>
          <a:p>
            <a:pPr marL="169329" indent="0">
              <a:lnSpc>
                <a:spcPct val="120000"/>
              </a:lnSpc>
              <a:spcBef>
                <a:spcPts val="1400"/>
              </a:spcBef>
              <a:buNone/>
            </a:pPr>
            <a:r>
              <a:rPr lang="en-US" sz="1800" u="sng" dirty="0">
                <a:solidFill>
                  <a:schemeClr val="tx1"/>
                </a:solidFill>
                <a:latin typeface="Abadi"/>
              </a:rPr>
              <a:t>Perform data wrangling</a:t>
            </a:r>
          </a:p>
          <a:p>
            <a:pPr>
              <a:lnSpc>
                <a:spcPct val="120000"/>
              </a:lnSpc>
              <a:spcBef>
                <a:spcPts val="1400"/>
              </a:spcBef>
            </a:pPr>
            <a:r>
              <a:rPr lang="en-US" sz="1600" dirty="0">
                <a:solidFill>
                  <a:schemeClr val="tx1"/>
                </a:solidFill>
                <a:latin typeface="Abadi"/>
              </a:rPr>
              <a:t>Data was transformed into a Feature Matrix for Machine Learning</a:t>
            </a:r>
          </a:p>
          <a:p>
            <a:pPr>
              <a:lnSpc>
                <a:spcPct val="120000"/>
              </a:lnSpc>
              <a:spcBef>
                <a:spcPts val="1400"/>
              </a:spcBef>
            </a:pPr>
            <a:r>
              <a:rPr lang="en-US" sz="1600" dirty="0" err="1">
                <a:solidFill>
                  <a:schemeClr val="tx1"/>
                </a:solidFill>
                <a:latin typeface="Abadi"/>
              </a:rPr>
              <a:t>LabelEncoder</a:t>
            </a:r>
            <a:r>
              <a:rPr lang="en-US" sz="1600" dirty="0">
                <a:solidFill>
                  <a:schemeClr val="tx1"/>
                </a:solidFill>
                <a:latin typeface="Abadi"/>
              </a:rPr>
              <a:t> to transform categorical variables for ML and dropping irrelevant columns</a:t>
            </a:r>
          </a:p>
          <a:p>
            <a:pPr marL="169329" indent="0">
              <a:buNone/>
            </a:pPr>
            <a:endParaRPr lang="en-US" sz="3200" dirty="0">
              <a:solidFill>
                <a:schemeClr val="tx1"/>
              </a:solidFill>
            </a:endParaRPr>
          </a:p>
        </p:txBody>
      </p:sp>
      <p:sp>
        <p:nvSpPr>
          <p:cNvPr id="4" name="Text Placeholder 2">
            <a:extLst>
              <a:ext uri="{FF2B5EF4-FFF2-40B4-BE49-F238E27FC236}">
                <a16:creationId xmlns:a16="http://schemas.microsoft.com/office/drawing/2014/main" id="{9714F787-0C25-4C7D-BEC7-812E7CE1B507}"/>
              </a:ext>
            </a:extLst>
          </p:cNvPr>
          <p:cNvSpPr txBox="1">
            <a:spLocks/>
          </p:cNvSpPr>
          <p:nvPr/>
        </p:nvSpPr>
        <p:spPr>
          <a:xfrm>
            <a:off x="5898346" y="979714"/>
            <a:ext cx="5830087" cy="587828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609585" marR="0" lvl="0" indent="-440256" algn="l" rtl="0" eaLnBrk="1" hangingPunct="1">
              <a:lnSpc>
                <a:spcPct val="115000"/>
              </a:lnSpc>
              <a:spcBef>
                <a:spcPts val="0"/>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1pPr>
            <a:lvl2pPr marL="1219170" marR="0" lvl="1" indent="-440256" algn="l" rtl="0" eaLnBrk="1" hangingPunct="1">
              <a:lnSpc>
                <a:spcPct val="115000"/>
              </a:lnSpc>
              <a:spcBef>
                <a:spcPts val="1067"/>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2pPr>
            <a:lvl3pPr marL="1828754" marR="0" lvl="2" indent="-440256" algn="l" rtl="0" eaLnBrk="1" hangingPunct="1">
              <a:lnSpc>
                <a:spcPct val="115000"/>
              </a:lnSpc>
              <a:spcBef>
                <a:spcPts val="1067"/>
              </a:spcBef>
              <a:spcAft>
                <a:spcPts val="0"/>
              </a:spcAft>
              <a:buClr>
                <a:schemeClr val="dk2"/>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3pPr>
            <a:lvl4pPr marL="2438339" marR="0" lvl="3"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4pPr>
            <a:lvl5pPr marL="3047924" marR="0" lvl="4"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5pPr>
            <a:lvl6pPr marL="3657509" marR="0" lvl="5"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6pPr>
            <a:lvl7pPr marL="4267093" marR="0" lvl="6"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7pPr>
            <a:lvl8pPr marL="4876678" marR="0" lvl="7" indent="-507987" algn="l" rtl="0" eaLnBrk="1" hangingPunct="1">
              <a:lnSpc>
                <a:spcPct val="115000"/>
              </a:lnSpc>
              <a:spcBef>
                <a:spcPts val="1067"/>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8pPr>
            <a:lvl9pPr marL="5486263" marR="0" lvl="8" indent="-507987" algn="l" rtl="0" eaLnBrk="1" hangingPunct="1">
              <a:lnSpc>
                <a:spcPct val="115000"/>
              </a:lnSpc>
              <a:spcBef>
                <a:spcPts val="1067"/>
              </a:spcBef>
              <a:spcAft>
                <a:spcPts val="1067"/>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9pPr>
          </a:lstStyle>
          <a:p>
            <a:pPr marL="169329" indent="0">
              <a:lnSpc>
                <a:spcPct val="120000"/>
              </a:lnSpc>
              <a:spcBef>
                <a:spcPts val="1400"/>
              </a:spcBef>
              <a:buNone/>
            </a:pPr>
            <a:r>
              <a:rPr lang="en-US" sz="1800" u="sng" kern="0" dirty="0">
                <a:solidFill>
                  <a:schemeClr val="tx1"/>
                </a:solidFill>
                <a:latin typeface="Abadi"/>
              </a:rPr>
              <a:t>Perform EDA using visualization and SQL</a:t>
            </a:r>
          </a:p>
          <a:p>
            <a:pPr>
              <a:lnSpc>
                <a:spcPct val="120000"/>
              </a:lnSpc>
              <a:spcBef>
                <a:spcPts val="1400"/>
              </a:spcBef>
            </a:pPr>
            <a:r>
              <a:rPr lang="en-US" sz="1800" kern="0" dirty="0">
                <a:solidFill>
                  <a:schemeClr val="tx1"/>
                </a:solidFill>
                <a:latin typeface="Abadi"/>
              </a:rPr>
              <a:t>Plotting using Seaborn &amp; Matplotlib</a:t>
            </a:r>
          </a:p>
          <a:p>
            <a:pPr>
              <a:lnSpc>
                <a:spcPct val="120000"/>
              </a:lnSpc>
              <a:spcBef>
                <a:spcPts val="1400"/>
              </a:spcBef>
            </a:pPr>
            <a:r>
              <a:rPr lang="en-US" sz="1800" kern="0" dirty="0">
                <a:solidFill>
                  <a:schemeClr val="tx1"/>
                </a:solidFill>
                <a:latin typeface="Abadi"/>
              </a:rPr>
              <a:t>Scatter graphs &amp; bar graphs to show patterns in the data</a:t>
            </a:r>
          </a:p>
          <a:p>
            <a:pPr marL="778914" lvl="1" indent="0">
              <a:lnSpc>
                <a:spcPct val="120000"/>
              </a:lnSpc>
              <a:spcBef>
                <a:spcPts val="1400"/>
              </a:spcBef>
              <a:buNone/>
            </a:pPr>
            <a:endParaRPr lang="en-US" sz="1800" kern="0" dirty="0">
              <a:solidFill>
                <a:schemeClr val="tx1"/>
              </a:solidFill>
              <a:latin typeface="Abadi"/>
            </a:endParaRPr>
          </a:p>
          <a:p>
            <a:pPr marL="169329" indent="0">
              <a:lnSpc>
                <a:spcPct val="120000"/>
              </a:lnSpc>
              <a:spcBef>
                <a:spcPts val="1400"/>
              </a:spcBef>
              <a:buNone/>
            </a:pPr>
            <a:r>
              <a:rPr lang="en-US" sz="1800" u="sng" kern="0" dirty="0">
                <a:solidFill>
                  <a:schemeClr val="tx1"/>
                </a:solidFill>
                <a:latin typeface="Abadi"/>
              </a:rPr>
              <a:t>Interactive visual analytics using Folium and </a:t>
            </a:r>
            <a:r>
              <a:rPr lang="en-US" sz="1800" u="sng" kern="0" dirty="0" err="1">
                <a:solidFill>
                  <a:schemeClr val="tx1"/>
                </a:solidFill>
                <a:latin typeface="Abadi"/>
              </a:rPr>
              <a:t>Plotly</a:t>
            </a:r>
            <a:r>
              <a:rPr lang="en-US" sz="1800" u="sng" kern="0" dirty="0">
                <a:solidFill>
                  <a:schemeClr val="tx1"/>
                </a:solidFill>
                <a:latin typeface="Abadi"/>
              </a:rPr>
              <a:t> Dash</a:t>
            </a:r>
          </a:p>
          <a:p>
            <a:pPr>
              <a:lnSpc>
                <a:spcPct val="120000"/>
              </a:lnSpc>
              <a:spcBef>
                <a:spcPts val="1400"/>
              </a:spcBef>
            </a:pPr>
            <a:r>
              <a:rPr lang="en-US" sz="1800" kern="0" dirty="0">
                <a:solidFill>
                  <a:schemeClr val="tx1"/>
                </a:solidFill>
                <a:latin typeface="Abadi"/>
              </a:rPr>
              <a:t>Web hosted dashboard</a:t>
            </a:r>
          </a:p>
          <a:p>
            <a:pPr marL="169329" indent="0">
              <a:lnSpc>
                <a:spcPct val="120000"/>
              </a:lnSpc>
              <a:spcBef>
                <a:spcPts val="1400"/>
              </a:spcBef>
              <a:buNone/>
            </a:pPr>
            <a:endParaRPr lang="en-US" sz="1800" kern="0" dirty="0">
              <a:solidFill>
                <a:schemeClr val="tx1"/>
              </a:solidFill>
              <a:latin typeface="Abadi"/>
            </a:endParaRPr>
          </a:p>
          <a:p>
            <a:pPr marL="169329" indent="0">
              <a:lnSpc>
                <a:spcPct val="120000"/>
              </a:lnSpc>
              <a:spcBef>
                <a:spcPts val="1400"/>
              </a:spcBef>
              <a:buNone/>
            </a:pPr>
            <a:r>
              <a:rPr lang="en-US" sz="1800" u="sng" kern="0" dirty="0">
                <a:solidFill>
                  <a:schemeClr val="tx1"/>
                </a:solidFill>
                <a:latin typeface="Abadi"/>
              </a:rPr>
              <a:t>Perform predictive analysis using classification models</a:t>
            </a:r>
          </a:p>
          <a:p>
            <a:pPr>
              <a:lnSpc>
                <a:spcPct val="120000"/>
              </a:lnSpc>
              <a:spcBef>
                <a:spcPts val="1400"/>
              </a:spcBef>
            </a:pPr>
            <a:r>
              <a:rPr lang="en-US" sz="1600" kern="0" dirty="0">
                <a:solidFill>
                  <a:schemeClr val="tx1"/>
                </a:solidFill>
                <a:latin typeface="Abadi"/>
              </a:rPr>
              <a:t>How to build, tune, evaluate classification models</a:t>
            </a:r>
            <a:endParaRPr lang="en-US" sz="3600" kern="0" dirty="0">
              <a:solidFill>
                <a:schemeClr val="tx1"/>
              </a:solidFill>
            </a:endParaRPr>
          </a:p>
        </p:txBody>
      </p:sp>
    </p:spTree>
    <p:extLst>
      <p:ext uri="{BB962C8B-B14F-4D97-AF65-F5344CB8AC3E}">
        <p14:creationId xmlns:p14="http://schemas.microsoft.com/office/powerpoint/2010/main" val="1557747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066AA34-20EE-4A59-B343-346A8DB5667C}"/>
              </a:ext>
            </a:extLst>
          </p:cNvPr>
          <p:cNvSpPr txBox="1">
            <a:spLocks/>
          </p:cNvSpPr>
          <p:nvPr/>
        </p:nvSpPr>
        <p:spPr>
          <a:xfrm>
            <a:off x="1038800" y="1114667"/>
            <a:ext cx="8902800" cy="528400"/>
          </a:xfrm>
          <a:prstGeom prst="rect">
            <a:avLst/>
          </a:prstGeom>
          <a:noFill/>
          <a:ln>
            <a:noFill/>
          </a:ln>
        </p:spPr>
        <p:txBody>
          <a:bodyPr spcFirstLastPara="1" vert="horz" wrap="square" lIns="0" tIns="0" rIns="0" bIns="0" rtlCol="0" anchor="ctr" anchorCtr="0">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Bef>
                <a:spcPts val="0"/>
              </a:spcBef>
              <a:spcAft>
                <a:spcPts val="600"/>
              </a:spcAft>
              <a:buClr>
                <a:schemeClr val="accent1"/>
              </a:buClr>
              <a:buSzPts val="3200"/>
            </a:pPr>
            <a:r>
              <a:rPr lang="en-US" sz="3200" b="1" dirty="0">
                <a:solidFill>
                  <a:schemeClr val="accent1"/>
                </a:solidFill>
                <a:latin typeface="Catamaran"/>
                <a:sym typeface="Catamaran"/>
              </a:rPr>
              <a:t>Data Collection Process Overview</a:t>
            </a:r>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idx="1"/>
          </p:nvPr>
        </p:nvSpPr>
        <p:spPr>
          <a:xfrm>
            <a:off x="1038800" y="2004733"/>
            <a:ext cx="7049286" cy="4358000"/>
          </a:xfrm>
        </p:spPr>
        <p:txBody>
          <a:bodyPr spcFirstLastPara="1" vert="horz" wrap="square" lIns="0" tIns="0" rIns="0" bIns="0" rtlCol="0" anchor="t" anchorCtr="0">
            <a:normAutofit/>
          </a:bodyPr>
          <a:lstStyle/>
          <a:p>
            <a:pPr marL="186262" indent="0">
              <a:lnSpc>
                <a:spcPct val="105000"/>
              </a:lnSpc>
              <a:spcAft>
                <a:spcPts val="600"/>
              </a:spcAft>
              <a:buNone/>
            </a:pPr>
            <a:r>
              <a:rPr lang="en-US" sz="1800" dirty="0"/>
              <a:t>To predict whether a SpaceX rocket will attempt to land a rocket or not, data was compiled from multiple sources to build the dataset.</a:t>
            </a:r>
          </a:p>
          <a:p>
            <a:pPr>
              <a:lnSpc>
                <a:spcPct val="105000"/>
              </a:lnSpc>
              <a:spcAft>
                <a:spcPts val="600"/>
              </a:spcAft>
            </a:pPr>
            <a:endParaRPr lang="en-US" sz="1800" dirty="0"/>
          </a:p>
          <a:p>
            <a:pPr>
              <a:lnSpc>
                <a:spcPct val="105000"/>
              </a:lnSpc>
              <a:spcAft>
                <a:spcPts val="600"/>
              </a:spcAft>
            </a:pPr>
            <a:r>
              <a:rPr lang="en-US" sz="1800" dirty="0"/>
              <a:t>Launch data was available from the SpaceX REST API</a:t>
            </a:r>
          </a:p>
          <a:p>
            <a:pPr lvl="1">
              <a:lnSpc>
                <a:spcPct val="105000"/>
              </a:lnSpc>
              <a:spcAft>
                <a:spcPts val="600"/>
              </a:spcAft>
            </a:pPr>
            <a:r>
              <a:rPr lang="en-US" sz="1800" b="0" i="0" u="none" strike="noStrike" cap="none" dirty="0">
                <a:latin typeface="Catamaran Thin"/>
                <a:ea typeface="Catamaran Thin"/>
                <a:cs typeface="Catamaran Thin"/>
                <a:sym typeface="Catamaran Thin"/>
              </a:rPr>
              <a:t>This provide</a:t>
            </a:r>
            <a:r>
              <a:rPr lang="en-US" sz="1800" dirty="0"/>
              <a:t>d data about launches, rocket use, payload, launch specs, landing specs, and landing outcome</a:t>
            </a:r>
          </a:p>
          <a:p>
            <a:pPr lvl="1">
              <a:lnSpc>
                <a:spcPct val="105000"/>
              </a:lnSpc>
              <a:spcAft>
                <a:spcPts val="600"/>
              </a:spcAft>
            </a:pPr>
            <a:r>
              <a:rPr lang="en-US" sz="1800" b="0" i="0" u="none" strike="noStrike" cap="none" dirty="0">
                <a:latin typeface="Catamaran Thin"/>
                <a:ea typeface="Catamaran Thin"/>
                <a:cs typeface="Catamaran Thin"/>
                <a:sym typeface="Catamaran Thin"/>
                <a:hlinkClick r:id="rId2"/>
              </a:rPr>
              <a:t>https://api.spacexdata.com/v4/launches/past</a:t>
            </a:r>
            <a:endParaRPr lang="en-US" sz="1800" b="0" i="0" u="none" strike="noStrike" cap="none" dirty="0">
              <a:latin typeface="Catamaran Thin"/>
              <a:ea typeface="Catamaran Thin"/>
              <a:cs typeface="Catamaran Thin"/>
              <a:sym typeface="Catamaran Thin"/>
            </a:endParaRPr>
          </a:p>
          <a:p>
            <a:pPr>
              <a:lnSpc>
                <a:spcPct val="105000"/>
              </a:lnSpc>
              <a:spcAft>
                <a:spcPts val="600"/>
              </a:spcAft>
            </a:pPr>
            <a:r>
              <a:rPr lang="en-US" sz="1800" dirty="0"/>
              <a:t>Additional data was scrapped from Wikipedia using Beautiful Soup to supplement the launch data</a:t>
            </a:r>
            <a:endParaRPr lang="en-US" sz="1800" b="0" i="0" u="none" strike="noStrike" cap="none" dirty="0">
              <a:latin typeface="Catamaran Thin"/>
              <a:ea typeface="Catamaran Thin"/>
              <a:cs typeface="Catamaran Thin"/>
              <a:sym typeface="Catamaran Thin"/>
            </a:endParaRPr>
          </a:p>
        </p:txBody>
      </p:sp>
      <p:sp>
        <p:nvSpPr>
          <p:cNvPr id="6" name="Slide Number Placeholder 5" hidden="1">
            <a:extLst>
              <a:ext uri="{FF2B5EF4-FFF2-40B4-BE49-F238E27FC236}">
                <a16:creationId xmlns:a16="http://schemas.microsoft.com/office/drawing/2014/main" id="{772D0411-8FF8-C540-84AE-DBA0703D368C}"/>
              </a:ext>
            </a:extLst>
          </p:cNvPr>
          <p:cNvSpPr>
            <a:spLocks noGrp="1"/>
          </p:cNvSpPr>
          <p:nvPr>
            <p:ph type="sldNum" idx="12"/>
          </p:nvPr>
        </p:nvSpPr>
        <p:spPr/>
        <p:txBody>
          <a:bodyPr>
            <a:normAutofit/>
          </a:bodyPr>
          <a:lstStyle/>
          <a:p>
            <a:pPr>
              <a:spcAft>
                <a:spcPts val="600"/>
              </a:spcAft>
            </a:pPr>
            <a:fld id="{5075537C-CA84-1446-933C-8E9D027F9201}" type="slidenum">
              <a:rPr lang="en-US" smtClean="0"/>
              <a:pPr>
                <a:spcAft>
                  <a:spcPts val="600"/>
                </a:spcAft>
              </a:pPr>
              <a:t>7</a:t>
            </a:fld>
            <a:endParaRPr lang="en-US"/>
          </a:p>
        </p:txBody>
      </p:sp>
      <p:sp>
        <p:nvSpPr>
          <p:cNvPr id="2" name="Rectangle: Rounded Corners 1">
            <a:extLst>
              <a:ext uri="{FF2B5EF4-FFF2-40B4-BE49-F238E27FC236}">
                <a16:creationId xmlns:a16="http://schemas.microsoft.com/office/drawing/2014/main" id="{1060C044-0298-4A0B-A2BC-50B0B765CEAE}"/>
              </a:ext>
            </a:extLst>
          </p:cNvPr>
          <p:cNvSpPr/>
          <p:nvPr/>
        </p:nvSpPr>
        <p:spPr>
          <a:xfrm>
            <a:off x="8740358" y="2465816"/>
            <a:ext cx="1023257"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Request from API</a:t>
            </a:r>
          </a:p>
        </p:txBody>
      </p:sp>
      <p:sp>
        <p:nvSpPr>
          <p:cNvPr id="9" name="Rectangle: Rounded Corners 8">
            <a:extLst>
              <a:ext uri="{FF2B5EF4-FFF2-40B4-BE49-F238E27FC236}">
                <a16:creationId xmlns:a16="http://schemas.microsoft.com/office/drawing/2014/main" id="{B1507314-6981-421C-A24D-3CB28217198B}"/>
              </a:ext>
            </a:extLst>
          </p:cNvPr>
          <p:cNvSpPr/>
          <p:nvPr/>
        </p:nvSpPr>
        <p:spPr>
          <a:xfrm>
            <a:off x="8740355" y="3306958"/>
            <a:ext cx="1023257"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API returns JSON data</a:t>
            </a:r>
          </a:p>
        </p:txBody>
      </p:sp>
      <p:sp>
        <p:nvSpPr>
          <p:cNvPr id="10" name="Rectangle: Rounded Corners 9">
            <a:extLst>
              <a:ext uri="{FF2B5EF4-FFF2-40B4-BE49-F238E27FC236}">
                <a16:creationId xmlns:a16="http://schemas.microsoft.com/office/drawing/2014/main" id="{740AA483-6FA8-4FC8-BBF5-A59D8AF0F365}"/>
              </a:ext>
            </a:extLst>
          </p:cNvPr>
          <p:cNvSpPr/>
          <p:nvPr/>
        </p:nvSpPr>
        <p:spPr>
          <a:xfrm>
            <a:off x="8740356" y="4148100"/>
            <a:ext cx="1023257"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Basic manipulation</a:t>
            </a:r>
          </a:p>
        </p:txBody>
      </p:sp>
      <p:sp>
        <p:nvSpPr>
          <p:cNvPr id="12" name="Rectangle: Rounded Corners 11">
            <a:extLst>
              <a:ext uri="{FF2B5EF4-FFF2-40B4-BE49-F238E27FC236}">
                <a16:creationId xmlns:a16="http://schemas.microsoft.com/office/drawing/2014/main" id="{36D4F3C5-26C5-4EE2-A530-E3A8C1C68A1D}"/>
              </a:ext>
            </a:extLst>
          </p:cNvPr>
          <p:cNvSpPr/>
          <p:nvPr/>
        </p:nvSpPr>
        <p:spPr>
          <a:xfrm>
            <a:off x="8740357" y="4989242"/>
            <a:ext cx="1023257"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Convert to CSV</a:t>
            </a:r>
          </a:p>
        </p:txBody>
      </p:sp>
      <p:cxnSp>
        <p:nvCxnSpPr>
          <p:cNvPr id="8" name="Straight Arrow Connector 7">
            <a:extLst>
              <a:ext uri="{FF2B5EF4-FFF2-40B4-BE49-F238E27FC236}">
                <a16:creationId xmlns:a16="http://schemas.microsoft.com/office/drawing/2014/main" id="{CF2CAAF6-4533-47CE-BD7A-7773A519232A}"/>
              </a:ext>
            </a:extLst>
          </p:cNvPr>
          <p:cNvCxnSpPr>
            <a:stCxn id="2" idx="2"/>
            <a:endCxn id="9" idx="0"/>
          </p:cNvCxnSpPr>
          <p:nvPr/>
        </p:nvCxnSpPr>
        <p:spPr>
          <a:xfrm flipH="1">
            <a:off x="9251984" y="3075416"/>
            <a:ext cx="3" cy="2315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4D05FD3-87C5-4531-8261-10503B945207}"/>
              </a:ext>
            </a:extLst>
          </p:cNvPr>
          <p:cNvCxnSpPr>
            <a:cxnSpLocks/>
            <a:stCxn id="9" idx="2"/>
            <a:endCxn id="10" idx="0"/>
          </p:cNvCxnSpPr>
          <p:nvPr/>
        </p:nvCxnSpPr>
        <p:spPr>
          <a:xfrm>
            <a:off x="9251984" y="3916558"/>
            <a:ext cx="1" cy="2315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52D71F8-0098-48C8-BD4B-D6A2F4BDBA2E}"/>
              </a:ext>
            </a:extLst>
          </p:cNvPr>
          <p:cNvCxnSpPr>
            <a:cxnSpLocks/>
            <a:stCxn id="10" idx="2"/>
            <a:endCxn id="12" idx="0"/>
          </p:cNvCxnSpPr>
          <p:nvPr/>
        </p:nvCxnSpPr>
        <p:spPr>
          <a:xfrm>
            <a:off x="9251985" y="4757700"/>
            <a:ext cx="1" cy="2315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 Placeholder 2">
            <a:extLst>
              <a:ext uri="{FF2B5EF4-FFF2-40B4-BE49-F238E27FC236}">
                <a16:creationId xmlns:a16="http://schemas.microsoft.com/office/drawing/2014/main" id="{7B5A6100-86CF-48DE-95B3-5739FBCB7DE6}"/>
              </a:ext>
            </a:extLst>
          </p:cNvPr>
          <p:cNvSpPr txBox="1">
            <a:spLocks/>
          </p:cNvSpPr>
          <p:nvPr/>
        </p:nvSpPr>
        <p:spPr>
          <a:xfrm>
            <a:off x="8646992" y="2015754"/>
            <a:ext cx="1209981" cy="365729"/>
          </a:xfrm>
          <a:prstGeom prst="rect">
            <a:avLst/>
          </a:prstGeom>
          <a:noFill/>
          <a:ln>
            <a:noFill/>
          </a:ln>
        </p:spPr>
        <p:txBody>
          <a:bodyPr spcFirstLastPara="1" vert="horz" wrap="square" lIns="0" tIns="0" rIns="0" bIns="0" rtlCol="0" anchor="t" anchorCtr="0">
            <a:normAutofit/>
          </a:bodyPr>
          <a:lstStyle>
            <a:defPPr marR="0" lvl="0" algn="l" rtl="0">
              <a:lnSpc>
                <a:spcPct val="100000"/>
              </a:lnSpc>
              <a:spcBef>
                <a:spcPts val="0"/>
              </a:spcBef>
              <a:spcAft>
                <a:spcPts val="0"/>
              </a:spcAft>
            </a:defPPr>
            <a:lvl1pPr marL="609585" marR="0" lvl="0" indent="-423323" algn="l" rtl="0" eaLnBrk="1" hangingPunct="1">
              <a:lnSpc>
                <a:spcPct val="115000"/>
              </a:lnSpc>
              <a:spcBef>
                <a:spcPts val="0"/>
              </a:spcBef>
              <a:spcAft>
                <a:spcPts val="0"/>
              </a:spcAft>
              <a:buClr>
                <a:schemeClr val="accent5"/>
              </a:buClr>
              <a:buSzPts val="1400"/>
              <a:buFont typeface="Catamaran Thin"/>
              <a:buChar char="⬢"/>
              <a:defRPr sz="2400" b="0" i="0" u="none" strike="noStrike" cap="none">
                <a:solidFill>
                  <a:schemeClr val="dk1"/>
                </a:solidFill>
                <a:latin typeface="Catamaran Thin"/>
                <a:ea typeface="Catamaran Thin"/>
                <a:cs typeface="Catamaran Thin"/>
                <a:sym typeface="Catamaran Thin"/>
              </a:defRPr>
            </a:lvl1pPr>
            <a:lvl2pPr marL="1219170" marR="0" lvl="1" indent="-423323" algn="l" rtl="0" eaLnBrk="1" hangingPunct="1">
              <a:lnSpc>
                <a:spcPct val="115000"/>
              </a:lnSpc>
              <a:spcBef>
                <a:spcPts val="1067"/>
              </a:spcBef>
              <a:spcAft>
                <a:spcPts val="0"/>
              </a:spcAft>
              <a:buClr>
                <a:schemeClr val="accent5"/>
              </a:buClr>
              <a:buSzPts val="1400"/>
              <a:buFont typeface="Catamaran Thin"/>
              <a:buChar char="⬡"/>
              <a:defRPr sz="2400" b="0" i="0" u="none" strike="noStrike" cap="none">
                <a:solidFill>
                  <a:schemeClr val="dk1"/>
                </a:solidFill>
                <a:latin typeface="Catamaran Thin"/>
                <a:ea typeface="Catamaran Thin"/>
                <a:cs typeface="Catamaran Thin"/>
                <a:sym typeface="Catamaran Thin"/>
              </a:defRPr>
            </a:lvl2pPr>
            <a:lvl3pPr marL="1828754" marR="0" lvl="2" indent="-423323" algn="l" rtl="0" eaLnBrk="1" hangingPunct="1">
              <a:lnSpc>
                <a:spcPct val="115000"/>
              </a:lnSpc>
              <a:spcBef>
                <a:spcPts val="1067"/>
              </a:spcBef>
              <a:spcAft>
                <a:spcPts val="0"/>
              </a:spcAft>
              <a:buClr>
                <a:schemeClr val="dk2"/>
              </a:buClr>
              <a:buSzPts val="1400"/>
              <a:buFont typeface="Catamaran Thin"/>
              <a:buChar char="⬡"/>
              <a:defRPr sz="2400" b="0" i="0" u="none" strike="noStrike" cap="none">
                <a:solidFill>
                  <a:schemeClr val="dk1"/>
                </a:solidFill>
                <a:latin typeface="Catamaran Thin"/>
                <a:ea typeface="Catamaran Thin"/>
                <a:cs typeface="Catamaran Thin"/>
                <a:sym typeface="Catamaran Thin"/>
              </a:defRPr>
            </a:lvl3pPr>
            <a:lvl4pPr marL="2438339" marR="0" lvl="3" indent="-457189" algn="l" rtl="0" eaLnBrk="1" hangingPunct="1">
              <a:lnSpc>
                <a:spcPct val="115000"/>
              </a:lnSpc>
              <a:spcBef>
                <a:spcPts val="1067"/>
              </a:spcBef>
              <a:spcAft>
                <a:spcPts val="0"/>
              </a:spcAft>
              <a:buClr>
                <a:schemeClr val="dk1"/>
              </a:buClr>
              <a:buSzPts val="1800"/>
              <a:buFont typeface="Catamaran Thin"/>
              <a:buChar char="●"/>
              <a:defRPr sz="2400" b="0" i="0" u="none" strike="noStrike" cap="none">
                <a:solidFill>
                  <a:schemeClr val="dk1"/>
                </a:solidFill>
                <a:latin typeface="Catamaran Thin"/>
                <a:ea typeface="Catamaran Thin"/>
                <a:cs typeface="Catamaran Thin"/>
                <a:sym typeface="Catamaran Thin"/>
              </a:defRPr>
            </a:lvl4pPr>
            <a:lvl5pPr marL="3047924" marR="0" lvl="4" indent="-457189" algn="l" rtl="0" eaLnBrk="1" hangingPunct="1">
              <a:lnSpc>
                <a:spcPct val="115000"/>
              </a:lnSpc>
              <a:spcBef>
                <a:spcPts val="1067"/>
              </a:spcBef>
              <a:spcAft>
                <a:spcPts val="0"/>
              </a:spcAft>
              <a:buClr>
                <a:schemeClr val="dk1"/>
              </a:buClr>
              <a:buSzPts val="1800"/>
              <a:buFont typeface="Catamaran Thin"/>
              <a:buChar char="○"/>
              <a:defRPr sz="2400" b="0" i="0" u="none" strike="noStrike" cap="none">
                <a:solidFill>
                  <a:schemeClr val="dk1"/>
                </a:solidFill>
                <a:latin typeface="Catamaran Thin"/>
                <a:ea typeface="Catamaran Thin"/>
                <a:cs typeface="Catamaran Thin"/>
                <a:sym typeface="Catamaran Thin"/>
              </a:defRPr>
            </a:lvl5pPr>
            <a:lvl6pPr marL="3657509" marR="0" lvl="5" indent="-457189" algn="l" rtl="0" eaLnBrk="1" hangingPunct="1">
              <a:lnSpc>
                <a:spcPct val="115000"/>
              </a:lnSpc>
              <a:spcBef>
                <a:spcPts val="1067"/>
              </a:spcBef>
              <a:spcAft>
                <a:spcPts val="0"/>
              </a:spcAft>
              <a:buClr>
                <a:schemeClr val="dk1"/>
              </a:buClr>
              <a:buSzPts val="1800"/>
              <a:buFont typeface="Catamaran Thin"/>
              <a:buChar char="■"/>
              <a:defRPr sz="2400" b="0" i="0" u="none" strike="noStrike" cap="none">
                <a:solidFill>
                  <a:schemeClr val="dk1"/>
                </a:solidFill>
                <a:latin typeface="Catamaran Thin"/>
                <a:ea typeface="Catamaran Thin"/>
                <a:cs typeface="Catamaran Thin"/>
                <a:sym typeface="Catamaran Thin"/>
              </a:defRPr>
            </a:lvl6pPr>
            <a:lvl7pPr marL="4267093" marR="0" lvl="6" indent="-457189" algn="l" rtl="0" eaLnBrk="1" hangingPunct="1">
              <a:lnSpc>
                <a:spcPct val="115000"/>
              </a:lnSpc>
              <a:spcBef>
                <a:spcPts val="1067"/>
              </a:spcBef>
              <a:spcAft>
                <a:spcPts val="0"/>
              </a:spcAft>
              <a:buClr>
                <a:schemeClr val="dk1"/>
              </a:buClr>
              <a:buSzPts val="1800"/>
              <a:buFont typeface="Catamaran Thin"/>
              <a:buChar char="●"/>
              <a:defRPr sz="2400" b="0" i="0" u="none" strike="noStrike" cap="none">
                <a:solidFill>
                  <a:schemeClr val="dk1"/>
                </a:solidFill>
                <a:latin typeface="Catamaran Thin"/>
                <a:ea typeface="Catamaran Thin"/>
                <a:cs typeface="Catamaran Thin"/>
                <a:sym typeface="Catamaran Thin"/>
              </a:defRPr>
            </a:lvl7pPr>
            <a:lvl8pPr marL="4876678" marR="0" lvl="7" indent="-457189" algn="l" rtl="0" eaLnBrk="1" hangingPunct="1">
              <a:lnSpc>
                <a:spcPct val="115000"/>
              </a:lnSpc>
              <a:spcBef>
                <a:spcPts val="1067"/>
              </a:spcBef>
              <a:spcAft>
                <a:spcPts val="0"/>
              </a:spcAft>
              <a:buClr>
                <a:schemeClr val="dk1"/>
              </a:buClr>
              <a:buSzPts val="1800"/>
              <a:buFont typeface="Catamaran Thin"/>
              <a:buChar char="○"/>
              <a:defRPr sz="2400" b="0" i="0" u="none" strike="noStrike" cap="none">
                <a:solidFill>
                  <a:schemeClr val="dk1"/>
                </a:solidFill>
                <a:latin typeface="Catamaran Thin"/>
                <a:ea typeface="Catamaran Thin"/>
                <a:cs typeface="Catamaran Thin"/>
                <a:sym typeface="Catamaran Thin"/>
              </a:defRPr>
            </a:lvl8pPr>
            <a:lvl9pPr marL="5486263" marR="0" lvl="8" indent="-457189" algn="l" rtl="0" eaLnBrk="1" hangingPunct="1">
              <a:lnSpc>
                <a:spcPct val="115000"/>
              </a:lnSpc>
              <a:spcBef>
                <a:spcPts val="1067"/>
              </a:spcBef>
              <a:spcAft>
                <a:spcPts val="1067"/>
              </a:spcAft>
              <a:buClr>
                <a:schemeClr val="dk1"/>
              </a:buClr>
              <a:buSzPts val="1800"/>
              <a:buFont typeface="Catamaran Thin"/>
              <a:buChar char="■"/>
              <a:defRPr sz="2400" b="0" i="0" u="none" strike="noStrike" cap="none">
                <a:solidFill>
                  <a:schemeClr val="dk1"/>
                </a:solidFill>
                <a:latin typeface="Catamaran Thin"/>
                <a:ea typeface="Catamaran Thin"/>
                <a:cs typeface="Catamaran Thin"/>
                <a:sym typeface="Catamaran Thin"/>
              </a:defRPr>
            </a:lvl9pPr>
          </a:lstStyle>
          <a:p>
            <a:pPr marL="186262" indent="0">
              <a:lnSpc>
                <a:spcPct val="105000"/>
              </a:lnSpc>
              <a:spcAft>
                <a:spcPts val="600"/>
              </a:spcAft>
              <a:buFont typeface="Catamaran Thin"/>
              <a:buNone/>
            </a:pPr>
            <a:r>
              <a:rPr lang="en-US" sz="1800" kern="0" dirty="0"/>
              <a:t>REST API</a:t>
            </a:r>
          </a:p>
        </p:txBody>
      </p:sp>
      <p:sp>
        <p:nvSpPr>
          <p:cNvPr id="24" name="Rectangle: Rounded Corners 23">
            <a:extLst>
              <a:ext uri="{FF2B5EF4-FFF2-40B4-BE49-F238E27FC236}">
                <a16:creationId xmlns:a16="http://schemas.microsoft.com/office/drawing/2014/main" id="{CDA8796C-1B59-4B20-A432-4D4E6FC5FCA6}"/>
              </a:ext>
            </a:extLst>
          </p:cNvPr>
          <p:cNvSpPr/>
          <p:nvPr/>
        </p:nvSpPr>
        <p:spPr>
          <a:xfrm>
            <a:off x="10102739" y="2465816"/>
            <a:ext cx="1023257"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Get HTML Response from Wiki</a:t>
            </a:r>
          </a:p>
        </p:txBody>
      </p:sp>
      <p:sp>
        <p:nvSpPr>
          <p:cNvPr id="25" name="Rectangle: Rounded Corners 24">
            <a:extLst>
              <a:ext uri="{FF2B5EF4-FFF2-40B4-BE49-F238E27FC236}">
                <a16:creationId xmlns:a16="http://schemas.microsoft.com/office/drawing/2014/main" id="{6D7E7E78-8A37-4363-BE90-03CC81596421}"/>
              </a:ext>
            </a:extLst>
          </p:cNvPr>
          <p:cNvSpPr/>
          <p:nvPr/>
        </p:nvSpPr>
        <p:spPr>
          <a:xfrm>
            <a:off x="10102736" y="3306958"/>
            <a:ext cx="1023257"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Extract using </a:t>
            </a:r>
            <a:r>
              <a:rPr lang="en-US" sz="1000" dirty="0" err="1"/>
              <a:t>beautifulsoup</a:t>
            </a:r>
            <a:endParaRPr lang="en-US" sz="1000" dirty="0"/>
          </a:p>
        </p:txBody>
      </p:sp>
      <p:sp>
        <p:nvSpPr>
          <p:cNvPr id="26" name="Rectangle: Rounded Corners 25">
            <a:extLst>
              <a:ext uri="{FF2B5EF4-FFF2-40B4-BE49-F238E27FC236}">
                <a16:creationId xmlns:a16="http://schemas.microsoft.com/office/drawing/2014/main" id="{2F9867FA-6D1E-4592-8A14-3458123746E9}"/>
              </a:ext>
            </a:extLst>
          </p:cNvPr>
          <p:cNvSpPr/>
          <p:nvPr/>
        </p:nvSpPr>
        <p:spPr>
          <a:xfrm>
            <a:off x="10102737" y="4148100"/>
            <a:ext cx="1023257"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Basic manipulation</a:t>
            </a:r>
          </a:p>
        </p:txBody>
      </p:sp>
      <p:sp>
        <p:nvSpPr>
          <p:cNvPr id="27" name="Rectangle: Rounded Corners 26">
            <a:extLst>
              <a:ext uri="{FF2B5EF4-FFF2-40B4-BE49-F238E27FC236}">
                <a16:creationId xmlns:a16="http://schemas.microsoft.com/office/drawing/2014/main" id="{E7F39D83-B5CB-47E4-82E0-B2ECDB252019}"/>
              </a:ext>
            </a:extLst>
          </p:cNvPr>
          <p:cNvSpPr/>
          <p:nvPr/>
        </p:nvSpPr>
        <p:spPr>
          <a:xfrm>
            <a:off x="10102738" y="4989242"/>
            <a:ext cx="1023257"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Convert to CSV</a:t>
            </a:r>
          </a:p>
        </p:txBody>
      </p:sp>
      <p:cxnSp>
        <p:nvCxnSpPr>
          <p:cNvPr id="28" name="Straight Arrow Connector 27">
            <a:extLst>
              <a:ext uri="{FF2B5EF4-FFF2-40B4-BE49-F238E27FC236}">
                <a16:creationId xmlns:a16="http://schemas.microsoft.com/office/drawing/2014/main" id="{77F93710-ED68-4197-8D6E-63560497DF78}"/>
              </a:ext>
            </a:extLst>
          </p:cNvPr>
          <p:cNvCxnSpPr>
            <a:stCxn id="24" idx="2"/>
            <a:endCxn id="25" idx="0"/>
          </p:cNvCxnSpPr>
          <p:nvPr/>
        </p:nvCxnSpPr>
        <p:spPr>
          <a:xfrm flipH="1">
            <a:off x="10614365" y="3075416"/>
            <a:ext cx="3" cy="2315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17A7992-CB5D-4595-B180-5E056C056279}"/>
              </a:ext>
            </a:extLst>
          </p:cNvPr>
          <p:cNvCxnSpPr>
            <a:cxnSpLocks/>
            <a:stCxn id="25" idx="2"/>
            <a:endCxn id="26" idx="0"/>
          </p:cNvCxnSpPr>
          <p:nvPr/>
        </p:nvCxnSpPr>
        <p:spPr>
          <a:xfrm>
            <a:off x="10614365" y="3916558"/>
            <a:ext cx="1" cy="2315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C1B7AEC-4954-45E4-8719-95E2C1132EF0}"/>
              </a:ext>
            </a:extLst>
          </p:cNvPr>
          <p:cNvCxnSpPr>
            <a:cxnSpLocks/>
            <a:stCxn id="26" idx="2"/>
            <a:endCxn id="27" idx="0"/>
          </p:cNvCxnSpPr>
          <p:nvPr/>
        </p:nvCxnSpPr>
        <p:spPr>
          <a:xfrm>
            <a:off x="10614366" y="4757700"/>
            <a:ext cx="1" cy="2315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Text Placeholder 2">
            <a:extLst>
              <a:ext uri="{FF2B5EF4-FFF2-40B4-BE49-F238E27FC236}">
                <a16:creationId xmlns:a16="http://schemas.microsoft.com/office/drawing/2014/main" id="{C5808F65-D605-4D2A-904F-B58CEFBCFF68}"/>
              </a:ext>
            </a:extLst>
          </p:cNvPr>
          <p:cNvSpPr txBox="1">
            <a:spLocks/>
          </p:cNvSpPr>
          <p:nvPr/>
        </p:nvSpPr>
        <p:spPr>
          <a:xfrm>
            <a:off x="9856973" y="1771884"/>
            <a:ext cx="1269021" cy="609600"/>
          </a:xfrm>
          <a:prstGeom prst="rect">
            <a:avLst/>
          </a:prstGeom>
          <a:noFill/>
          <a:ln>
            <a:noFill/>
          </a:ln>
        </p:spPr>
        <p:txBody>
          <a:bodyPr spcFirstLastPara="1" vert="horz" wrap="square" lIns="0" tIns="0" rIns="0" bIns="0" rtlCol="0" anchor="t" anchorCtr="0">
            <a:normAutofit fontScale="92500" lnSpcReduction="20000"/>
          </a:bodyPr>
          <a:lstStyle>
            <a:defPPr marR="0" lvl="0" algn="l" rtl="0">
              <a:lnSpc>
                <a:spcPct val="100000"/>
              </a:lnSpc>
              <a:spcBef>
                <a:spcPts val="0"/>
              </a:spcBef>
              <a:spcAft>
                <a:spcPts val="0"/>
              </a:spcAft>
            </a:defPPr>
            <a:lvl1pPr marL="609585" marR="0" lvl="0" indent="-423323" algn="l" rtl="0" eaLnBrk="1" hangingPunct="1">
              <a:lnSpc>
                <a:spcPct val="115000"/>
              </a:lnSpc>
              <a:spcBef>
                <a:spcPts val="0"/>
              </a:spcBef>
              <a:spcAft>
                <a:spcPts val="0"/>
              </a:spcAft>
              <a:buClr>
                <a:schemeClr val="accent5"/>
              </a:buClr>
              <a:buSzPts val="1400"/>
              <a:buFont typeface="Catamaran Thin"/>
              <a:buChar char="⬢"/>
              <a:defRPr sz="2400" b="0" i="0" u="none" strike="noStrike" cap="none">
                <a:solidFill>
                  <a:schemeClr val="dk1"/>
                </a:solidFill>
                <a:latin typeface="Catamaran Thin"/>
                <a:ea typeface="Catamaran Thin"/>
                <a:cs typeface="Catamaran Thin"/>
                <a:sym typeface="Catamaran Thin"/>
              </a:defRPr>
            </a:lvl1pPr>
            <a:lvl2pPr marL="1219170" marR="0" lvl="1" indent="-423323" algn="l" rtl="0" eaLnBrk="1" hangingPunct="1">
              <a:lnSpc>
                <a:spcPct val="115000"/>
              </a:lnSpc>
              <a:spcBef>
                <a:spcPts val="1067"/>
              </a:spcBef>
              <a:spcAft>
                <a:spcPts val="0"/>
              </a:spcAft>
              <a:buClr>
                <a:schemeClr val="accent5"/>
              </a:buClr>
              <a:buSzPts val="1400"/>
              <a:buFont typeface="Catamaran Thin"/>
              <a:buChar char="⬡"/>
              <a:defRPr sz="2400" b="0" i="0" u="none" strike="noStrike" cap="none">
                <a:solidFill>
                  <a:schemeClr val="dk1"/>
                </a:solidFill>
                <a:latin typeface="Catamaran Thin"/>
                <a:ea typeface="Catamaran Thin"/>
                <a:cs typeface="Catamaran Thin"/>
                <a:sym typeface="Catamaran Thin"/>
              </a:defRPr>
            </a:lvl2pPr>
            <a:lvl3pPr marL="1828754" marR="0" lvl="2" indent="-423323" algn="l" rtl="0" eaLnBrk="1" hangingPunct="1">
              <a:lnSpc>
                <a:spcPct val="115000"/>
              </a:lnSpc>
              <a:spcBef>
                <a:spcPts val="1067"/>
              </a:spcBef>
              <a:spcAft>
                <a:spcPts val="0"/>
              </a:spcAft>
              <a:buClr>
                <a:schemeClr val="dk2"/>
              </a:buClr>
              <a:buSzPts val="1400"/>
              <a:buFont typeface="Catamaran Thin"/>
              <a:buChar char="⬡"/>
              <a:defRPr sz="2400" b="0" i="0" u="none" strike="noStrike" cap="none">
                <a:solidFill>
                  <a:schemeClr val="dk1"/>
                </a:solidFill>
                <a:latin typeface="Catamaran Thin"/>
                <a:ea typeface="Catamaran Thin"/>
                <a:cs typeface="Catamaran Thin"/>
                <a:sym typeface="Catamaran Thin"/>
              </a:defRPr>
            </a:lvl3pPr>
            <a:lvl4pPr marL="2438339" marR="0" lvl="3" indent="-457189" algn="l" rtl="0" eaLnBrk="1" hangingPunct="1">
              <a:lnSpc>
                <a:spcPct val="115000"/>
              </a:lnSpc>
              <a:spcBef>
                <a:spcPts val="1067"/>
              </a:spcBef>
              <a:spcAft>
                <a:spcPts val="0"/>
              </a:spcAft>
              <a:buClr>
                <a:schemeClr val="dk1"/>
              </a:buClr>
              <a:buSzPts val="1800"/>
              <a:buFont typeface="Catamaran Thin"/>
              <a:buChar char="●"/>
              <a:defRPr sz="2400" b="0" i="0" u="none" strike="noStrike" cap="none">
                <a:solidFill>
                  <a:schemeClr val="dk1"/>
                </a:solidFill>
                <a:latin typeface="Catamaran Thin"/>
                <a:ea typeface="Catamaran Thin"/>
                <a:cs typeface="Catamaran Thin"/>
                <a:sym typeface="Catamaran Thin"/>
              </a:defRPr>
            </a:lvl4pPr>
            <a:lvl5pPr marL="3047924" marR="0" lvl="4" indent="-457189" algn="l" rtl="0" eaLnBrk="1" hangingPunct="1">
              <a:lnSpc>
                <a:spcPct val="115000"/>
              </a:lnSpc>
              <a:spcBef>
                <a:spcPts val="1067"/>
              </a:spcBef>
              <a:spcAft>
                <a:spcPts val="0"/>
              </a:spcAft>
              <a:buClr>
                <a:schemeClr val="dk1"/>
              </a:buClr>
              <a:buSzPts val="1800"/>
              <a:buFont typeface="Catamaran Thin"/>
              <a:buChar char="○"/>
              <a:defRPr sz="2400" b="0" i="0" u="none" strike="noStrike" cap="none">
                <a:solidFill>
                  <a:schemeClr val="dk1"/>
                </a:solidFill>
                <a:latin typeface="Catamaran Thin"/>
                <a:ea typeface="Catamaran Thin"/>
                <a:cs typeface="Catamaran Thin"/>
                <a:sym typeface="Catamaran Thin"/>
              </a:defRPr>
            </a:lvl5pPr>
            <a:lvl6pPr marL="3657509" marR="0" lvl="5" indent="-457189" algn="l" rtl="0" eaLnBrk="1" hangingPunct="1">
              <a:lnSpc>
                <a:spcPct val="115000"/>
              </a:lnSpc>
              <a:spcBef>
                <a:spcPts val="1067"/>
              </a:spcBef>
              <a:spcAft>
                <a:spcPts val="0"/>
              </a:spcAft>
              <a:buClr>
                <a:schemeClr val="dk1"/>
              </a:buClr>
              <a:buSzPts val="1800"/>
              <a:buFont typeface="Catamaran Thin"/>
              <a:buChar char="■"/>
              <a:defRPr sz="2400" b="0" i="0" u="none" strike="noStrike" cap="none">
                <a:solidFill>
                  <a:schemeClr val="dk1"/>
                </a:solidFill>
                <a:latin typeface="Catamaran Thin"/>
                <a:ea typeface="Catamaran Thin"/>
                <a:cs typeface="Catamaran Thin"/>
                <a:sym typeface="Catamaran Thin"/>
              </a:defRPr>
            </a:lvl6pPr>
            <a:lvl7pPr marL="4267093" marR="0" lvl="6" indent="-457189" algn="l" rtl="0" eaLnBrk="1" hangingPunct="1">
              <a:lnSpc>
                <a:spcPct val="115000"/>
              </a:lnSpc>
              <a:spcBef>
                <a:spcPts val="1067"/>
              </a:spcBef>
              <a:spcAft>
                <a:spcPts val="0"/>
              </a:spcAft>
              <a:buClr>
                <a:schemeClr val="dk1"/>
              </a:buClr>
              <a:buSzPts val="1800"/>
              <a:buFont typeface="Catamaran Thin"/>
              <a:buChar char="●"/>
              <a:defRPr sz="2400" b="0" i="0" u="none" strike="noStrike" cap="none">
                <a:solidFill>
                  <a:schemeClr val="dk1"/>
                </a:solidFill>
                <a:latin typeface="Catamaran Thin"/>
                <a:ea typeface="Catamaran Thin"/>
                <a:cs typeface="Catamaran Thin"/>
                <a:sym typeface="Catamaran Thin"/>
              </a:defRPr>
            </a:lvl7pPr>
            <a:lvl8pPr marL="4876678" marR="0" lvl="7" indent="-457189" algn="l" rtl="0" eaLnBrk="1" hangingPunct="1">
              <a:lnSpc>
                <a:spcPct val="115000"/>
              </a:lnSpc>
              <a:spcBef>
                <a:spcPts val="1067"/>
              </a:spcBef>
              <a:spcAft>
                <a:spcPts val="0"/>
              </a:spcAft>
              <a:buClr>
                <a:schemeClr val="dk1"/>
              </a:buClr>
              <a:buSzPts val="1800"/>
              <a:buFont typeface="Catamaran Thin"/>
              <a:buChar char="○"/>
              <a:defRPr sz="2400" b="0" i="0" u="none" strike="noStrike" cap="none">
                <a:solidFill>
                  <a:schemeClr val="dk1"/>
                </a:solidFill>
                <a:latin typeface="Catamaran Thin"/>
                <a:ea typeface="Catamaran Thin"/>
                <a:cs typeface="Catamaran Thin"/>
                <a:sym typeface="Catamaran Thin"/>
              </a:defRPr>
            </a:lvl8pPr>
            <a:lvl9pPr marL="5486263" marR="0" lvl="8" indent="-457189" algn="l" rtl="0" eaLnBrk="1" hangingPunct="1">
              <a:lnSpc>
                <a:spcPct val="115000"/>
              </a:lnSpc>
              <a:spcBef>
                <a:spcPts val="1067"/>
              </a:spcBef>
              <a:spcAft>
                <a:spcPts val="1067"/>
              </a:spcAft>
              <a:buClr>
                <a:schemeClr val="dk1"/>
              </a:buClr>
              <a:buSzPts val="1800"/>
              <a:buFont typeface="Catamaran Thin"/>
              <a:buChar char="■"/>
              <a:defRPr sz="2400" b="0" i="0" u="none" strike="noStrike" cap="none">
                <a:solidFill>
                  <a:schemeClr val="dk1"/>
                </a:solidFill>
                <a:latin typeface="Catamaran Thin"/>
                <a:ea typeface="Catamaran Thin"/>
                <a:cs typeface="Catamaran Thin"/>
                <a:sym typeface="Catamaran Thin"/>
              </a:defRPr>
            </a:lvl9pPr>
          </a:lstStyle>
          <a:p>
            <a:pPr marL="186262" indent="0" algn="ctr">
              <a:lnSpc>
                <a:spcPct val="105000"/>
              </a:lnSpc>
              <a:spcAft>
                <a:spcPts val="600"/>
              </a:spcAft>
              <a:buFont typeface="Catamaran Thin"/>
              <a:buNone/>
            </a:pPr>
            <a:r>
              <a:rPr lang="en-US" sz="2000" kern="0" dirty="0"/>
              <a:t>Web Scrapping</a:t>
            </a:r>
          </a:p>
        </p:txBody>
      </p:sp>
      <p:sp>
        <p:nvSpPr>
          <p:cNvPr id="32" name="Rectangle: Rounded Corners 31">
            <a:extLst>
              <a:ext uri="{FF2B5EF4-FFF2-40B4-BE49-F238E27FC236}">
                <a16:creationId xmlns:a16="http://schemas.microsoft.com/office/drawing/2014/main" id="{A54D4587-227A-458D-8181-3C8700906B8B}"/>
              </a:ext>
            </a:extLst>
          </p:cNvPr>
          <p:cNvSpPr/>
          <p:nvPr/>
        </p:nvSpPr>
        <p:spPr>
          <a:xfrm>
            <a:off x="8599712" y="1643067"/>
            <a:ext cx="2707733" cy="4100265"/>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3" name="Text Placeholder 2">
            <a:extLst>
              <a:ext uri="{FF2B5EF4-FFF2-40B4-BE49-F238E27FC236}">
                <a16:creationId xmlns:a16="http://schemas.microsoft.com/office/drawing/2014/main" id="{7614E3E9-6FFA-4988-92D1-23E5708F3EC5}"/>
              </a:ext>
            </a:extLst>
          </p:cNvPr>
          <p:cNvSpPr txBox="1">
            <a:spLocks/>
          </p:cNvSpPr>
          <p:nvPr/>
        </p:nvSpPr>
        <p:spPr>
          <a:xfrm>
            <a:off x="8693422" y="1203008"/>
            <a:ext cx="2389817" cy="450064"/>
          </a:xfrm>
          <a:prstGeom prst="rect">
            <a:avLst/>
          </a:prstGeom>
          <a:noFill/>
          <a:ln>
            <a:noFill/>
          </a:ln>
        </p:spPr>
        <p:txBody>
          <a:bodyPr spcFirstLastPara="1" vert="horz" wrap="square" lIns="0" tIns="0" rIns="0" bIns="0" rtlCol="0" anchor="t" anchorCtr="0">
            <a:normAutofit fontScale="92500" lnSpcReduction="20000"/>
          </a:bodyPr>
          <a:lstStyle>
            <a:defPPr marR="0" lvl="0" algn="l" rtl="0">
              <a:lnSpc>
                <a:spcPct val="100000"/>
              </a:lnSpc>
              <a:spcBef>
                <a:spcPts val="0"/>
              </a:spcBef>
              <a:spcAft>
                <a:spcPts val="0"/>
              </a:spcAft>
            </a:defPPr>
            <a:lvl1pPr marL="609585" marR="0" lvl="0" indent="-423323" algn="l" rtl="0" eaLnBrk="1" hangingPunct="1">
              <a:lnSpc>
                <a:spcPct val="115000"/>
              </a:lnSpc>
              <a:spcBef>
                <a:spcPts val="0"/>
              </a:spcBef>
              <a:spcAft>
                <a:spcPts val="0"/>
              </a:spcAft>
              <a:buClr>
                <a:schemeClr val="accent5"/>
              </a:buClr>
              <a:buSzPts val="1400"/>
              <a:buFont typeface="Catamaran Thin"/>
              <a:buChar char="⬢"/>
              <a:defRPr sz="2400" b="0" i="0" u="none" strike="noStrike" cap="none">
                <a:solidFill>
                  <a:schemeClr val="dk1"/>
                </a:solidFill>
                <a:latin typeface="Catamaran Thin"/>
                <a:ea typeface="Catamaran Thin"/>
                <a:cs typeface="Catamaran Thin"/>
                <a:sym typeface="Catamaran Thin"/>
              </a:defRPr>
            </a:lvl1pPr>
            <a:lvl2pPr marL="1219170" marR="0" lvl="1" indent="-423323" algn="l" rtl="0" eaLnBrk="1" hangingPunct="1">
              <a:lnSpc>
                <a:spcPct val="115000"/>
              </a:lnSpc>
              <a:spcBef>
                <a:spcPts val="1067"/>
              </a:spcBef>
              <a:spcAft>
                <a:spcPts val="0"/>
              </a:spcAft>
              <a:buClr>
                <a:schemeClr val="accent5"/>
              </a:buClr>
              <a:buSzPts val="1400"/>
              <a:buFont typeface="Catamaran Thin"/>
              <a:buChar char="⬡"/>
              <a:defRPr sz="2400" b="0" i="0" u="none" strike="noStrike" cap="none">
                <a:solidFill>
                  <a:schemeClr val="dk1"/>
                </a:solidFill>
                <a:latin typeface="Catamaran Thin"/>
                <a:ea typeface="Catamaran Thin"/>
                <a:cs typeface="Catamaran Thin"/>
                <a:sym typeface="Catamaran Thin"/>
              </a:defRPr>
            </a:lvl2pPr>
            <a:lvl3pPr marL="1828754" marR="0" lvl="2" indent="-423323" algn="l" rtl="0" eaLnBrk="1" hangingPunct="1">
              <a:lnSpc>
                <a:spcPct val="115000"/>
              </a:lnSpc>
              <a:spcBef>
                <a:spcPts val="1067"/>
              </a:spcBef>
              <a:spcAft>
                <a:spcPts val="0"/>
              </a:spcAft>
              <a:buClr>
                <a:schemeClr val="dk2"/>
              </a:buClr>
              <a:buSzPts val="1400"/>
              <a:buFont typeface="Catamaran Thin"/>
              <a:buChar char="⬡"/>
              <a:defRPr sz="2400" b="0" i="0" u="none" strike="noStrike" cap="none">
                <a:solidFill>
                  <a:schemeClr val="dk1"/>
                </a:solidFill>
                <a:latin typeface="Catamaran Thin"/>
                <a:ea typeface="Catamaran Thin"/>
                <a:cs typeface="Catamaran Thin"/>
                <a:sym typeface="Catamaran Thin"/>
              </a:defRPr>
            </a:lvl3pPr>
            <a:lvl4pPr marL="2438339" marR="0" lvl="3" indent="-457189" algn="l" rtl="0" eaLnBrk="1" hangingPunct="1">
              <a:lnSpc>
                <a:spcPct val="115000"/>
              </a:lnSpc>
              <a:spcBef>
                <a:spcPts val="1067"/>
              </a:spcBef>
              <a:spcAft>
                <a:spcPts val="0"/>
              </a:spcAft>
              <a:buClr>
                <a:schemeClr val="dk1"/>
              </a:buClr>
              <a:buSzPts val="1800"/>
              <a:buFont typeface="Catamaran Thin"/>
              <a:buChar char="●"/>
              <a:defRPr sz="2400" b="0" i="0" u="none" strike="noStrike" cap="none">
                <a:solidFill>
                  <a:schemeClr val="dk1"/>
                </a:solidFill>
                <a:latin typeface="Catamaran Thin"/>
                <a:ea typeface="Catamaran Thin"/>
                <a:cs typeface="Catamaran Thin"/>
                <a:sym typeface="Catamaran Thin"/>
              </a:defRPr>
            </a:lvl4pPr>
            <a:lvl5pPr marL="3047924" marR="0" lvl="4" indent="-457189" algn="l" rtl="0" eaLnBrk="1" hangingPunct="1">
              <a:lnSpc>
                <a:spcPct val="115000"/>
              </a:lnSpc>
              <a:spcBef>
                <a:spcPts val="1067"/>
              </a:spcBef>
              <a:spcAft>
                <a:spcPts val="0"/>
              </a:spcAft>
              <a:buClr>
                <a:schemeClr val="dk1"/>
              </a:buClr>
              <a:buSzPts val="1800"/>
              <a:buFont typeface="Catamaran Thin"/>
              <a:buChar char="○"/>
              <a:defRPr sz="2400" b="0" i="0" u="none" strike="noStrike" cap="none">
                <a:solidFill>
                  <a:schemeClr val="dk1"/>
                </a:solidFill>
                <a:latin typeface="Catamaran Thin"/>
                <a:ea typeface="Catamaran Thin"/>
                <a:cs typeface="Catamaran Thin"/>
                <a:sym typeface="Catamaran Thin"/>
              </a:defRPr>
            </a:lvl5pPr>
            <a:lvl6pPr marL="3657509" marR="0" lvl="5" indent="-457189" algn="l" rtl="0" eaLnBrk="1" hangingPunct="1">
              <a:lnSpc>
                <a:spcPct val="115000"/>
              </a:lnSpc>
              <a:spcBef>
                <a:spcPts val="1067"/>
              </a:spcBef>
              <a:spcAft>
                <a:spcPts val="0"/>
              </a:spcAft>
              <a:buClr>
                <a:schemeClr val="dk1"/>
              </a:buClr>
              <a:buSzPts val="1800"/>
              <a:buFont typeface="Catamaran Thin"/>
              <a:buChar char="■"/>
              <a:defRPr sz="2400" b="0" i="0" u="none" strike="noStrike" cap="none">
                <a:solidFill>
                  <a:schemeClr val="dk1"/>
                </a:solidFill>
                <a:latin typeface="Catamaran Thin"/>
                <a:ea typeface="Catamaran Thin"/>
                <a:cs typeface="Catamaran Thin"/>
                <a:sym typeface="Catamaran Thin"/>
              </a:defRPr>
            </a:lvl6pPr>
            <a:lvl7pPr marL="4267093" marR="0" lvl="6" indent="-457189" algn="l" rtl="0" eaLnBrk="1" hangingPunct="1">
              <a:lnSpc>
                <a:spcPct val="115000"/>
              </a:lnSpc>
              <a:spcBef>
                <a:spcPts val="1067"/>
              </a:spcBef>
              <a:spcAft>
                <a:spcPts val="0"/>
              </a:spcAft>
              <a:buClr>
                <a:schemeClr val="dk1"/>
              </a:buClr>
              <a:buSzPts val="1800"/>
              <a:buFont typeface="Catamaran Thin"/>
              <a:buChar char="●"/>
              <a:defRPr sz="2400" b="0" i="0" u="none" strike="noStrike" cap="none">
                <a:solidFill>
                  <a:schemeClr val="dk1"/>
                </a:solidFill>
                <a:latin typeface="Catamaran Thin"/>
                <a:ea typeface="Catamaran Thin"/>
                <a:cs typeface="Catamaran Thin"/>
                <a:sym typeface="Catamaran Thin"/>
              </a:defRPr>
            </a:lvl7pPr>
            <a:lvl8pPr marL="4876678" marR="0" lvl="7" indent="-457189" algn="l" rtl="0" eaLnBrk="1" hangingPunct="1">
              <a:lnSpc>
                <a:spcPct val="115000"/>
              </a:lnSpc>
              <a:spcBef>
                <a:spcPts val="1067"/>
              </a:spcBef>
              <a:spcAft>
                <a:spcPts val="0"/>
              </a:spcAft>
              <a:buClr>
                <a:schemeClr val="dk1"/>
              </a:buClr>
              <a:buSzPts val="1800"/>
              <a:buFont typeface="Catamaran Thin"/>
              <a:buChar char="○"/>
              <a:defRPr sz="2400" b="0" i="0" u="none" strike="noStrike" cap="none">
                <a:solidFill>
                  <a:schemeClr val="dk1"/>
                </a:solidFill>
                <a:latin typeface="Catamaran Thin"/>
                <a:ea typeface="Catamaran Thin"/>
                <a:cs typeface="Catamaran Thin"/>
                <a:sym typeface="Catamaran Thin"/>
              </a:defRPr>
            </a:lvl8pPr>
            <a:lvl9pPr marL="5486263" marR="0" lvl="8" indent="-457189" algn="l" rtl="0" eaLnBrk="1" hangingPunct="1">
              <a:lnSpc>
                <a:spcPct val="115000"/>
              </a:lnSpc>
              <a:spcBef>
                <a:spcPts val="1067"/>
              </a:spcBef>
              <a:spcAft>
                <a:spcPts val="1067"/>
              </a:spcAft>
              <a:buClr>
                <a:schemeClr val="dk1"/>
              </a:buClr>
              <a:buSzPts val="1800"/>
              <a:buFont typeface="Catamaran Thin"/>
              <a:buChar char="■"/>
              <a:defRPr sz="2400" b="0" i="0" u="none" strike="noStrike" cap="none">
                <a:solidFill>
                  <a:schemeClr val="dk1"/>
                </a:solidFill>
                <a:latin typeface="Catamaran Thin"/>
                <a:ea typeface="Catamaran Thin"/>
                <a:cs typeface="Catamaran Thin"/>
                <a:sym typeface="Catamaran Thin"/>
              </a:defRPr>
            </a:lvl9pPr>
          </a:lstStyle>
          <a:p>
            <a:pPr marL="186262" indent="0" algn="ctr">
              <a:lnSpc>
                <a:spcPct val="105000"/>
              </a:lnSpc>
              <a:spcAft>
                <a:spcPts val="600"/>
              </a:spcAft>
              <a:buFont typeface="Catamaran Thin"/>
              <a:buNone/>
            </a:pPr>
            <a:r>
              <a:rPr lang="en-US" sz="2800" u="sng" kern="0" dirty="0">
                <a:solidFill>
                  <a:schemeClr val="tx1"/>
                </a:solidFill>
              </a:rPr>
              <a:t>Dataset</a:t>
            </a:r>
          </a:p>
        </p:txBody>
      </p:sp>
      <p:sp>
        <p:nvSpPr>
          <p:cNvPr id="34" name="TextBox 33">
            <a:extLst>
              <a:ext uri="{FF2B5EF4-FFF2-40B4-BE49-F238E27FC236}">
                <a16:creationId xmlns:a16="http://schemas.microsoft.com/office/drawing/2014/main" id="{F778E81E-8919-4B1E-B887-29588093F608}"/>
              </a:ext>
            </a:extLst>
          </p:cNvPr>
          <p:cNvSpPr txBox="1"/>
          <p:nvPr/>
        </p:nvSpPr>
        <p:spPr>
          <a:xfrm>
            <a:off x="1193168" y="6224233"/>
            <a:ext cx="4716356" cy="276999"/>
          </a:xfrm>
          <a:prstGeom prst="rect">
            <a:avLst/>
          </a:prstGeom>
          <a:noFill/>
        </p:spPr>
        <p:txBody>
          <a:bodyPr wrap="none" rtlCol="0">
            <a:spAutoFit/>
          </a:bodyPr>
          <a:lstStyle/>
          <a:p>
            <a:r>
              <a:rPr lang="en-US" sz="1200" b="1" u="sng" dirty="0">
                <a:solidFill>
                  <a:srgbClr val="6458B2"/>
                </a:solidFill>
              </a:rPr>
              <a:t>https://github.com/</a:t>
            </a:r>
            <a:r>
              <a:rPr lang="en-US" sz="1200" b="1" u="sng" dirty="0">
                <a:solidFill>
                  <a:srgbClr val="6458B2"/>
                </a:solidFill>
                <a:hlinkClick r:id="rId3"/>
              </a:rPr>
              <a:t>belgau</a:t>
            </a:r>
            <a:r>
              <a:rPr lang="en-US" sz="1200" b="1" u="sng" dirty="0">
                <a:solidFill>
                  <a:srgbClr val="6458B2"/>
                </a:solidFill>
              </a:rPr>
              <a:t>/spacex_capstone/tree/main/Dataset</a:t>
            </a:r>
          </a:p>
        </p:txBody>
      </p:sp>
    </p:spTree>
    <p:extLst>
      <p:ext uri="{BB962C8B-B14F-4D97-AF65-F5344CB8AC3E}">
        <p14:creationId xmlns:p14="http://schemas.microsoft.com/office/powerpoint/2010/main" val="280316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DECA0BC-FFA7-45F7-B054-20A193C77AB9}"/>
              </a:ext>
            </a:extLst>
          </p:cNvPr>
          <p:cNvSpPr>
            <a:spLocks noGrp="1"/>
          </p:cNvSpPr>
          <p:nvPr>
            <p:ph type="title"/>
          </p:nvPr>
        </p:nvSpPr>
        <p:spPr>
          <a:xfrm>
            <a:off x="1038800" y="1114667"/>
            <a:ext cx="5819200" cy="528400"/>
          </a:xfrm>
        </p:spPr>
        <p:txBody>
          <a:bodyPr/>
          <a:lstStyle/>
          <a:p>
            <a:r>
              <a:rPr lang="en-US" dirty="0"/>
              <a:t>Data Collection – SpaceX REST API</a:t>
            </a:r>
          </a:p>
        </p:txBody>
      </p:sp>
      <p:sp>
        <p:nvSpPr>
          <p:cNvPr id="8" name="Text Placeholder 2">
            <a:extLst>
              <a:ext uri="{FF2B5EF4-FFF2-40B4-BE49-F238E27FC236}">
                <a16:creationId xmlns:a16="http://schemas.microsoft.com/office/drawing/2014/main" id="{D882DFE5-1307-497D-B382-F9AC1F6741A2}"/>
              </a:ext>
            </a:extLst>
          </p:cNvPr>
          <p:cNvSpPr>
            <a:spLocks noGrp="1"/>
          </p:cNvSpPr>
          <p:nvPr>
            <p:ph type="body" idx="1"/>
          </p:nvPr>
        </p:nvSpPr>
        <p:spPr>
          <a:xfrm>
            <a:off x="44871" y="2050037"/>
            <a:ext cx="3583864" cy="4358000"/>
          </a:xfrm>
        </p:spPr>
        <p:txBody>
          <a:bodyPr/>
          <a:lstStyle/>
          <a:p>
            <a:pPr marL="457200" indent="-457200">
              <a:lnSpc>
                <a:spcPct val="100000"/>
              </a:lnSpc>
              <a:spcBef>
                <a:spcPts val="1400"/>
              </a:spcBef>
              <a:buClr>
                <a:srgbClr val="6458B2"/>
              </a:buClr>
              <a:buSzPct val="125000"/>
              <a:buAutoNum type="arabicPeriod"/>
            </a:pPr>
            <a:r>
              <a:rPr lang="en-US" sz="1800" dirty="0">
                <a:solidFill>
                  <a:schemeClr val="accent3">
                    <a:lumMod val="25000"/>
                  </a:schemeClr>
                </a:solidFill>
                <a:latin typeface="Abadi"/>
              </a:rPr>
              <a:t>Get response from HTML </a:t>
            </a:r>
          </a:p>
          <a:p>
            <a:pPr marL="457200" indent="-457200">
              <a:lnSpc>
                <a:spcPct val="100000"/>
              </a:lnSpc>
              <a:spcBef>
                <a:spcPts val="1400"/>
              </a:spcBef>
              <a:buClr>
                <a:srgbClr val="6458B2"/>
              </a:buClr>
              <a:buSzPct val="125000"/>
              <a:buAutoNum type="arabicPeriod"/>
            </a:pPr>
            <a:endParaRPr lang="en-US" sz="1800" dirty="0">
              <a:solidFill>
                <a:schemeClr val="accent3">
                  <a:lumMod val="25000"/>
                </a:schemeClr>
              </a:solidFill>
              <a:latin typeface="Abadi"/>
            </a:endParaRPr>
          </a:p>
          <a:p>
            <a:pPr marL="457200" indent="-457200">
              <a:lnSpc>
                <a:spcPct val="100000"/>
              </a:lnSpc>
              <a:spcBef>
                <a:spcPts val="1400"/>
              </a:spcBef>
              <a:buClr>
                <a:srgbClr val="6458B2"/>
              </a:buClr>
              <a:buSzPct val="125000"/>
              <a:buAutoNum type="arabicPeriod"/>
            </a:pPr>
            <a:endParaRPr lang="en-US" sz="1800" dirty="0">
              <a:solidFill>
                <a:schemeClr val="accent3">
                  <a:lumMod val="25000"/>
                </a:schemeClr>
              </a:solidFill>
              <a:latin typeface="Abadi"/>
            </a:endParaRPr>
          </a:p>
          <a:p>
            <a:pPr marL="457200" indent="-457200">
              <a:lnSpc>
                <a:spcPct val="100000"/>
              </a:lnSpc>
              <a:spcBef>
                <a:spcPts val="1400"/>
              </a:spcBef>
              <a:buClr>
                <a:srgbClr val="6458B2"/>
              </a:buClr>
              <a:buSzPct val="125000"/>
              <a:buAutoNum type="arabicPeriod"/>
            </a:pPr>
            <a:r>
              <a:rPr lang="en-US" sz="1800" dirty="0">
                <a:solidFill>
                  <a:schemeClr val="accent3">
                    <a:lumMod val="25000"/>
                  </a:schemeClr>
                </a:solidFill>
                <a:latin typeface="Abadi"/>
              </a:rPr>
              <a:t>Convert response to JSON</a:t>
            </a:r>
          </a:p>
          <a:p>
            <a:pPr marL="457200" indent="-457200">
              <a:lnSpc>
                <a:spcPct val="100000"/>
              </a:lnSpc>
              <a:spcBef>
                <a:spcPts val="1400"/>
              </a:spcBef>
              <a:buClr>
                <a:srgbClr val="6458B2"/>
              </a:buClr>
              <a:buSzPct val="125000"/>
              <a:buAutoNum type="arabicPeriod"/>
            </a:pPr>
            <a:endParaRPr lang="en-US" sz="1800" dirty="0">
              <a:solidFill>
                <a:schemeClr val="accent3">
                  <a:lumMod val="25000"/>
                </a:schemeClr>
              </a:solidFill>
              <a:latin typeface="Abadi"/>
            </a:endParaRPr>
          </a:p>
          <a:p>
            <a:pPr marL="457200" indent="-457200">
              <a:lnSpc>
                <a:spcPct val="100000"/>
              </a:lnSpc>
              <a:spcBef>
                <a:spcPts val="1400"/>
              </a:spcBef>
              <a:buClr>
                <a:srgbClr val="6458B2"/>
              </a:buClr>
              <a:buSzPct val="125000"/>
              <a:buAutoNum type="arabicPeriod"/>
            </a:pPr>
            <a:endParaRPr lang="en-US" sz="1800" dirty="0">
              <a:solidFill>
                <a:schemeClr val="accent3">
                  <a:lumMod val="25000"/>
                </a:schemeClr>
              </a:solidFill>
              <a:latin typeface="Abadi"/>
            </a:endParaRPr>
          </a:p>
          <a:p>
            <a:pPr marL="457200" indent="-457200">
              <a:lnSpc>
                <a:spcPct val="100000"/>
              </a:lnSpc>
              <a:spcBef>
                <a:spcPts val="1400"/>
              </a:spcBef>
              <a:buClr>
                <a:srgbClr val="6458B2"/>
              </a:buClr>
              <a:buSzPct val="125000"/>
              <a:buAutoNum type="arabicPeriod"/>
            </a:pPr>
            <a:r>
              <a:rPr lang="en-US" sz="1800" dirty="0">
                <a:solidFill>
                  <a:schemeClr val="accent3">
                    <a:lumMod val="25000"/>
                  </a:schemeClr>
                </a:solidFill>
                <a:latin typeface="Abadi"/>
              </a:rPr>
              <a:t>Apply custom function to manipulate data</a:t>
            </a:r>
          </a:p>
          <a:p>
            <a:pPr marL="457200" indent="-457200">
              <a:lnSpc>
                <a:spcPct val="100000"/>
              </a:lnSpc>
              <a:spcBef>
                <a:spcPts val="1400"/>
              </a:spcBef>
              <a:buClr>
                <a:srgbClr val="6458B2"/>
              </a:buClr>
              <a:buSzPct val="125000"/>
              <a:buAutoNum type="arabicPeriod"/>
            </a:pPr>
            <a:endParaRPr lang="en-US" sz="1800" dirty="0">
              <a:solidFill>
                <a:schemeClr val="accent3">
                  <a:lumMod val="25000"/>
                </a:schemeClr>
              </a:solidFill>
              <a:latin typeface="Abadi"/>
            </a:endParaRPr>
          </a:p>
          <a:p>
            <a:pPr marL="0" indent="0">
              <a:lnSpc>
                <a:spcPct val="100000"/>
              </a:lnSpc>
              <a:spcBef>
                <a:spcPts val="1400"/>
              </a:spcBef>
              <a:buClr>
                <a:srgbClr val="6458B2"/>
              </a:buClr>
              <a:buSzPct val="125000"/>
              <a:buNone/>
            </a:pPr>
            <a:endParaRPr lang="en-US" sz="1800" dirty="0">
              <a:solidFill>
                <a:schemeClr val="accent3">
                  <a:lumMod val="25000"/>
                </a:schemeClr>
              </a:solidFill>
              <a:latin typeface="Abadi"/>
            </a:endParaRPr>
          </a:p>
          <a:p>
            <a:pPr marL="186262" indent="0">
              <a:buClr>
                <a:srgbClr val="6458B2"/>
              </a:buClr>
              <a:buSzPct val="125000"/>
              <a:buNone/>
            </a:pPr>
            <a:endParaRPr lang="en-US" sz="1800" dirty="0"/>
          </a:p>
        </p:txBody>
      </p:sp>
      <p:sp>
        <p:nvSpPr>
          <p:cNvPr id="10" name="Text Placeholder 3">
            <a:extLst>
              <a:ext uri="{FF2B5EF4-FFF2-40B4-BE49-F238E27FC236}">
                <a16:creationId xmlns:a16="http://schemas.microsoft.com/office/drawing/2014/main" id="{CC325207-5686-468B-ACB4-0E59FC2E5A57}"/>
              </a:ext>
            </a:extLst>
          </p:cNvPr>
          <p:cNvSpPr>
            <a:spLocks noGrp="1"/>
          </p:cNvSpPr>
          <p:nvPr>
            <p:ph type="body" idx="2"/>
          </p:nvPr>
        </p:nvSpPr>
        <p:spPr>
          <a:xfrm>
            <a:off x="3697626" y="2004733"/>
            <a:ext cx="4073553" cy="4358000"/>
          </a:xfrm>
        </p:spPr>
        <p:txBody>
          <a:bodyPr/>
          <a:lstStyle/>
          <a:p>
            <a:pPr marL="457200" indent="-457200">
              <a:lnSpc>
                <a:spcPct val="100000"/>
              </a:lnSpc>
              <a:spcBef>
                <a:spcPts val="1400"/>
              </a:spcBef>
              <a:buClr>
                <a:srgbClr val="6458B2"/>
              </a:buClr>
              <a:buSzPct val="125000"/>
              <a:buFont typeface="+mj-lt"/>
              <a:buAutoNum type="arabicPeriod" startAt="4"/>
            </a:pPr>
            <a:r>
              <a:rPr lang="en-US" sz="1800" dirty="0">
                <a:solidFill>
                  <a:schemeClr val="accent3">
                    <a:lumMod val="25000"/>
                  </a:schemeClr>
                </a:solidFill>
                <a:latin typeface="Abadi"/>
              </a:rPr>
              <a:t>Assign list to dictionary</a:t>
            </a:r>
          </a:p>
        </p:txBody>
      </p:sp>
      <p:sp>
        <p:nvSpPr>
          <p:cNvPr id="12" name="Text Placeholder 4">
            <a:extLst>
              <a:ext uri="{FF2B5EF4-FFF2-40B4-BE49-F238E27FC236}">
                <a16:creationId xmlns:a16="http://schemas.microsoft.com/office/drawing/2014/main" id="{5D090CB1-A1D2-47D0-BC46-8E8D4FA62FFF}"/>
              </a:ext>
            </a:extLst>
          </p:cNvPr>
          <p:cNvSpPr>
            <a:spLocks noGrp="1"/>
          </p:cNvSpPr>
          <p:nvPr>
            <p:ph type="body" idx="3"/>
          </p:nvPr>
        </p:nvSpPr>
        <p:spPr>
          <a:xfrm>
            <a:off x="7515224" y="2050037"/>
            <a:ext cx="3838575" cy="4357999"/>
          </a:xfrm>
        </p:spPr>
        <p:txBody>
          <a:bodyPr/>
          <a:lstStyle/>
          <a:p>
            <a:pPr marL="457200" indent="-457200">
              <a:lnSpc>
                <a:spcPct val="100000"/>
              </a:lnSpc>
              <a:spcBef>
                <a:spcPts val="1400"/>
              </a:spcBef>
              <a:buClr>
                <a:srgbClr val="6458B2"/>
              </a:buClr>
              <a:buSzPct val="125000"/>
              <a:buFont typeface="+mj-lt"/>
              <a:buAutoNum type="arabicPeriod" startAt="6"/>
            </a:pPr>
            <a:r>
              <a:rPr lang="en-US" sz="1800" dirty="0">
                <a:solidFill>
                  <a:schemeClr val="accent3">
                    <a:lumMod val="25000"/>
                  </a:schemeClr>
                </a:solidFill>
                <a:latin typeface="Abadi"/>
              </a:rPr>
              <a:t>Convert to dictionary to dataframe</a:t>
            </a:r>
          </a:p>
          <a:p>
            <a:pPr marL="457200" indent="-457200">
              <a:lnSpc>
                <a:spcPct val="100000"/>
              </a:lnSpc>
              <a:spcBef>
                <a:spcPts val="1400"/>
              </a:spcBef>
              <a:buClr>
                <a:srgbClr val="6458B2"/>
              </a:buClr>
              <a:buSzPct val="125000"/>
              <a:buFont typeface="+mj-lt"/>
              <a:buAutoNum type="arabicPeriod" startAt="6"/>
            </a:pPr>
            <a:endParaRPr lang="en-US" sz="1800" dirty="0">
              <a:solidFill>
                <a:schemeClr val="accent3">
                  <a:lumMod val="25000"/>
                </a:schemeClr>
              </a:solidFill>
              <a:latin typeface="Abadi"/>
            </a:endParaRPr>
          </a:p>
          <a:p>
            <a:pPr marL="457200" indent="-457200">
              <a:lnSpc>
                <a:spcPct val="100000"/>
              </a:lnSpc>
              <a:spcBef>
                <a:spcPts val="1400"/>
              </a:spcBef>
              <a:buClr>
                <a:srgbClr val="6458B2"/>
              </a:buClr>
              <a:buSzPct val="125000"/>
              <a:buFont typeface="+mj-lt"/>
              <a:buAutoNum type="arabicPeriod" startAt="6"/>
            </a:pPr>
            <a:r>
              <a:rPr lang="en-US" sz="1800" dirty="0">
                <a:solidFill>
                  <a:schemeClr val="accent3">
                    <a:lumMod val="25000"/>
                  </a:schemeClr>
                </a:solidFill>
                <a:latin typeface="Abadi"/>
              </a:rPr>
              <a:t>Filter dataframe to only show ‘Falcon 9’</a:t>
            </a:r>
          </a:p>
          <a:p>
            <a:pPr marL="457200" indent="-457200">
              <a:lnSpc>
                <a:spcPct val="100000"/>
              </a:lnSpc>
              <a:spcBef>
                <a:spcPts val="1400"/>
              </a:spcBef>
              <a:buClr>
                <a:srgbClr val="6458B2"/>
              </a:buClr>
              <a:buSzPct val="125000"/>
              <a:buFont typeface="+mj-lt"/>
              <a:buAutoNum type="arabicPeriod" startAt="6"/>
            </a:pPr>
            <a:endParaRPr lang="en-US" sz="1800" dirty="0">
              <a:solidFill>
                <a:schemeClr val="accent3">
                  <a:lumMod val="25000"/>
                </a:schemeClr>
              </a:solidFill>
              <a:latin typeface="Abadi"/>
            </a:endParaRPr>
          </a:p>
          <a:p>
            <a:pPr marL="457200" indent="-457200">
              <a:lnSpc>
                <a:spcPct val="100000"/>
              </a:lnSpc>
              <a:spcBef>
                <a:spcPts val="1400"/>
              </a:spcBef>
              <a:buClr>
                <a:srgbClr val="6458B2"/>
              </a:buClr>
              <a:buSzPct val="125000"/>
              <a:buFont typeface="+mj-lt"/>
              <a:buAutoNum type="arabicPeriod" startAt="6"/>
            </a:pPr>
            <a:r>
              <a:rPr lang="en-US" sz="1800" dirty="0">
                <a:solidFill>
                  <a:schemeClr val="accent3">
                    <a:lumMod val="25000"/>
                  </a:schemeClr>
                </a:solidFill>
                <a:latin typeface="Abadi"/>
              </a:rPr>
              <a:t>Deal with Missing Values</a:t>
            </a:r>
          </a:p>
          <a:p>
            <a:pPr marL="457200" indent="-457200">
              <a:lnSpc>
                <a:spcPct val="100000"/>
              </a:lnSpc>
              <a:spcBef>
                <a:spcPts val="1400"/>
              </a:spcBef>
              <a:buClr>
                <a:srgbClr val="6458B2"/>
              </a:buClr>
              <a:buSzPct val="125000"/>
              <a:buFont typeface="+mj-lt"/>
              <a:buAutoNum type="arabicPeriod" startAt="6"/>
            </a:pPr>
            <a:endParaRPr lang="en-US" sz="1800" dirty="0">
              <a:solidFill>
                <a:schemeClr val="accent3">
                  <a:lumMod val="25000"/>
                </a:schemeClr>
              </a:solidFill>
              <a:latin typeface="Abadi"/>
            </a:endParaRPr>
          </a:p>
          <a:p>
            <a:pPr marL="457200" indent="-457200">
              <a:lnSpc>
                <a:spcPct val="100000"/>
              </a:lnSpc>
              <a:spcBef>
                <a:spcPts val="1400"/>
              </a:spcBef>
              <a:buClr>
                <a:srgbClr val="6458B2"/>
              </a:buClr>
              <a:buSzPct val="125000"/>
              <a:buFont typeface="+mj-lt"/>
              <a:buAutoNum type="arabicPeriod" startAt="6"/>
            </a:pPr>
            <a:endParaRPr lang="en-US" sz="1800" dirty="0">
              <a:solidFill>
                <a:schemeClr val="accent3">
                  <a:lumMod val="25000"/>
                </a:schemeClr>
              </a:solidFill>
              <a:latin typeface="Abadi"/>
            </a:endParaRPr>
          </a:p>
          <a:p>
            <a:pPr marL="457200" indent="-457200">
              <a:lnSpc>
                <a:spcPct val="100000"/>
              </a:lnSpc>
              <a:spcBef>
                <a:spcPts val="1400"/>
              </a:spcBef>
              <a:buClr>
                <a:srgbClr val="6458B2"/>
              </a:buClr>
              <a:buSzPct val="125000"/>
              <a:buFont typeface="+mj-lt"/>
              <a:buAutoNum type="arabicPeriod" startAt="6"/>
            </a:pPr>
            <a:r>
              <a:rPr lang="en-US" sz="1800" dirty="0">
                <a:solidFill>
                  <a:schemeClr val="accent3">
                    <a:lumMod val="25000"/>
                  </a:schemeClr>
                </a:solidFill>
                <a:latin typeface="Abadi"/>
              </a:rPr>
              <a:t>Export dataframe as .CSV</a:t>
            </a:r>
          </a:p>
        </p:txBody>
      </p:sp>
      <p:pic>
        <p:nvPicPr>
          <p:cNvPr id="4" name="Picture 3">
            <a:extLst>
              <a:ext uri="{FF2B5EF4-FFF2-40B4-BE49-F238E27FC236}">
                <a16:creationId xmlns:a16="http://schemas.microsoft.com/office/drawing/2014/main" id="{1BC95387-A94E-44ED-A1AF-19E3F790C0F0}"/>
              </a:ext>
            </a:extLst>
          </p:cNvPr>
          <p:cNvPicPr>
            <a:picLocks noChangeAspect="1"/>
          </p:cNvPicPr>
          <p:nvPr/>
        </p:nvPicPr>
        <p:blipFill rotWithShape="1">
          <a:blip r:embed="rId2"/>
          <a:srcRect r="22064"/>
          <a:stretch/>
        </p:blipFill>
        <p:spPr>
          <a:xfrm>
            <a:off x="449116" y="2560061"/>
            <a:ext cx="2990275" cy="575526"/>
          </a:xfrm>
          <a:prstGeom prst="rect">
            <a:avLst/>
          </a:prstGeom>
        </p:spPr>
      </p:pic>
      <p:pic>
        <p:nvPicPr>
          <p:cNvPr id="17" name="Picture 16">
            <a:extLst>
              <a:ext uri="{FF2B5EF4-FFF2-40B4-BE49-F238E27FC236}">
                <a16:creationId xmlns:a16="http://schemas.microsoft.com/office/drawing/2014/main" id="{3C79AE90-F93F-40C7-91B0-052115434CBD}"/>
              </a:ext>
            </a:extLst>
          </p:cNvPr>
          <p:cNvPicPr>
            <a:picLocks noChangeAspect="1"/>
          </p:cNvPicPr>
          <p:nvPr/>
        </p:nvPicPr>
        <p:blipFill>
          <a:blip r:embed="rId3"/>
          <a:stretch>
            <a:fillRect/>
          </a:stretch>
        </p:blipFill>
        <p:spPr>
          <a:xfrm>
            <a:off x="422340" y="4305732"/>
            <a:ext cx="2828925" cy="200025"/>
          </a:xfrm>
          <a:prstGeom prst="rect">
            <a:avLst/>
          </a:prstGeom>
        </p:spPr>
      </p:pic>
      <p:pic>
        <p:nvPicPr>
          <p:cNvPr id="19" name="Picture 18">
            <a:extLst>
              <a:ext uri="{FF2B5EF4-FFF2-40B4-BE49-F238E27FC236}">
                <a16:creationId xmlns:a16="http://schemas.microsoft.com/office/drawing/2014/main" id="{20342159-B229-4EA4-A03D-1092FDC70BD3}"/>
              </a:ext>
            </a:extLst>
          </p:cNvPr>
          <p:cNvPicPr>
            <a:picLocks noChangeAspect="1"/>
          </p:cNvPicPr>
          <p:nvPr/>
        </p:nvPicPr>
        <p:blipFill rotWithShape="1">
          <a:blip r:embed="rId4"/>
          <a:srcRect r="32194"/>
          <a:stretch/>
        </p:blipFill>
        <p:spPr>
          <a:xfrm>
            <a:off x="449116" y="3955133"/>
            <a:ext cx="2990275" cy="228600"/>
          </a:xfrm>
          <a:prstGeom prst="rect">
            <a:avLst/>
          </a:prstGeom>
        </p:spPr>
      </p:pic>
      <p:pic>
        <p:nvPicPr>
          <p:cNvPr id="21" name="Picture 20">
            <a:extLst>
              <a:ext uri="{FF2B5EF4-FFF2-40B4-BE49-F238E27FC236}">
                <a16:creationId xmlns:a16="http://schemas.microsoft.com/office/drawing/2014/main" id="{9C608BCA-E813-45C2-A2F4-E0A3005ED09B}"/>
              </a:ext>
            </a:extLst>
          </p:cNvPr>
          <p:cNvPicPr>
            <a:picLocks noChangeAspect="1"/>
          </p:cNvPicPr>
          <p:nvPr/>
        </p:nvPicPr>
        <p:blipFill>
          <a:blip r:embed="rId5"/>
          <a:stretch>
            <a:fillRect/>
          </a:stretch>
        </p:blipFill>
        <p:spPr>
          <a:xfrm>
            <a:off x="449116" y="4590704"/>
            <a:ext cx="2990275" cy="202880"/>
          </a:xfrm>
          <a:prstGeom prst="rect">
            <a:avLst/>
          </a:prstGeom>
        </p:spPr>
      </p:pic>
      <p:pic>
        <p:nvPicPr>
          <p:cNvPr id="23" name="Picture 22">
            <a:extLst>
              <a:ext uri="{FF2B5EF4-FFF2-40B4-BE49-F238E27FC236}">
                <a16:creationId xmlns:a16="http://schemas.microsoft.com/office/drawing/2014/main" id="{A56B679F-1587-47D6-B0C0-E9E3E6BB04EC}"/>
              </a:ext>
            </a:extLst>
          </p:cNvPr>
          <p:cNvPicPr>
            <a:picLocks noChangeAspect="1"/>
          </p:cNvPicPr>
          <p:nvPr/>
        </p:nvPicPr>
        <p:blipFill>
          <a:blip r:embed="rId6"/>
          <a:stretch>
            <a:fillRect/>
          </a:stretch>
        </p:blipFill>
        <p:spPr>
          <a:xfrm>
            <a:off x="449116" y="5486477"/>
            <a:ext cx="1338858" cy="952952"/>
          </a:xfrm>
          <a:prstGeom prst="rect">
            <a:avLst/>
          </a:prstGeom>
        </p:spPr>
      </p:pic>
      <p:pic>
        <p:nvPicPr>
          <p:cNvPr id="25" name="Picture 24">
            <a:extLst>
              <a:ext uri="{FF2B5EF4-FFF2-40B4-BE49-F238E27FC236}">
                <a16:creationId xmlns:a16="http://schemas.microsoft.com/office/drawing/2014/main" id="{44BDED90-F5B2-4F4A-BA6D-719ACDAAB288}"/>
              </a:ext>
            </a:extLst>
          </p:cNvPr>
          <p:cNvPicPr>
            <a:picLocks noChangeAspect="1"/>
          </p:cNvPicPr>
          <p:nvPr/>
        </p:nvPicPr>
        <p:blipFill rotWithShape="1">
          <a:blip r:embed="rId7"/>
          <a:srcRect r="36087"/>
          <a:stretch/>
        </p:blipFill>
        <p:spPr>
          <a:xfrm>
            <a:off x="3697627" y="2535908"/>
            <a:ext cx="2952556" cy="3067050"/>
          </a:xfrm>
          <a:prstGeom prst="rect">
            <a:avLst/>
          </a:prstGeom>
        </p:spPr>
      </p:pic>
      <p:pic>
        <p:nvPicPr>
          <p:cNvPr id="27" name="Picture 26">
            <a:extLst>
              <a:ext uri="{FF2B5EF4-FFF2-40B4-BE49-F238E27FC236}">
                <a16:creationId xmlns:a16="http://schemas.microsoft.com/office/drawing/2014/main" id="{571C3470-0C16-4EB1-9576-72F51882C4E5}"/>
              </a:ext>
            </a:extLst>
          </p:cNvPr>
          <p:cNvPicPr>
            <a:picLocks noChangeAspect="1"/>
          </p:cNvPicPr>
          <p:nvPr/>
        </p:nvPicPr>
        <p:blipFill>
          <a:blip r:embed="rId8"/>
          <a:stretch>
            <a:fillRect/>
          </a:stretch>
        </p:blipFill>
        <p:spPr>
          <a:xfrm>
            <a:off x="7957526" y="2700186"/>
            <a:ext cx="3209925" cy="295275"/>
          </a:xfrm>
          <a:prstGeom prst="rect">
            <a:avLst/>
          </a:prstGeom>
        </p:spPr>
      </p:pic>
      <p:pic>
        <p:nvPicPr>
          <p:cNvPr id="29" name="Picture 28">
            <a:extLst>
              <a:ext uri="{FF2B5EF4-FFF2-40B4-BE49-F238E27FC236}">
                <a16:creationId xmlns:a16="http://schemas.microsoft.com/office/drawing/2014/main" id="{8BD1DF46-4332-4A64-9E35-6490DCAA78A4}"/>
              </a:ext>
            </a:extLst>
          </p:cNvPr>
          <p:cNvPicPr>
            <a:picLocks noChangeAspect="1"/>
          </p:cNvPicPr>
          <p:nvPr/>
        </p:nvPicPr>
        <p:blipFill>
          <a:blip r:embed="rId9"/>
          <a:stretch>
            <a:fillRect/>
          </a:stretch>
        </p:blipFill>
        <p:spPr>
          <a:xfrm>
            <a:off x="7327463" y="3748108"/>
            <a:ext cx="4703616" cy="207025"/>
          </a:xfrm>
          <a:prstGeom prst="rect">
            <a:avLst/>
          </a:prstGeom>
        </p:spPr>
      </p:pic>
      <p:pic>
        <p:nvPicPr>
          <p:cNvPr id="31" name="Picture 30">
            <a:extLst>
              <a:ext uri="{FF2B5EF4-FFF2-40B4-BE49-F238E27FC236}">
                <a16:creationId xmlns:a16="http://schemas.microsoft.com/office/drawing/2014/main" id="{B2C3A60E-E7B3-4081-A357-4D7D41854DDA}"/>
              </a:ext>
            </a:extLst>
          </p:cNvPr>
          <p:cNvPicPr>
            <a:picLocks noChangeAspect="1"/>
          </p:cNvPicPr>
          <p:nvPr/>
        </p:nvPicPr>
        <p:blipFill>
          <a:blip r:embed="rId10"/>
          <a:stretch>
            <a:fillRect/>
          </a:stretch>
        </p:blipFill>
        <p:spPr>
          <a:xfrm>
            <a:off x="7957526" y="4590704"/>
            <a:ext cx="4073553" cy="946219"/>
          </a:xfrm>
          <a:prstGeom prst="rect">
            <a:avLst/>
          </a:prstGeom>
        </p:spPr>
      </p:pic>
      <p:pic>
        <p:nvPicPr>
          <p:cNvPr id="33" name="Picture 32">
            <a:extLst>
              <a:ext uri="{FF2B5EF4-FFF2-40B4-BE49-F238E27FC236}">
                <a16:creationId xmlns:a16="http://schemas.microsoft.com/office/drawing/2014/main" id="{EB66D15C-0C3F-4B82-9133-5FC005C5F27D}"/>
              </a:ext>
            </a:extLst>
          </p:cNvPr>
          <p:cNvPicPr>
            <a:picLocks noChangeAspect="1"/>
          </p:cNvPicPr>
          <p:nvPr/>
        </p:nvPicPr>
        <p:blipFill>
          <a:blip r:embed="rId11"/>
          <a:stretch>
            <a:fillRect/>
          </a:stretch>
        </p:blipFill>
        <p:spPr>
          <a:xfrm>
            <a:off x="7957526" y="6106424"/>
            <a:ext cx="3785358" cy="236585"/>
          </a:xfrm>
          <a:prstGeom prst="rect">
            <a:avLst/>
          </a:prstGeom>
        </p:spPr>
      </p:pic>
      <p:sp>
        <p:nvSpPr>
          <p:cNvPr id="16" name="TextBox 15">
            <a:extLst>
              <a:ext uri="{FF2B5EF4-FFF2-40B4-BE49-F238E27FC236}">
                <a16:creationId xmlns:a16="http://schemas.microsoft.com/office/drawing/2014/main" id="{1287BF9F-F877-4C84-A93C-B303CB37D07F}"/>
              </a:ext>
            </a:extLst>
          </p:cNvPr>
          <p:cNvSpPr txBox="1"/>
          <p:nvPr/>
        </p:nvSpPr>
        <p:spPr>
          <a:xfrm>
            <a:off x="5620970" y="6491735"/>
            <a:ext cx="6571030" cy="276999"/>
          </a:xfrm>
          <a:prstGeom prst="rect">
            <a:avLst/>
          </a:prstGeom>
          <a:noFill/>
        </p:spPr>
        <p:txBody>
          <a:bodyPr wrap="none" rtlCol="0">
            <a:spAutoFit/>
          </a:bodyPr>
          <a:lstStyle/>
          <a:p>
            <a:r>
              <a:rPr lang="en-US" sz="1200" b="1" u="sng" dirty="0">
                <a:solidFill>
                  <a:srgbClr val="6458B2"/>
                </a:solidFill>
                <a:hlinkClick r:id="rId12"/>
              </a:rPr>
              <a:t>https://github.com/belgau/spacex_capstone/tree/main/Getting_Data_From_SpaceX_API</a:t>
            </a:r>
            <a:endParaRPr lang="en-US" sz="1200" b="1" u="sng" dirty="0">
              <a:solidFill>
                <a:srgbClr val="6458B2"/>
              </a:solidFill>
            </a:endParaRPr>
          </a:p>
        </p:txBody>
      </p:sp>
    </p:spTree>
    <p:extLst>
      <p:ext uri="{BB962C8B-B14F-4D97-AF65-F5344CB8AC3E}">
        <p14:creationId xmlns:p14="http://schemas.microsoft.com/office/powerpoint/2010/main" val="509214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DECA0BC-FFA7-45F7-B054-20A193C77AB9}"/>
              </a:ext>
            </a:extLst>
          </p:cNvPr>
          <p:cNvSpPr>
            <a:spLocks noGrp="1"/>
          </p:cNvSpPr>
          <p:nvPr>
            <p:ph type="title"/>
          </p:nvPr>
        </p:nvSpPr>
        <p:spPr>
          <a:xfrm>
            <a:off x="1038800" y="1114667"/>
            <a:ext cx="6476424" cy="528400"/>
          </a:xfrm>
        </p:spPr>
        <p:txBody>
          <a:bodyPr/>
          <a:lstStyle/>
          <a:p>
            <a:r>
              <a:rPr lang="en-US" dirty="0"/>
              <a:t>Data Collection – Web Scrapping</a:t>
            </a:r>
          </a:p>
        </p:txBody>
      </p:sp>
      <p:sp>
        <p:nvSpPr>
          <p:cNvPr id="8" name="Text Placeholder 2">
            <a:extLst>
              <a:ext uri="{FF2B5EF4-FFF2-40B4-BE49-F238E27FC236}">
                <a16:creationId xmlns:a16="http://schemas.microsoft.com/office/drawing/2014/main" id="{D882DFE5-1307-497D-B382-F9AC1F6741A2}"/>
              </a:ext>
            </a:extLst>
          </p:cNvPr>
          <p:cNvSpPr>
            <a:spLocks noGrp="1"/>
          </p:cNvSpPr>
          <p:nvPr>
            <p:ph type="body" idx="1"/>
          </p:nvPr>
        </p:nvSpPr>
        <p:spPr>
          <a:xfrm>
            <a:off x="44871" y="2050037"/>
            <a:ext cx="3583864" cy="4358000"/>
          </a:xfrm>
        </p:spPr>
        <p:txBody>
          <a:bodyPr/>
          <a:lstStyle/>
          <a:p>
            <a:pPr marL="457200" indent="-457200">
              <a:lnSpc>
                <a:spcPct val="100000"/>
              </a:lnSpc>
              <a:spcBef>
                <a:spcPts val="1400"/>
              </a:spcBef>
              <a:buClr>
                <a:srgbClr val="6458B2"/>
              </a:buClr>
              <a:buSzPct val="125000"/>
              <a:buAutoNum type="arabicPeriod"/>
            </a:pPr>
            <a:r>
              <a:rPr lang="en-US" sz="1800" dirty="0">
                <a:solidFill>
                  <a:schemeClr val="accent3">
                    <a:lumMod val="25000"/>
                  </a:schemeClr>
                </a:solidFill>
                <a:latin typeface="Abadi"/>
              </a:rPr>
              <a:t>Get response from HTML </a:t>
            </a:r>
          </a:p>
          <a:p>
            <a:pPr marL="457200" indent="-457200">
              <a:lnSpc>
                <a:spcPct val="100000"/>
              </a:lnSpc>
              <a:spcBef>
                <a:spcPts val="1400"/>
              </a:spcBef>
              <a:buClr>
                <a:srgbClr val="6458B2"/>
              </a:buClr>
              <a:buSzPct val="125000"/>
              <a:buAutoNum type="arabicPeriod"/>
            </a:pPr>
            <a:endParaRPr lang="en-US" sz="1800" dirty="0">
              <a:solidFill>
                <a:schemeClr val="accent3">
                  <a:lumMod val="25000"/>
                </a:schemeClr>
              </a:solidFill>
              <a:latin typeface="Abadi"/>
            </a:endParaRPr>
          </a:p>
          <a:p>
            <a:pPr marL="457200" indent="-457200">
              <a:lnSpc>
                <a:spcPct val="100000"/>
              </a:lnSpc>
              <a:spcBef>
                <a:spcPts val="1400"/>
              </a:spcBef>
              <a:buClr>
                <a:srgbClr val="6458B2"/>
              </a:buClr>
              <a:buSzPct val="125000"/>
              <a:buAutoNum type="arabicPeriod"/>
            </a:pPr>
            <a:r>
              <a:rPr lang="en-US" sz="1800" dirty="0">
                <a:solidFill>
                  <a:schemeClr val="accent3">
                    <a:lumMod val="25000"/>
                  </a:schemeClr>
                </a:solidFill>
                <a:latin typeface="Abadi"/>
              </a:rPr>
              <a:t>Create </a:t>
            </a:r>
            <a:r>
              <a:rPr lang="en-US" sz="1800" dirty="0" err="1">
                <a:solidFill>
                  <a:schemeClr val="accent3">
                    <a:lumMod val="25000"/>
                  </a:schemeClr>
                </a:solidFill>
                <a:latin typeface="Abadi"/>
              </a:rPr>
              <a:t>BeautifulSoup</a:t>
            </a:r>
            <a:r>
              <a:rPr lang="en-US" sz="1800" dirty="0">
                <a:solidFill>
                  <a:schemeClr val="accent3">
                    <a:lumMod val="25000"/>
                  </a:schemeClr>
                </a:solidFill>
                <a:latin typeface="Abadi"/>
              </a:rPr>
              <a:t> object</a:t>
            </a:r>
          </a:p>
          <a:p>
            <a:pPr marL="457200" indent="-457200">
              <a:lnSpc>
                <a:spcPct val="100000"/>
              </a:lnSpc>
              <a:spcBef>
                <a:spcPts val="1400"/>
              </a:spcBef>
              <a:buClr>
                <a:srgbClr val="6458B2"/>
              </a:buClr>
              <a:buSzPct val="125000"/>
              <a:buAutoNum type="arabicPeriod"/>
            </a:pPr>
            <a:endParaRPr lang="en-US" sz="1800" dirty="0">
              <a:solidFill>
                <a:schemeClr val="accent3">
                  <a:lumMod val="25000"/>
                </a:schemeClr>
              </a:solidFill>
              <a:latin typeface="Abadi"/>
            </a:endParaRPr>
          </a:p>
          <a:p>
            <a:pPr marL="457200" indent="-457200">
              <a:lnSpc>
                <a:spcPct val="100000"/>
              </a:lnSpc>
              <a:spcBef>
                <a:spcPts val="1400"/>
              </a:spcBef>
              <a:buClr>
                <a:srgbClr val="6458B2"/>
              </a:buClr>
              <a:buSzPct val="125000"/>
              <a:buAutoNum type="arabicPeriod"/>
            </a:pPr>
            <a:r>
              <a:rPr lang="en-US" sz="1800" dirty="0">
                <a:solidFill>
                  <a:schemeClr val="accent3">
                    <a:lumMod val="25000"/>
                  </a:schemeClr>
                </a:solidFill>
                <a:latin typeface="Abadi"/>
              </a:rPr>
              <a:t>Finding the HTML web tables</a:t>
            </a:r>
          </a:p>
          <a:p>
            <a:pPr marL="457200" indent="-457200">
              <a:lnSpc>
                <a:spcPct val="100000"/>
              </a:lnSpc>
              <a:spcBef>
                <a:spcPts val="1400"/>
              </a:spcBef>
              <a:buClr>
                <a:srgbClr val="6458B2"/>
              </a:buClr>
              <a:buSzPct val="125000"/>
              <a:buAutoNum type="arabicPeriod"/>
            </a:pPr>
            <a:endParaRPr lang="en-US" sz="1800" dirty="0">
              <a:solidFill>
                <a:schemeClr val="accent3">
                  <a:lumMod val="25000"/>
                </a:schemeClr>
              </a:solidFill>
              <a:latin typeface="Abadi"/>
            </a:endParaRPr>
          </a:p>
          <a:p>
            <a:pPr marL="457200" indent="-457200">
              <a:lnSpc>
                <a:spcPct val="100000"/>
              </a:lnSpc>
              <a:spcBef>
                <a:spcPts val="1400"/>
              </a:spcBef>
              <a:buClr>
                <a:srgbClr val="6458B2"/>
              </a:buClr>
              <a:buSzPct val="125000"/>
              <a:buFont typeface="Catamaran Thin"/>
              <a:buAutoNum type="arabicPeriod"/>
            </a:pPr>
            <a:r>
              <a:rPr lang="en-US" sz="1800" dirty="0">
                <a:solidFill>
                  <a:schemeClr val="accent3">
                    <a:lumMod val="25000"/>
                  </a:schemeClr>
                </a:solidFill>
                <a:latin typeface="Abadi"/>
              </a:rPr>
              <a:t>Get column names</a:t>
            </a:r>
          </a:p>
          <a:p>
            <a:pPr marL="457200" indent="-457200">
              <a:lnSpc>
                <a:spcPct val="100000"/>
              </a:lnSpc>
              <a:spcBef>
                <a:spcPts val="1400"/>
              </a:spcBef>
              <a:buClr>
                <a:srgbClr val="6458B2"/>
              </a:buClr>
              <a:buSzPct val="125000"/>
              <a:buAutoNum type="arabicPeriod"/>
            </a:pPr>
            <a:endParaRPr lang="en-US" sz="1800" dirty="0">
              <a:solidFill>
                <a:schemeClr val="accent3">
                  <a:lumMod val="25000"/>
                </a:schemeClr>
              </a:solidFill>
              <a:latin typeface="Abadi"/>
            </a:endParaRPr>
          </a:p>
          <a:p>
            <a:pPr marL="186262" indent="0">
              <a:buClr>
                <a:srgbClr val="6458B2"/>
              </a:buClr>
              <a:buSzPct val="125000"/>
              <a:buNone/>
            </a:pPr>
            <a:endParaRPr lang="en-US" sz="1800" dirty="0"/>
          </a:p>
        </p:txBody>
      </p:sp>
      <p:sp>
        <p:nvSpPr>
          <p:cNvPr id="10" name="Text Placeholder 3">
            <a:extLst>
              <a:ext uri="{FF2B5EF4-FFF2-40B4-BE49-F238E27FC236}">
                <a16:creationId xmlns:a16="http://schemas.microsoft.com/office/drawing/2014/main" id="{CC325207-5686-468B-ACB4-0E59FC2E5A57}"/>
              </a:ext>
            </a:extLst>
          </p:cNvPr>
          <p:cNvSpPr>
            <a:spLocks noGrp="1"/>
          </p:cNvSpPr>
          <p:nvPr>
            <p:ph type="body" idx="2"/>
          </p:nvPr>
        </p:nvSpPr>
        <p:spPr>
          <a:xfrm>
            <a:off x="3697626" y="2004733"/>
            <a:ext cx="4073553" cy="4358000"/>
          </a:xfrm>
        </p:spPr>
        <p:txBody>
          <a:bodyPr/>
          <a:lstStyle/>
          <a:p>
            <a:pPr marL="457200" indent="-457200">
              <a:lnSpc>
                <a:spcPct val="100000"/>
              </a:lnSpc>
              <a:spcBef>
                <a:spcPts val="1400"/>
              </a:spcBef>
              <a:buClr>
                <a:srgbClr val="6458B2"/>
              </a:buClr>
              <a:buSzPct val="125000"/>
              <a:buFont typeface="+mj-lt"/>
              <a:buAutoNum type="arabicPeriod" startAt="5"/>
            </a:pPr>
            <a:r>
              <a:rPr lang="en-US" sz="1800" dirty="0">
                <a:solidFill>
                  <a:schemeClr val="accent3">
                    <a:lumMod val="25000"/>
                  </a:schemeClr>
                </a:solidFill>
                <a:latin typeface="Abadi"/>
              </a:rPr>
              <a:t>Create dictionary</a:t>
            </a:r>
          </a:p>
        </p:txBody>
      </p:sp>
      <p:sp>
        <p:nvSpPr>
          <p:cNvPr id="12" name="Text Placeholder 4">
            <a:extLst>
              <a:ext uri="{FF2B5EF4-FFF2-40B4-BE49-F238E27FC236}">
                <a16:creationId xmlns:a16="http://schemas.microsoft.com/office/drawing/2014/main" id="{5D090CB1-A1D2-47D0-BC46-8E8D4FA62FFF}"/>
              </a:ext>
            </a:extLst>
          </p:cNvPr>
          <p:cNvSpPr>
            <a:spLocks noGrp="1"/>
          </p:cNvSpPr>
          <p:nvPr>
            <p:ph type="body" idx="3"/>
          </p:nvPr>
        </p:nvSpPr>
        <p:spPr>
          <a:xfrm>
            <a:off x="7515224" y="508973"/>
            <a:ext cx="3838575" cy="5899063"/>
          </a:xfrm>
        </p:spPr>
        <p:txBody>
          <a:bodyPr/>
          <a:lstStyle/>
          <a:p>
            <a:pPr marL="457200" indent="-457200">
              <a:lnSpc>
                <a:spcPct val="100000"/>
              </a:lnSpc>
              <a:spcBef>
                <a:spcPts val="1400"/>
              </a:spcBef>
              <a:buClr>
                <a:srgbClr val="6458B2"/>
              </a:buClr>
              <a:buSzPct val="125000"/>
              <a:buFont typeface="+mj-lt"/>
              <a:buAutoNum type="arabicPeriod" startAt="6"/>
            </a:pPr>
            <a:r>
              <a:rPr lang="en-US" sz="1800" dirty="0">
                <a:solidFill>
                  <a:schemeClr val="accent3">
                    <a:lumMod val="25000"/>
                  </a:schemeClr>
                </a:solidFill>
                <a:latin typeface="Abadi"/>
              </a:rPr>
              <a:t>Appending data to keys</a:t>
            </a:r>
          </a:p>
          <a:p>
            <a:pPr marL="457200" indent="-457200">
              <a:lnSpc>
                <a:spcPct val="100000"/>
              </a:lnSpc>
              <a:spcBef>
                <a:spcPts val="1400"/>
              </a:spcBef>
              <a:buClr>
                <a:srgbClr val="6458B2"/>
              </a:buClr>
              <a:buSzPct val="125000"/>
              <a:buFont typeface="+mj-lt"/>
              <a:buAutoNum type="arabicPeriod" startAt="6"/>
            </a:pPr>
            <a:endParaRPr lang="en-US" sz="1800" dirty="0">
              <a:solidFill>
                <a:schemeClr val="accent3">
                  <a:lumMod val="25000"/>
                </a:schemeClr>
              </a:solidFill>
              <a:latin typeface="Abadi"/>
            </a:endParaRPr>
          </a:p>
          <a:p>
            <a:pPr marL="457200" indent="-457200">
              <a:lnSpc>
                <a:spcPct val="100000"/>
              </a:lnSpc>
              <a:spcBef>
                <a:spcPts val="1400"/>
              </a:spcBef>
              <a:buClr>
                <a:srgbClr val="6458B2"/>
              </a:buClr>
              <a:buSzPct val="125000"/>
              <a:buFont typeface="+mj-lt"/>
              <a:buAutoNum type="arabicPeriod" startAt="6"/>
            </a:pPr>
            <a:endParaRPr lang="en-US" sz="1800" dirty="0">
              <a:solidFill>
                <a:schemeClr val="accent3">
                  <a:lumMod val="25000"/>
                </a:schemeClr>
              </a:solidFill>
              <a:latin typeface="Abadi"/>
            </a:endParaRPr>
          </a:p>
          <a:p>
            <a:pPr marL="457200" indent="-457200">
              <a:lnSpc>
                <a:spcPct val="100000"/>
              </a:lnSpc>
              <a:spcBef>
                <a:spcPts val="1400"/>
              </a:spcBef>
              <a:buClr>
                <a:srgbClr val="6458B2"/>
              </a:buClr>
              <a:buSzPct val="125000"/>
              <a:buFont typeface="+mj-lt"/>
              <a:buAutoNum type="arabicPeriod" startAt="6"/>
            </a:pPr>
            <a:endParaRPr lang="en-US" sz="1800" dirty="0">
              <a:solidFill>
                <a:schemeClr val="accent3">
                  <a:lumMod val="25000"/>
                </a:schemeClr>
              </a:solidFill>
              <a:latin typeface="Abadi"/>
            </a:endParaRPr>
          </a:p>
          <a:p>
            <a:pPr marL="457200" indent="-457200">
              <a:lnSpc>
                <a:spcPct val="100000"/>
              </a:lnSpc>
              <a:spcBef>
                <a:spcPts val="1400"/>
              </a:spcBef>
              <a:buClr>
                <a:srgbClr val="6458B2"/>
              </a:buClr>
              <a:buSzPct val="125000"/>
              <a:buFont typeface="+mj-lt"/>
              <a:buAutoNum type="arabicPeriod" startAt="6"/>
            </a:pPr>
            <a:endParaRPr lang="en-US" sz="1800" dirty="0">
              <a:solidFill>
                <a:schemeClr val="accent3">
                  <a:lumMod val="25000"/>
                </a:schemeClr>
              </a:solidFill>
              <a:latin typeface="Abadi"/>
            </a:endParaRPr>
          </a:p>
          <a:p>
            <a:pPr marL="457200" indent="-457200">
              <a:lnSpc>
                <a:spcPct val="100000"/>
              </a:lnSpc>
              <a:spcBef>
                <a:spcPts val="1400"/>
              </a:spcBef>
              <a:buClr>
                <a:srgbClr val="6458B2"/>
              </a:buClr>
              <a:buSzPct val="125000"/>
              <a:buFont typeface="+mj-lt"/>
              <a:buAutoNum type="arabicPeriod" startAt="6"/>
            </a:pPr>
            <a:endParaRPr lang="en-US" sz="1800" dirty="0">
              <a:solidFill>
                <a:schemeClr val="accent3">
                  <a:lumMod val="25000"/>
                </a:schemeClr>
              </a:solidFill>
              <a:latin typeface="Abadi"/>
            </a:endParaRPr>
          </a:p>
          <a:p>
            <a:pPr marL="457200" indent="-457200">
              <a:lnSpc>
                <a:spcPct val="100000"/>
              </a:lnSpc>
              <a:spcBef>
                <a:spcPts val="1400"/>
              </a:spcBef>
              <a:buClr>
                <a:srgbClr val="6458B2"/>
              </a:buClr>
              <a:buSzPct val="125000"/>
              <a:buFont typeface="+mj-lt"/>
              <a:buAutoNum type="arabicPeriod" startAt="6"/>
            </a:pPr>
            <a:endParaRPr lang="en-US" sz="1800" dirty="0">
              <a:solidFill>
                <a:schemeClr val="accent3">
                  <a:lumMod val="25000"/>
                </a:schemeClr>
              </a:solidFill>
              <a:latin typeface="Abadi"/>
            </a:endParaRPr>
          </a:p>
          <a:p>
            <a:pPr marL="457200" indent="-457200">
              <a:lnSpc>
                <a:spcPct val="100000"/>
              </a:lnSpc>
              <a:spcBef>
                <a:spcPts val="1400"/>
              </a:spcBef>
              <a:buClr>
                <a:srgbClr val="6458B2"/>
              </a:buClr>
              <a:buSzPct val="125000"/>
              <a:buFont typeface="+mj-lt"/>
              <a:buAutoNum type="arabicPeriod" startAt="6"/>
            </a:pPr>
            <a:endParaRPr lang="en-US" sz="1800" dirty="0">
              <a:solidFill>
                <a:schemeClr val="accent3">
                  <a:lumMod val="25000"/>
                </a:schemeClr>
              </a:solidFill>
              <a:latin typeface="Abadi"/>
            </a:endParaRPr>
          </a:p>
          <a:p>
            <a:pPr marL="457200" indent="-457200">
              <a:lnSpc>
                <a:spcPct val="100000"/>
              </a:lnSpc>
              <a:spcBef>
                <a:spcPts val="1400"/>
              </a:spcBef>
              <a:buClr>
                <a:srgbClr val="6458B2"/>
              </a:buClr>
              <a:buSzPct val="125000"/>
              <a:buFont typeface="+mj-lt"/>
              <a:buAutoNum type="arabicPeriod" startAt="6"/>
            </a:pPr>
            <a:endParaRPr lang="en-US" sz="1800" dirty="0">
              <a:solidFill>
                <a:schemeClr val="accent3">
                  <a:lumMod val="25000"/>
                </a:schemeClr>
              </a:solidFill>
              <a:latin typeface="Abadi"/>
            </a:endParaRPr>
          </a:p>
          <a:p>
            <a:pPr marL="457200" indent="-457200">
              <a:lnSpc>
                <a:spcPct val="100000"/>
              </a:lnSpc>
              <a:spcBef>
                <a:spcPts val="1400"/>
              </a:spcBef>
              <a:buClr>
                <a:srgbClr val="6458B2"/>
              </a:buClr>
              <a:buSzPct val="125000"/>
              <a:buFont typeface="+mj-lt"/>
              <a:buAutoNum type="arabicPeriod" startAt="6"/>
            </a:pPr>
            <a:r>
              <a:rPr lang="en-US" sz="1800" dirty="0">
                <a:solidFill>
                  <a:schemeClr val="accent3">
                    <a:lumMod val="25000"/>
                  </a:schemeClr>
                </a:solidFill>
                <a:latin typeface="Abadi"/>
              </a:rPr>
              <a:t>Convert dictionary to dataframe</a:t>
            </a:r>
          </a:p>
          <a:p>
            <a:pPr marL="457200" indent="-457200">
              <a:lnSpc>
                <a:spcPct val="100000"/>
              </a:lnSpc>
              <a:spcBef>
                <a:spcPts val="1400"/>
              </a:spcBef>
              <a:buClr>
                <a:srgbClr val="6458B2"/>
              </a:buClr>
              <a:buSzPct val="125000"/>
              <a:buFont typeface="+mj-lt"/>
              <a:buAutoNum type="arabicPeriod" startAt="6"/>
            </a:pPr>
            <a:endParaRPr lang="en-US" sz="1800" dirty="0">
              <a:solidFill>
                <a:schemeClr val="accent3">
                  <a:lumMod val="25000"/>
                </a:schemeClr>
              </a:solidFill>
              <a:latin typeface="Abadi"/>
            </a:endParaRPr>
          </a:p>
          <a:p>
            <a:pPr marL="457200" indent="-457200">
              <a:lnSpc>
                <a:spcPct val="100000"/>
              </a:lnSpc>
              <a:spcBef>
                <a:spcPts val="1400"/>
              </a:spcBef>
              <a:buClr>
                <a:srgbClr val="6458B2"/>
              </a:buClr>
              <a:buSzPct val="125000"/>
              <a:buFont typeface="+mj-lt"/>
              <a:buAutoNum type="arabicPeriod" startAt="6"/>
            </a:pPr>
            <a:r>
              <a:rPr lang="en-US" sz="1800" dirty="0">
                <a:solidFill>
                  <a:schemeClr val="accent3">
                    <a:lumMod val="25000"/>
                  </a:schemeClr>
                </a:solidFill>
                <a:latin typeface="Abadi"/>
              </a:rPr>
              <a:t>Export dataframe as .CSV</a:t>
            </a:r>
          </a:p>
        </p:txBody>
      </p:sp>
      <p:pic>
        <p:nvPicPr>
          <p:cNvPr id="7" name="Picture 6">
            <a:extLst>
              <a:ext uri="{FF2B5EF4-FFF2-40B4-BE49-F238E27FC236}">
                <a16:creationId xmlns:a16="http://schemas.microsoft.com/office/drawing/2014/main" id="{39DFE40D-5739-4320-9002-C9A49A223611}"/>
              </a:ext>
            </a:extLst>
          </p:cNvPr>
          <p:cNvPicPr>
            <a:picLocks noChangeAspect="1"/>
          </p:cNvPicPr>
          <p:nvPr/>
        </p:nvPicPr>
        <p:blipFill>
          <a:blip r:embed="rId2"/>
          <a:stretch>
            <a:fillRect/>
          </a:stretch>
        </p:blipFill>
        <p:spPr>
          <a:xfrm>
            <a:off x="3742810" y="2516238"/>
            <a:ext cx="3667622" cy="2209808"/>
          </a:xfrm>
          <a:prstGeom prst="rect">
            <a:avLst/>
          </a:prstGeom>
        </p:spPr>
      </p:pic>
      <p:pic>
        <p:nvPicPr>
          <p:cNvPr id="9" name="Picture 8">
            <a:extLst>
              <a:ext uri="{FF2B5EF4-FFF2-40B4-BE49-F238E27FC236}">
                <a16:creationId xmlns:a16="http://schemas.microsoft.com/office/drawing/2014/main" id="{38C47443-C728-41BA-98A6-8EFBD78E30EE}"/>
              </a:ext>
            </a:extLst>
          </p:cNvPr>
          <p:cNvPicPr>
            <a:picLocks noChangeAspect="1"/>
          </p:cNvPicPr>
          <p:nvPr/>
        </p:nvPicPr>
        <p:blipFill>
          <a:blip r:embed="rId3"/>
          <a:stretch>
            <a:fillRect/>
          </a:stretch>
        </p:blipFill>
        <p:spPr>
          <a:xfrm>
            <a:off x="158946" y="2542650"/>
            <a:ext cx="2889053" cy="218359"/>
          </a:xfrm>
          <a:prstGeom prst="rect">
            <a:avLst/>
          </a:prstGeom>
        </p:spPr>
      </p:pic>
      <p:pic>
        <p:nvPicPr>
          <p:cNvPr id="11" name="Picture 10">
            <a:extLst>
              <a:ext uri="{FF2B5EF4-FFF2-40B4-BE49-F238E27FC236}">
                <a16:creationId xmlns:a16="http://schemas.microsoft.com/office/drawing/2014/main" id="{640E1D7E-55A3-4346-BF6C-C48828474D3A}"/>
              </a:ext>
            </a:extLst>
          </p:cNvPr>
          <p:cNvPicPr>
            <a:picLocks noChangeAspect="1"/>
          </p:cNvPicPr>
          <p:nvPr/>
        </p:nvPicPr>
        <p:blipFill>
          <a:blip r:embed="rId4"/>
          <a:stretch>
            <a:fillRect/>
          </a:stretch>
        </p:blipFill>
        <p:spPr>
          <a:xfrm>
            <a:off x="113762" y="3540180"/>
            <a:ext cx="3362325" cy="161925"/>
          </a:xfrm>
          <a:prstGeom prst="rect">
            <a:avLst/>
          </a:prstGeom>
        </p:spPr>
      </p:pic>
      <p:pic>
        <p:nvPicPr>
          <p:cNvPr id="13" name="Picture 12">
            <a:extLst>
              <a:ext uri="{FF2B5EF4-FFF2-40B4-BE49-F238E27FC236}">
                <a16:creationId xmlns:a16="http://schemas.microsoft.com/office/drawing/2014/main" id="{AE5AFA7F-2B05-4801-A03A-7AAA6922F1C1}"/>
              </a:ext>
            </a:extLst>
          </p:cNvPr>
          <p:cNvPicPr>
            <a:picLocks noChangeAspect="1"/>
          </p:cNvPicPr>
          <p:nvPr/>
        </p:nvPicPr>
        <p:blipFill>
          <a:blip r:embed="rId5"/>
          <a:stretch>
            <a:fillRect/>
          </a:stretch>
        </p:blipFill>
        <p:spPr>
          <a:xfrm>
            <a:off x="158947" y="4390788"/>
            <a:ext cx="2924175" cy="180975"/>
          </a:xfrm>
          <a:prstGeom prst="rect">
            <a:avLst/>
          </a:prstGeom>
        </p:spPr>
      </p:pic>
      <p:pic>
        <p:nvPicPr>
          <p:cNvPr id="14" name="Picture 13">
            <a:extLst>
              <a:ext uri="{FF2B5EF4-FFF2-40B4-BE49-F238E27FC236}">
                <a16:creationId xmlns:a16="http://schemas.microsoft.com/office/drawing/2014/main" id="{B0EE63E9-D4A3-40BA-B8C7-5929CA734421}"/>
              </a:ext>
            </a:extLst>
          </p:cNvPr>
          <p:cNvPicPr>
            <a:picLocks noChangeAspect="1"/>
          </p:cNvPicPr>
          <p:nvPr/>
        </p:nvPicPr>
        <p:blipFill>
          <a:blip r:embed="rId6"/>
          <a:stretch>
            <a:fillRect/>
          </a:stretch>
        </p:blipFill>
        <p:spPr>
          <a:xfrm>
            <a:off x="7860719" y="6120426"/>
            <a:ext cx="3838575" cy="228600"/>
          </a:xfrm>
          <a:prstGeom prst="rect">
            <a:avLst/>
          </a:prstGeom>
        </p:spPr>
      </p:pic>
      <p:pic>
        <p:nvPicPr>
          <p:cNvPr id="15" name="Picture 14">
            <a:extLst>
              <a:ext uri="{FF2B5EF4-FFF2-40B4-BE49-F238E27FC236}">
                <a16:creationId xmlns:a16="http://schemas.microsoft.com/office/drawing/2014/main" id="{E38A2A41-C4FD-4DB0-9712-DA8307403597}"/>
              </a:ext>
            </a:extLst>
          </p:cNvPr>
          <p:cNvPicPr>
            <a:picLocks noChangeAspect="1"/>
          </p:cNvPicPr>
          <p:nvPr/>
        </p:nvPicPr>
        <p:blipFill>
          <a:blip r:embed="rId7"/>
          <a:stretch>
            <a:fillRect/>
          </a:stretch>
        </p:blipFill>
        <p:spPr>
          <a:xfrm>
            <a:off x="158947" y="5260446"/>
            <a:ext cx="3362325" cy="1331100"/>
          </a:xfrm>
          <a:prstGeom prst="rect">
            <a:avLst/>
          </a:prstGeom>
        </p:spPr>
      </p:pic>
      <p:pic>
        <p:nvPicPr>
          <p:cNvPr id="16" name="Picture 15">
            <a:extLst>
              <a:ext uri="{FF2B5EF4-FFF2-40B4-BE49-F238E27FC236}">
                <a16:creationId xmlns:a16="http://schemas.microsoft.com/office/drawing/2014/main" id="{DEB792B8-7DDE-4696-8D08-793E59F3863A}"/>
              </a:ext>
            </a:extLst>
          </p:cNvPr>
          <p:cNvPicPr>
            <a:picLocks noChangeAspect="1"/>
          </p:cNvPicPr>
          <p:nvPr/>
        </p:nvPicPr>
        <p:blipFill rotWithShape="1">
          <a:blip r:embed="rId8"/>
          <a:srcRect r="29237"/>
          <a:stretch/>
        </p:blipFill>
        <p:spPr>
          <a:xfrm>
            <a:off x="7515224" y="1272778"/>
            <a:ext cx="4676776" cy="3208497"/>
          </a:xfrm>
          <a:prstGeom prst="rect">
            <a:avLst/>
          </a:prstGeom>
        </p:spPr>
      </p:pic>
      <p:pic>
        <p:nvPicPr>
          <p:cNvPr id="3" name="Picture 2">
            <a:extLst>
              <a:ext uri="{FF2B5EF4-FFF2-40B4-BE49-F238E27FC236}">
                <a16:creationId xmlns:a16="http://schemas.microsoft.com/office/drawing/2014/main" id="{8F474885-9E79-455C-9A57-CA1244BC4A01}"/>
              </a:ext>
            </a:extLst>
          </p:cNvPr>
          <p:cNvPicPr>
            <a:picLocks noChangeAspect="1"/>
          </p:cNvPicPr>
          <p:nvPr/>
        </p:nvPicPr>
        <p:blipFill>
          <a:blip r:embed="rId9"/>
          <a:stretch>
            <a:fillRect/>
          </a:stretch>
        </p:blipFill>
        <p:spPr>
          <a:xfrm>
            <a:off x="7771179" y="5260446"/>
            <a:ext cx="3295650" cy="180975"/>
          </a:xfrm>
          <a:prstGeom prst="rect">
            <a:avLst/>
          </a:prstGeom>
        </p:spPr>
      </p:pic>
      <p:sp>
        <p:nvSpPr>
          <p:cNvPr id="17" name="TextBox 16">
            <a:extLst>
              <a:ext uri="{FF2B5EF4-FFF2-40B4-BE49-F238E27FC236}">
                <a16:creationId xmlns:a16="http://schemas.microsoft.com/office/drawing/2014/main" id="{E407AD43-6040-4BE7-B9D1-A34729EA1BAD}"/>
              </a:ext>
            </a:extLst>
          </p:cNvPr>
          <p:cNvSpPr txBox="1"/>
          <p:nvPr/>
        </p:nvSpPr>
        <p:spPr>
          <a:xfrm>
            <a:off x="5576621" y="6494644"/>
            <a:ext cx="6638805" cy="276999"/>
          </a:xfrm>
          <a:prstGeom prst="rect">
            <a:avLst/>
          </a:prstGeom>
          <a:noFill/>
        </p:spPr>
        <p:txBody>
          <a:bodyPr wrap="none" rtlCol="0">
            <a:spAutoFit/>
          </a:bodyPr>
          <a:lstStyle/>
          <a:p>
            <a:r>
              <a:rPr lang="en-US" sz="1200" b="1" u="sng" dirty="0">
                <a:solidFill>
                  <a:srgbClr val="6458B2"/>
                </a:solidFill>
                <a:hlinkClick r:id="rId10"/>
              </a:rPr>
              <a:t>https://github.com/belgau/spacex_capstone/tree/main/Getting_Data_From_Webscraping</a:t>
            </a:r>
            <a:endParaRPr lang="en-US" sz="1200" b="1" u="sng" dirty="0">
              <a:solidFill>
                <a:srgbClr val="6458B2"/>
              </a:solidFill>
            </a:endParaRPr>
          </a:p>
        </p:txBody>
      </p:sp>
    </p:spTree>
    <p:extLst>
      <p:ext uri="{BB962C8B-B14F-4D97-AF65-F5344CB8AC3E}">
        <p14:creationId xmlns:p14="http://schemas.microsoft.com/office/powerpoint/2010/main" val="1675273357"/>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auphin template">
  <a:themeElements>
    <a:clrScheme name="Custom 347">
      <a:dk1>
        <a:srgbClr val="210635"/>
      </a:dk1>
      <a:lt1>
        <a:srgbClr val="FFFFFF"/>
      </a:lt1>
      <a:dk2>
        <a:srgbClr val="89828F"/>
      </a:dk2>
      <a:lt2>
        <a:srgbClr val="F4F3F8"/>
      </a:lt2>
      <a:accent1>
        <a:srgbClr val="725DCF"/>
      </a:accent1>
      <a:accent2>
        <a:srgbClr val="BD6DE0"/>
      </a:accent2>
      <a:accent3>
        <a:srgbClr val="F07249"/>
      </a:accent3>
      <a:accent4>
        <a:srgbClr val="FFB200"/>
      </a:accent4>
      <a:accent5>
        <a:srgbClr val="9D91EE"/>
      </a:accent5>
      <a:accent6>
        <a:srgbClr val="3691E0"/>
      </a:accent6>
      <a:hlink>
        <a:srgbClr val="6A5DC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DA07C5-A406-4A0D-B3E6-3856C94AC7F3}">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f80a141d-92ca-4d3d-9308-f7e7b1d44ce8"/>
    <ds:schemaRef ds:uri="http://purl.org/dc/dcmitype/"/>
    <ds:schemaRef ds:uri="http://www.w3.org/XML/1998/namespace"/>
    <ds:schemaRef ds:uri="155be751-a274-42e8-93fb-f39d3b9bccc8"/>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4429</TotalTime>
  <Words>2608</Words>
  <Application>Microsoft Office PowerPoint</Application>
  <PresentationFormat>Widescreen</PresentationFormat>
  <Paragraphs>369</Paragraphs>
  <Slides>41</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41</vt:i4>
      </vt:variant>
    </vt:vector>
  </HeadingPairs>
  <TitlesOfParts>
    <vt:vector size="51" baseType="lpstr">
      <vt:lpstr>Abadi</vt:lpstr>
      <vt:lpstr>Arial</vt:lpstr>
      <vt:lpstr>Calibri</vt:lpstr>
      <vt:lpstr>Calibri Light</vt:lpstr>
      <vt:lpstr>Catamaran</vt:lpstr>
      <vt:lpstr>Catamaran Thin</vt:lpstr>
      <vt:lpstr>IBM Plex Mono SemiBold</vt:lpstr>
      <vt:lpstr>Skeena Display</vt:lpstr>
      <vt:lpstr>Custom Design</vt:lpstr>
      <vt:lpstr>Dauphin template</vt:lpstr>
      <vt:lpstr>   IBM Data Science Capstone </vt:lpstr>
      <vt:lpstr>PowerPoint Presentation</vt:lpstr>
      <vt:lpstr>PowerPoint Presentation</vt:lpstr>
      <vt:lpstr>PowerPoint Presentation</vt:lpstr>
      <vt:lpstr>PowerPoint Presentation</vt:lpstr>
      <vt:lpstr>Methodology</vt:lpstr>
      <vt:lpstr>PowerPoint Presentation</vt:lpstr>
      <vt:lpstr>Data Collection – SpaceX REST API</vt:lpstr>
      <vt:lpstr>Data Collection – Web Scrapping</vt:lpstr>
      <vt:lpstr>Data Wrangling</vt:lpstr>
      <vt:lpstr>EDA with Data Visualization</vt:lpstr>
      <vt:lpstr>EDA with SQL</vt:lpstr>
      <vt:lpstr>PowerPoint Presentation</vt:lpstr>
      <vt:lpstr>PowerPoint Presentation</vt:lpstr>
      <vt:lpstr>PowerPoint Presentation</vt:lpstr>
      <vt:lpstr>PowerPoint Presentation</vt:lpstr>
      <vt:lpstr>PowerPoint Presentation</vt:lpstr>
      <vt:lpstr>Flight Number Vs. Launch Site EDA with Data Visualization</vt:lpstr>
      <vt:lpstr>Payload vs. Launch Site EDA with Data Visualization</vt:lpstr>
      <vt:lpstr>Orbit Success Rate EDA with Data Visualization</vt:lpstr>
      <vt:lpstr>Flight Number vs. Orbit EDA with Data Visualization</vt:lpstr>
      <vt:lpstr>Payload vs. Orbit EDA with Data Visualization</vt:lpstr>
      <vt:lpstr>Success Rate vs. Year EDA with Data Visualization</vt:lpstr>
      <vt:lpstr>Launch Sites EDA with SQL</vt:lpstr>
      <vt:lpstr>Payload Mass EDA with SQL</vt:lpstr>
      <vt:lpstr>Successful Landings EDA with SQL</vt:lpstr>
      <vt:lpstr>Launch Records EDA with 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MySQL Server</vt:lpstr>
      <vt:lpstr>Haversine Formula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&lt;Title&gt;</dc:title>
  <dc:creator>YAN Luo</dc:creator>
  <cp:lastModifiedBy>Belgau, Nicholas S</cp:lastModifiedBy>
  <cp:revision>345</cp:revision>
  <dcterms:created xsi:type="dcterms:W3CDTF">2021-04-29T18:58:34Z</dcterms:created>
  <dcterms:modified xsi:type="dcterms:W3CDTF">2021-09-10T05:42:26Z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