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4" d="100"/>
          <a:sy n="24" d="100"/>
        </p:scale>
        <p:origin x="2892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a2ef36cb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a2ef36cb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a2ef36cb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a2ef36cb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2ef36cb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a2ef36cb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a2ef36c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a2ef36c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267afcb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1267afcb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bb657dd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ebb657dd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2ef36c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2ef36c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2ef36cb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2ef36cb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2ef36cb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2ef36cb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2ef36cb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2ef36cb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267afcb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1267afcb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a2ef36c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a2ef36c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2ef36cb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2ef36cb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martinfowler.com/bliki/PresentationDomainDataLayer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470000"/>
            <a:ext cx="9144000" cy="67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Presentación Trabajo Práctico Integrador</a:t>
            </a:r>
            <a:endParaRPr sz="33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8088" y="26140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 IT Escuela 2022</a:t>
            </a:r>
            <a:br>
              <a:rPr lang="es"/>
            </a:br>
            <a:br>
              <a:rPr lang="es"/>
            </a:b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1283900" y="2575500"/>
            <a:ext cx="672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75" y="4492850"/>
            <a:ext cx="1720702" cy="6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 Capas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11700" y="1180875"/>
            <a:ext cx="77637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Dividir en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capas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" sz="1800" i="1">
                <a:latin typeface="Roboto"/>
                <a:ea typeface="Roboto"/>
                <a:cs typeface="Roboto"/>
                <a:sym typeface="Roboto"/>
              </a:rPr>
              <a:t>layering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) es una de las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técnica más comunes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para resolver un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problema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diseño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complejo.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Cada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capa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es un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todo coherente (cohesión)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, con un rol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único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en el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capas superiores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usan servicios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de las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inferiores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, pero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no as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í de forma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contraria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saltando niveles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25925" y="4156950"/>
            <a:ext cx="491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https://martinfowler.com/bliki/PresentationDomainDataLayering.html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5025" y="1408774"/>
            <a:ext cx="1022975" cy="18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 Capas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2125" y="1349403"/>
            <a:ext cx="4232375" cy="17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2703453" y="3290838"/>
            <a:ext cx="42930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46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-"/>
            </a:pPr>
            <a:r>
              <a:rPr lang="es" sz="2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Capa de Presentación</a:t>
            </a:r>
            <a:endParaRPr sz="2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46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-"/>
            </a:pPr>
            <a:r>
              <a:rPr lang="es" sz="2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Capa de Lógica o de Negocio</a:t>
            </a:r>
            <a:endParaRPr sz="2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4650" algn="l" rtl="0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2100"/>
              <a:buFont typeface="Lato"/>
              <a:buChar char="-"/>
            </a:pPr>
            <a:r>
              <a:rPr lang="es" sz="21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Capa de Persistencia</a:t>
            </a:r>
            <a:endParaRPr sz="21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401" y="1349400"/>
            <a:ext cx="1627625" cy="28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51219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Primeros Pasos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Desde la Capa de Dominio y/o Datos</a:t>
            </a:r>
            <a:endParaRPr sz="20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850" y="1614475"/>
            <a:ext cx="238125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11700" y="1702375"/>
            <a:ext cx="5385600" cy="28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Char char="●"/>
            </a:pPr>
            <a:r>
              <a:rPr lang="es" sz="1900">
                <a:solidFill>
                  <a:srgbClr val="202124"/>
                </a:solidFill>
                <a:highlight>
                  <a:srgbClr val="FFFFFF"/>
                </a:highlight>
              </a:rPr>
              <a:t>Analizar Requerimientos</a:t>
            </a:r>
            <a:endParaRPr sz="1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Char char="●"/>
            </a:pPr>
            <a:r>
              <a:rPr lang="es" sz="1900">
                <a:solidFill>
                  <a:srgbClr val="202124"/>
                </a:solidFill>
                <a:highlight>
                  <a:srgbClr val="FFFFFF"/>
                </a:highlight>
              </a:rPr>
              <a:t>Listar Abstracciones/Entidades Principales</a:t>
            </a:r>
            <a:endParaRPr sz="1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Char char="●"/>
            </a:pPr>
            <a:r>
              <a:rPr lang="es" sz="1900">
                <a:solidFill>
                  <a:srgbClr val="202124"/>
                </a:solidFill>
                <a:highlight>
                  <a:srgbClr val="FFFFFF"/>
                </a:highlight>
              </a:rPr>
              <a:t>Definir clases, atributos y relaciones</a:t>
            </a:r>
            <a:endParaRPr sz="1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Char char="●"/>
            </a:pPr>
            <a:r>
              <a:rPr lang="es" sz="1900">
                <a:solidFill>
                  <a:srgbClr val="202124"/>
                </a:solidFill>
                <a:highlight>
                  <a:srgbClr val="FFFFFF"/>
                </a:highlight>
              </a:rPr>
              <a:t>Establecer responsabilidad de cada clase</a:t>
            </a:r>
            <a:endParaRPr sz="1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Char char="●"/>
            </a:pPr>
            <a:r>
              <a:rPr lang="es" sz="1900">
                <a:solidFill>
                  <a:srgbClr val="202124"/>
                </a:solidFill>
                <a:highlight>
                  <a:schemeClr val="lt1"/>
                </a:highlight>
              </a:rPr>
              <a:t>Generar un Diagrama Entidad-Relación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2772450" y="1668300"/>
            <a:ext cx="35991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cxnSp>
        <p:nvCxnSpPr>
          <p:cNvPr id="189" name="Google Shape;189;p25"/>
          <p:cNvCxnSpPr/>
          <p:nvPr/>
        </p:nvCxnSpPr>
        <p:spPr>
          <a:xfrm>
            <a:off x="1283900" y="1965900"/>
            <a:ext cx="67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1283900" y="2575500"/>
            <a:ext cx="67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5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2772450" y="1668300"/>
            <a:ext cx="35991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>
            <a:off x="1283900" y="1965900"/>
            <a:ext cx="67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6"/>
          <p:cNvCxnSpPr/>
          <p:nvPr/>
        </p:nvCxnSpPr>
        <p:spPr>
          <a:xfrm>
            <a:off x="1283900" y="2575500"/>
            <a:ext cx="67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6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4584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Contexto y Requerimientos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Diagrama de Casos de Uso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Diagramas de UML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Ordenando Tecnologías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Restricciones Stack Tecnológico 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Modelo en Capas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●"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Primeros Pasos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B7B7B7"/>
                </a:solidFill>
              </a:rPr>
              <a:t>Inicia IT Escuela 2022</a:t>
            </a:r>
            <a:endParaRPr sz="1300" i="1">
              <a:solidFill>
                <a:srgbClr val="B7B7B7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Nos han solicitado desarrollar un </a:t>
            </a:r>
            <a:r>
              <a:rPr lang="es" sz="2200" b="1">
                <a:solidFill>
                  <a:srgbClr val="202124"/>
                </a:solidFill>
                <a:highlight>
                  <a:srgbClr val="FFFFFF"/>
                </a:highlight>
              </a:rPr>
              <a:t>sistema web</a:t>
            </a: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 que permita la </a:t>
            </a:r>
            <a:r>
              <a:rPr lang="es" sz="2200" b="1">
                <a:solidFill>
                  <a:srgbClr val="202124"/>
                </a:solidFill>
                <a:highlight>
                  <a:srgbClr val="FFFFFF"/>
                </a:highlight>
              </a:rPr>
              <a:t>gestión</a:t>
            </a: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 de </a:t>
            </a:r>
            <a:r>
              <a:rPr lang="es" sz="2200" b="1">
                <a:solidFill>
                  <a:srgbClr val="202124"/>
                </a:solidFill>
                <a:highlight>
                  <a:srgbClr val="FFFFFF"/>
                </a:highlight>
              </a:rPr>
              <a:t>órdenes de compra</a:t>
            </a:r>
            <a:r>
              <a:rPr lang="es" sz="2200">
                <a:solidFill>
                  <a:srgbClr val="202124"/>
                </a:solidFill>
                <a:highlight>
                  <a:srgbClr val="FFFFFF"/>
                </a:highlight>
              </a:rPr>
              <a:t>, para una importante empresa de retail. Nuestro equipo de análisis realizó un relevamiento inicial y generó la siguiente especificación.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6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B7B7B7"/>
                </a:solidFill>
              </a:rPr>
              <a:t>Inicia IT Escuela 2022</a:t>
            </a:r>
            <a:endParaRPr sz="1300" i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311700" y="1529850"/>
            <a:ext cx="86829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El sistema debe permitir: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Alta, Baja y Modificación de Usuarios + Login (UI)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Alta, Baja y Modificación de Clientes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Alta, Baja y Modificación de Empleados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Alta, Baja y Modificación de Productos (UI) - Permitir precios en dólares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Alta, Baja y Modificación de Promociones (medios de pago, cupones de proveedores y membresías)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Proceso de Compra  (UI)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https://github.com/Castrogiovanni20/api-dolar-argentina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Alta, Baja y Modificación de Proveedores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6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ubTitle" idx="4294967295"/>
          </p:nvPr>
        </p:nvSpPr>
        <p:spPr>
          <a:xfrm>
            <a:off x="49066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>
                <a:solidFill>
                  <a:srgbClr val="B7B7B7"/>
                </a:solidFill>
              </a:rPr>
              <a:t>Inicia IT Escuela 2022</a:t>
            </a:r>
            <a:endParaRPr sz="1300" i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General de Casos de Uso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988" y="960050"/>
            <a:ext cx="3630221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UML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189975" y="1413600"/>
            <a:ext cx="2853300" cy="18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El </a:t>
            </a:r>
            <a:r>
              <a:rPr lang="es" sz="1050" b="1">
                <a:solidFill>
                  <a:srgbClr val="202122"/>
                </a:solidFill>
                <a:highlight>
                  <a:srgbClr val="FFFFFF"/>
                </a:highlight>
              </a:rPr>
              <a:t>lenguaje unificado de modelado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es" sz="1050" b="1">
                <a:solidFill>
                  <a:srgbClr val="202122"/>
                </a:solidFill>
                <a:highlight>
                  <a:srgbClr val="FFFFFF"/>
                </a:highlight>
              </a:rPr>
              <a:t>UML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, por sus siglas en inglés, </a:t>
            </a:r>
            <a:r>
              <a:rPr lang="es" sz="1050" i="1">
                <a:solidFill>
                  <a:srgbClr val="202122"/>
                </a:solidFill>
                <a:highlight>
                  <a:srgbClr val="FFFFFF"/>
                </a:highlight>
              </a:rPr>
              <a:t>Unified Modeling Language</a:t>
            </a: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) es un lenguaje de modelado de sistemas software.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02122"/>
                </a:solidFill>
                <a:highlight>
                  <a:srgbClr val="FFFFFF"/>
                </a:highlight>
              </a:rPr>
              <a:t>Es un lenguaje gráfico para visualizar, especificar, construir y documentar un sistema.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575" y="1066800"/>
            <a:ext cx="4695903" cy="37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Ordenando las Tecnologías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200"/>
            <a:ext cx="6207846" cy="3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Restricciones Stack Tecnológico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311700" y="13469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La lógica se debe separar en Backend (API REST) y Frontend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La lógica se debe resolver con el Paradigma de Objetos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Backend: JAVA 8 o superior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Framework Backend: Spring / Spring.Boot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FrontEnd: Angular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Base de Datos: MySQL 5.7 o superior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02124"/>
                </a:solidFill>
                <a:highlight>
                  <a:srgbClr val="FFFFFF"/>
                </a:highlight>
              </a:rPr>
              <a:t>● Se debe utilizar un ORM (Hibernate)</a:t>
            </a: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6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Conceptos - Modelo en Capas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294967295"/>
          </p:nvPr>
        </p:nvSpPr>
        <p:spPr>
          <a:xfrm>
            <a:off x="4754200" y="4780950"/>
            <a:ext cx="43899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Inicia IT Escuela 2022</a:t>
            </a:r>
            <a:endParaRPr sz="1300" i="1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00" y="400000"/>
            <a:ext cx="1720702" cy="6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622" y="1337448"/>
            <a:ext cx="2849006" cy="29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Presentación en pantalla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Roboto</vt:lpstr>
      <vt:lpstr>Arial</vt:lpstr>
      <vt:lpstr>Lato</vt:lpstr>
      <vt:lpstr>Geometric</vt:lpstr>
      <vt:lpstr>Presentación Trabajo Práctico Integrador</vt:lpstr>
      <vt:lpstr>Agenda</vt:lpstr>
      <vt:lpstr>Contexto</vt:lpstr>
      <vt:lpstr>Requerimientos</vt:lpstr>
      <vt:lpstr>Diagrama General de Casos de Uso</vt:lpstr>
      <vt:lpstr>Diagramas UML</vt:lpstr>
      <vt:lpstr>Ordenando las Tecnologías</vt:lpstr>
      <vt:lpstr>Restricciones Stack Tecnológico</vt:lpstr>
      <vt:lpstr>Algunos Conceptos - Modelo en Capas</vt:lpstr>
      <vt:lpstr>Modelo en Capas</vt:lpstr>
      <vt:lpstr>Modelo en Capas</vt:lpstr>
      <vt:lpstr>Primeros Pasos  Desde la Capa de Dominio y/o Datos</vt:lpstr>
      <vt:lpstr>¡Gracias!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Trabajo Práctico Integrador</dc:title>
  <dc:creator>Nicolas Benvenaste</dc:creator>
  <cp:lastModifiedBy>Nicolas Benvenaste</cp:lastModifiedBy>
  <cp:revision>1</cp:revision>
  <dcterms:modified xsi:type="dcterms:W3CDTF">2022-05-07T22:54:32Z</dcterms:modified>
</cp:coreProperties>
</file>