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3" r:id="rId7"/>
    <p:sldId id="382" r:id="rId8"/>
    <p:sldId id="383" r:id="rId9"/>
    <p:sldId id="384" r:id="rId10"/>
    <p:sldId id="385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f398d9743d697d7" providerId="LiveId" clId="{8700AFF9-B409-436A-8200-17BE22A6ED9B}"/>
    <pc:docChg chg="custSel modSld">
      <pc:chgData name="" userId="0f398d9743d697d7" providerId="LiveId" clId="{8700AFF9-B409-436A-8200-17BE22A6ED9B}" dt="2025-02-10T15:46:57.878" v="85" actId="1076"/>
      <pc:docMkLst>
        <pc:docMk/>
      </pc:docMkLst>
      <pc:sldChg chg="addSp modSp">
        <pc:chgData name="" userId="0f398d9743d697d7" providerId="LiveId" clId="{8700AFF9-B409-436A-8200-17BE22A6ED9B}" dt="2025-02-10T15:46:57.878" v="85" actId="1076"/>
        <pc:sldMkLst>
          <pc:docMk/>
          <pc:sldMk cId="2498031464" sldId="342"/>
        </pc:sldMkLst>
        <pc:spChg chg="mod">
          <ac:chgData name="" userId="0f398d9743d697d7" providerId="LiveId" clId="{8700AFF9-B409-436A-8200-17BE22A6ED9B}" dt="2025-02-10T15:46:57.878" v="85" actId="1076"/>
          <ac:spMkLst>
            <pc:docMk/>
            <pc:sldMk cId="2498031464" sldId="342"/>
            <ac:spMk id="2" creationId="{BE0B1762-6807-42CB-93C6-67C169A3CEB9}"/>
          </ac:spMkLst>
        </pc:spChg>
        <pc:spChg chg="mod">
          <ac:chgData name="" userId="0f398d9743d697d7" providerId="LiveId" clId="{8700AFF9-B409-436A-8200-17BE22A6ED9B}" dt="2025-02-10T15:46:57.878" v="85" actId="1076"/>
          <ac:spMkLst>
            <pc:docMk/>
            <pc:sldMk cId="2498031464" sldId="342"/>
            <ac:spMk id="3" creationId="{E71752EE-3B57-4E46-88D7-917E39E73BFC}"/>
          </ac:spMkLst>
        </pc:spChg>
        <pc:spChg chg="add mod">
          <ac:chgData name="" userId="0f398d9743d697d7" providerId="LiveId" clId="{8700AFF9-B409-436A-8200-17BE22A6ED9B}" dt="2025-02-10T15:46:57.878" v="85" actId="1076"/>
          <ac:spMkLst>
            <pc:docMk/>
            <pc:sldMk cId="2498031464" sldId="342"/>
            <ac:spMk id="4" creationId="{97AEF915-6BF9-416F-834B-9C554DBC5BF9}"/>
          </ac:spMkLst>
        </pc:spChg>
        <pc:spChg chg="add mod">
          <ac:chgData name="" userId="0f398d9743d697d7" providerId="LiveId" clId="{8700AFF9-B409-436A-8200-17BE22A6ED9B}" dt="2025-02-10T15:46:57.878" v="85" actId="1076"/>
          <ac:spMkLst>
            <pc:docMk/>
            <pc:sldMk cId="2498031464" sldId="342"/>
            <ac:spMk id="5" creationId="{42662A26-E8B1-4F7E-A9BF-B9D2F6457548}"/>
          </ac:spMkLst>
        </pc:spChg>
        <pc:spChg chg="mod">
          <ac:chgData name="" userId="0f398d9743d697d7" providerId="LiveId" clId="{8700AFF9-B409-436A-8200-17BE22A6ED9B}" dt="2025-02-10T15:44:21.171" v="1"/>
          <ac:spMkLst>
            <pc:docMk/>
            <pc:sldMk cId="2498031464" sldId="342"/>
            <ac:spMk id="9" creationId="{2981AB9E-AF0F-CAD0-2DD2-D640FB871E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10.02.2025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10.02.2025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7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09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2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39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71752EE-3B57-4E46-88D7-917E39E73BFC}"/>
              </a:ext>
            </a:extLst>
          </p:cNvPr>
          <p:cNvSpPr/>
          <p:nvPr/>
        </p:nvSpPr>
        <p:spPr>
          <a:xfrm>
            <a:off x="209138" y="4712311"/>
            <a:ext cx="6353667" cy="2009481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Игра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Space-shooter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0B1762-6807-42CB-93C6-67C169A3CEB9}"/>
              </a:ext>
            </a:extLst>
          </p:cNvPr>
          <p:cNvSpPr/>
          <p:nvPr/>
        </p:nvSpPr>
        <p:spPr>
          <a:xfrm>
            <a:off x="270064" y="5445426"/>
            <a:ext cx="413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Участники: Эмилия, Родион, Николай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AEF915-6BF9-416F-834B-9C554DBC5BF9}"/>
              </a:ext>
            </a:extLst>
          </p:cNvPr>
          <p:cNvSpPr/>
          <p:nvPr/>
        </p:nvSpPr>
        <p:spPr>
          <a:xfrm>
            <a:off x="270064" y="4843194"/>
            <a:ext cx="583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Основы промышленного программирования – 2 курс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662A26-E8B1-4F7E-A9BF-B9D2F6457548}"/>
              </a:ext>
            </a:extLst>
          </p:cNvPr>
          <p:cNvSpPr/>
          <p:nvPr/>
        </p:nvSpPr>
        <p:spPr>
          <a:xfrm>
            <a:off x="270064" y="6060784"/>
            <a:ext cx="476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Наставник – Журавлев Алексей Борисович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8" y="1564849"/>
            <a:ext cx="5737780" cy="737142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Игра </a:t>
            </a:r>
            <a:br>
              <a:rPr lang="en-US" dirty="0"/>
            </a:br>
            <a:r>
              <a:rPr lang="en-US" dirty="0"/>
              <a:t>Space-shooter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701165"/>
            <a:ext cx="4308834" cy="1458162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Содержит в себе 3 уровня, а также инструкцию по управлению кораблем.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453" y="371726"/>
            <a:ext cx="4712044" cy="72177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Главное меню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9537A-3349-44B2-B89A-9EE2EC21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3" y="1273760"/>
            <a:ext cx="1060280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453" y="371726"/>
            <a:ext cx="4712044" cy="7217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1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89916D-FB2E-42B2-A4EB-488F3FF9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11" y="1768554"/>
            <a:ext cx="6828403" cy="301307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81ED76-1AE5-4490-A82C-07E9EEDFD0E8}"/>
              </a:ext>
            </a:extLst>
          </p:cNvPr>
          <p:cNvSpPr/>
          <p:nvPr/>
        </p:nvSpPr>
        <p:spPr>
          <a:xfrm>
            <a:off x="517088" y="1685635"/>
            <a:ext cx="4051883" cy="277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Игровое время: 50 секунд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ХП: 100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Урон от метеорита: 50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Задача: необходимо уворачиваться от летящих на корабль метеоритов.</a:t>
            </a:r>
          </a:p>
        </p:txBody>
      </p:sp>
    </p:spTree>
    <p:extLst>
      <p:ext uri="{BB962C8B-B14F-4D97-AF65-F5344CB8AC3E}">
        <p14:creationId xmlns:p14="http://schemas.microsoft.com/office/powerpoint/2010/main" val="402535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453" y="371726"/>
            <a:ext cx="4712044" cy="7217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2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81ED76-1AE5-4490-A82C-07E9EEDFD0E8}"/>
              </a:ext>
            </a:extLst>
          </p:cNvPr>
          <p:cNvSpPr/>
          <p:nvPr/>
        </p:nvSpPr>
        <p:spPr>
          <a:xfrm>
            <a:off x="517088" y="1393404"/>
            <a:ext cx="4454970" cy="44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Игровое время: 60 секунд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ХП корабля: 100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ХП противника: 3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Урон корабля: 1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Урон от противника: 10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Задача: необходимо уворачиваться от летящих на корабль снарядов, нанося урон противникам снарядами.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1A500B-39CA-4E3D-A51A-313C1C88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8" y="1962562"/>
            <a:ext cx="6702854" cy="29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453" y="371726"/>
            <a:ext cx="4712044" cy="7217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3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81ED76-1AE5-4490-A82C-07E9EEDFD0E8}"/>
              </a:ext>
            </a:extLst>
          </p:cNvPr>
          <p:cNvSpPr/>
          <p:nvPr/>
        </p:nvSpPr>
        <p:spPr>
          <a:xfrm>
            <a:off x="517088" y="1234254"/>
            <a:ext cx="4454970" cy="499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Игровое время: бесконечность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ХП корабля: 100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ХП противника: 3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Урон корабля: 1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Урон от противника: 10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Задача: необходимо уворачиваться от летящих на корабль снарядов, метеоритов, нанося урон боссу снарядами.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72EFCA-5F78-465C-8187-C9D805C5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61" y="1809411"/>
            <a:ext cx="6827610" cy="30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3C55D0-968B-4880-B120-D3224788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1144729"/>
            <a:ext cx="11548261" cy="273330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6156052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158</Words>
  <Application>Microsoft Office PowerPoint</Application>
  <PresentationFormat>Широкоэкранный</PresentationFormat>
  <Paragraphs>40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Nova</vt:lpstr>
      <vt:lpstr>Biome</vt:lpstr>
      <vt:lpstr>Biome Light</vt:lpstr>
      <vt:lpstr>Calibri</vt:lpstr>
      <vt:lpstr>Пользовательская</vt:lpstr>
      <vt:lpstr>Игра</vt:lpstr>
      <vt:lpstr>Игра  Space-shooter</vt:lpstr>
      <vt:lpstr>Главное меню</vt:lpstr>
      <vt:lpstr>1 уровень</vt:lpstr>
      <vt:lpstr>2 уровень</vt:lpstr>
      <vt:lpstr>3 уровень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Эмилия Ржевская</dc:creator>
  <cp:lastModifiedBy>Эмилия Ржевская</cp:lastModifiedBy>
  <cp:revision>3</cp:revision>
  <dcterms:created xsi:type="dcterms:W3CDTF">2024-01-05T14:58:10Z</dcterms:created>
  <dcterms:modified xsi:type="dcterms:W3CDTF">2025-02-10T15:47:02Z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