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307" r:id="rId3"/>
    <p:sldId id="335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1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il Paresh Chunilal" initials="PPC" lastIdx="1" clrIdx="0">
    <p:extLst>
      <p:ext uri="{19B8F6BF-5375-455C-9EA6-DF929625EA0E}">
        <p15:presenceInfo xmlns:p15="http://schemas.microsoft.com/office/powerpoint/2012/main" userId="S-1-5-21-57989841-616249376-1801674531-2757049" providerId="AD"/>
      </p:ext>
    </p:extLst>
  </p:cmAuthor>
  <p:cmAuthor id="2" name="Ritika Jaiswal" initials="RJ" lastIdx="1" clrIdx="1">
    <p:extLst>
      <p:ext uri="{19B8F6BF-5375-455C-9EA6-DF929625EA0E}">
        <p15:presenceInfo xmlns:p15="http://schemas.microsoft.com/office/powerpoint/2012/main" userId="Ritika Jaisw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AA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8320" autoAdjust="0"/>
  </p:normalViewPr>
  <p:slideViewPr>
    <p:cSldViewPr snapToGrid="0">
      <p:cViewPr varScale="1">
        <p:scale>
          <a:sx n="61" d="100"/>
          <a:sy n="61" d="100"/>
        </p:scale>
        <p:origin x="4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8BAD1-A9C1-40F3-8A4E-0895648CDC3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C532-238D-4660-AF5C-867232D65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4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Gradient Dark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DFFE00-5CB5-459C-9402-A8434B5F52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2126" y="2458160"/>
            <a:ext cx="5486400" cy="1712777"/>
          </a:xfrm>
        </p:spPr>
        <p:txBody>
          <a:bodyPr wrap="square" anchor="ctr" anchorCtr="0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title across one or two lines</a:t>
            </a:r>
          </a:p>
          <a:p>
            <a:pPr lvl="1"/>
            <a:r>
              <a:rPr lang="en-US"/>
              <a:t>Presentation subtitle goes here across one or two lines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D3097B42-ED88-47BD-B6C4-C151F95F98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2126" y="4405258"/>
            <a:ext cx="5486400" cy="249299"/>
          </a:xfrm>
        </p:spPr>
        <p:txBody>
          <a:bodyPr wrap="square" anchor="t" anchorCtr="0">
            <a:spAutoFit/>
          </a:bodyPr>
          <a:lstStyle>
            <a:lvl1pPr>
              <a:lnSpc>
                <a:spcPct val="90000"/>
              </a:lnSpc>
              <a:defRPr sz="18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Presenter name, Role title &amp; Department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6A295C-9ECB-4AAF-9395-5F8A444BCB40}"/>
              </a:ext>
            </a:extLst>
          </p:cNvPr>
          <p:cNvGrpSpPr/>
          <p:nvPr/>
        </p:nvGrpSpPr>
        <p:grpSpPr>
          <a:xfrm>
            <a:off x="11239998" y="470300"/>
            <a:ext cx="489600" cy="558000"/>
            <a:chOff x="11242938" y="477626"/>
            <a:chExt cx="508523" cy="57964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9B2DE63-3AD4-4CC1-B58B-0B19EC070D3A}"/>
                </a:ext>
              </a:extLst>
            </p:cNvPr>
            <p:cNvSpPr/>
            <p:nvPr/>
          </p:nvSpPr>
          <p:spPr>
            <a:xfrm>
              <a:off x="11242938" y="622030"/>
              <a:ext cx="481378" cy="435245"/>
            </a:xfrm>
            <a:custGeom>
              <a:avLst/>
              <a:gdLst>
                <a:gd name="connsiteX0" fmla="*/ 96422 w 481378"/>
                <a:gd name="connsiteY0" fmla="*/ 0 h 435245"/>
                <a:gd name="connsiteX1" fmla="*/ 100507 w 481378"/>
                <a:gd name="connsiteY1" fmla="*/ 600 h 435245"/>
                <a:gd name="connsiteX2" fmla="*/ 103896 w 481378"/>
                <a:gd name="connsiteY2" fmla="*/ 0 h 435245"/>
                <a:gd name="connsiteX3" fmla="*/ 213909 w 481378"/>
                <a:gd name="connsiteY3" fmla="*/ 28374 h 435245"/>
                <a:gd name="connsiteX4" fmla="*/ 218379 w 481378"/>
                <a:gd name="connsiteY4" fmla="*/ 30840 h 435245"/>
                <a:gd name="connsiteX5" fmla="*/ 219514 w 481378"/>
                <a:gd name="connsiteY5" fmla="*/ 31238 h 435245"/>
                <a:gd name="connsiteX6" fmla="*/ 219477 w 481378"/>
                <a:gd name="connsiteY6" fmla="*/ 31446 h 435245"/>
                <a:gd name="connsiteX7" fmla="*/ 275551 w 481378"/>
                <a:gd name="connsiteY7" fmla="*/ 62378 h 435245"/>
                <a:gd name="connsiteX8" fmla="*/ 337771 w 481378"/>
                <a:gd name="connsiteY8" fmla="*/ 108291 h 435245"/>
                <a:gd name="connsiteX9" fmla="*/ 481378 w 481378"/>
                <a:gd name="connsiteY9" fmla="*/ 347779 h 435245"/>
                <a:gd name="connsiteX10" fmla="*/ 462914 w 481378"/>
                <a:gd name="connsiteY10" fmla="*/ 406090 h 435245"/>
                <a:gd name="connsiteX11" fmla="*/ 384956 w 481378"/>
                <a:gd name="connsiteY11" fmla="*/ 435245 h 435245"/>
                <a:gd name="connsiteX12" fmla="*/ 380871 w 481378"/>
                <a:gd name="connsiteY12" fmla="*/ 434645 h 435245"/>
                <a:gd name="connsiteX13" fmla="*/ 377482 w 481378"/>
                <a:gd name="connsiteY13" fmla="*/ 435245 h 435245"/>
                <a:gd name="connsiteX14" fmla="*/ 267469 w 481378"/>
                <a:gd name="connsiteY14" fmla="*/ 406871 h 435245"/>
                <a:gd name="connsiteX15" fmla="*/ 262999 w 481378"/>
                <a:gd name="connsiteY15" fmla="*/ 404405 h 435245"/>
                <a:gd name="connsiteX16" fmla="*/ 261864 w 481378"/>
                <a:gd name="connsiteY16" fmla="*/ 404007 h 435245"/>
                <a:gd name="connsiteX17" fmla="*/ 261901 w 481378"/>
                <a:gd name="connsiteY17" fmla="*/ 403799 h 435245"/>
                <a:gd name="connsiteX18" fmla="*/ 205827 w 481378"/>
                <a:gd name="connsiteY18" fmla="*/ 372867 h 435245"/>
                <a:gd name="connsiteX19" fmla="*/ 143607 w 481378"/>
                <a:gd name="connsiteY19" fmla="*/ 326954 h 435245"/>
                <a:gd name="connsiteX20" fmla="*/ 0 w 481378"/>
                <a:gd name="connsiteY20" fmla="*/ 87465 h 435245"/>
                <a:gd name="connsiteX21" fmla="*/ 18464 w 481378"/>
                <a:gd name="connsiteY21" fmla="*/ 29155 h 435245"/>
                <a:gd name="connsiteX22" fmla="*/ 96422 w 481378"/>
                <a:gd name="connsiteY22" fmla="*/ 0 h 43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78" h="435245">
                  <a:moveTo>
                    <a:pt x="96422" y="0"/>
                  </a:moveTo>
                  <a:lnTo>
                    <a:pt x="100507" y="600"/>
                  </a:lnTo>
                  <a:lnTo>
                    <a:pt x="103896" y="0"/>
                  </a:lnTo>
                  <a:cubicBezTo>
                    <a:pt x="135695" y="0"/>
                    <a:pt x="173648" y="9892"/>
                    <a:pt x="213909" y="28374"/>
                  </a:cubicBezTo>
                  <a:lnTo>
                    <a:pt x="218379" y="30840"/>
                  </a:lnTo>
                  <a:lnTo>
                    <a:pt x="219514" y="31238"/>
                  </a:lnTo>
                  <a:lnTo>
                    <a:pt x="219477" y="31446"/>
                  </a:lnTo>
                  <a:lnTo>
                    <a:pt x="275551" y="62378"/>
                  </a:lnTo>
                  <a:cubicBezTo>
                    <a:pt x="296355" y="75751"/>
                    <a:pt x="317255" y="91110"/>
                    <a:pt x="337771" y="108291"/>
                  </a:cubicBezTo>
                  <a:cubicBezTo>
                    <a:pt x="428038" y="185344"/>
                    <a:pt x="481378" y="279057"/>
                    <a:pt x="481378" y="347779"/>
                  </a:cubicBezTo>
                  <a:cubicBezTo>
                    <a:pt x="481378" y="370687"/>
                    <a:pt x="475223" y="389430"/>
                    <a:pt x="462914" y="406090"/>
                  </a:cubicBezTo>
                  <a:cubicBezTo>
                    <a:pt x="444450" y="426915"/>
                    <a:pt x="417780" y="435245"/>
                    <a:pt x="384956" y="435245"/>
                  </a:cubicBezTo>
                  <a:lnTo>
                    <a:pt x="380871" y="434645"/>
                  </a:lnTo>
                  <a:lnTo>
                    <a:pt x="377482" y="435245"/>
                  </a:lnTo>
                  <a:cubicBezTo>
                    <a:pt x="345683" y="435245"/>
                    <a:pt x="307730" y="425353"/>
                    <a:pt x="267469" y="406871"/>
                  </a:cubicBezTo>
                  <a:lnTo>
                    <a:pt x="262999" y="404405"/>
                  </a:lnTo>
                  <a:lnTo>
                    <a:pt x="261864" y="404007"/>
                  </a:lnTo>
                  <a:lnTo>
                    <a:pt x="261901" y="403799"/>
                  </a:lnTo>
                  <a:lnTo>
                    <a:pt x="205827" y="372867"/>
                  </a:lnTo>
                  <a:cubicBezTo>
                    <a:pt x="185023" y="359494"/>
                    <a:pt x="164123" y="344135"/>
                    <a:pt x="143607" y="326954"/>
                  </a:cubicBezTo>
                  <a:cubicBezTo>
                    <a:pt x="53340" y="249901"/>
                    <a:pt x="0" y="156188"/>
                    <a:pt x="0" y="87465"/>
                  </a:cubicBezTo>
                  <a:cubicBezTo>
                    <a:pt x="0" y="64558"/>
                    <a:pt x="6155" y="45815"/>
                    <a:pt x="18464" y="29155"/>
                  </a:cubicBezTo>
                  <a:cubicBezTo>
                    <a:pt x="36928" y="8330"/>
                    <a:pt x="63598" y="0"/>
                    <a:pt x="9642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783EE08A-458F-42C6-BAF0-DF189AF46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5877" y="477626"/>
              <a:ext cx="395584" cy="416941"/>
            </a:xfrm>
            <a:custGeom>
              <a:avLst/>
              <a:gdLst>
                <a:gd name="T0" fmla="*/ 23 w 193"/>
                <a:gd name="T1" fmla="*/ 0 h 200"/>
                <a:gd name="T2" fmla="*/ 7 w 193"/>
                <a:gd name="T3" fmla="*/ 14 h 200"/>
                <a:gd name="T4" fmla="*/ 0 w 193"/>
                <a:gd name="T5" fmla="*/ 52 h 200"/>
                <a:gd name="T6" fmla="*/ 63 w 193"/>
                <a:gd name="T7" fmla="*/ 52 h 200"/>
                <a:gd name="T8" fmla="*/ 36 w 193"/>
                <a:gd name="T9" fmla="*/ 200 h 200"/>
                <a:gd name="T10" fmla="*/ 85 w 193"/>
                <a:gd name="T11" fmla="*/ 200 h 200"/>
                <a:gd name="T12" fmla="*/ 102 w 193"/>
                <a:gd name="T13" fmla="*/ 185 h 200"/>
                <a:gd name="T14" fmla="*/ 124 w 193"/>
                <a:gd name="T15" fmla="*/ 52 h 200"/>
                <a:gd name="T16" fmla="*/ 169 w 193"/>
                <a:gd name="T17" fmla="*/ 52 h 200"/>
                <a:gd name="T18" fmla="*/ 186 w 193"/>
                <a:gd name="T19" fmla="*/ 38 h 200"/>
                <a:gd name="T20" fmla="*/ 193 w 193"/>
                <a:gd name="T21" fmla="*/ 0 h 200"/>
                <a:gd name="T22" fmla="*/ 23 w 193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200">
                  <a:moveTo>
                    <a:pt x="23" y="0"/>
                  </a:moveTo>
                  <a:cubicBezTo>
                    <a:pt x="15" y="0"/>
                    <a:pt x="9" y="6"/>
                    <a:pt x="7" y="1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85" y="200"/>
                    <a:pt x="85" y="200"/>
                    <a:pt x="85" y="200"/>
                  </a:cubicBezTo>
                  <a:cubicBezTo>
                    <a:pt x="92" y="200"/>
                    <a:pt x="100" y="197"/>
                    <a:pt x="102" y="185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69" y="52"/>
                    <a:pt x="169" y="52"/>
                    <a:pt x="169" y="52"/>
                  </a:cubicBezTo>
                  <a:cubicBezTo>
                    <a:pt x="177" y="52"/>
                    <a:pt x="184" y="47"/>
                    <a:pt x="186" y="38"/>
                  </a:cubicBezTo>
                  <a:cubicBezTo>
                    <a:pt x="193" y="0"/>
                    <a:pt x="193" y="0"/>
                    <a:pt x="193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Google Shape;553;p115">
            <a:extLst>
              <a:ext uri="{FF2B5EF4-FFF2-40B4-BE49-F238E27FC236}">
                <a16:creationId xmlns:a16="http://schemas.microsoft.com/office/drawing/2014/main" id="{3AC060D0-2C3B-40EC-B5C9-C5B95B3910F0}"/>
              </a:ext>
            </a:extLst>
          </p:cNvPr>
          <p:cNvPicPr preferRelativeResize="0"/>
          <p:nvPr/>
        </p:nvPicPr>
        <p:blipFill>
          <a:blip r:embed="rId3">
            <a:alphaModFix amt="69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30910" y="569842"/>
            <a:ext cx="664679" cy="328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614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416C7-0357-400D-AFAC-5AF67C66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07BA-56BA-41C5-855B-342ACB50AD35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29EA9-D6C2-429F-8276-2725C7C2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1303-9691-43F8-87E9-1C9971C8AF7E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2425" y="484683"/>
            <a:ext cx="10270826" cy="726353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0"/>
              </a:spcBef>
              <a:defRPr sz="20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 level 1</a:t>
            </a:r>
          </a:p>
          <a:p>
            <a:pPr lvl="1"/>
            <a:r>
              <a:rPr lang="en-US"/>
              <a:t>Slide subtitle level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8E06A-3142-4A6C-82A9-25DE7E51D4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379262" y="1600200"/>
            <a:ext cx="3456000" cy="4349750"/>
          </a:xfrm>
          <a:noFill/>
        </p:spPr>
        <p:txBody>
          <a:bodyPr/>
          <a:lstStyle>
            <a:lvl1pPr>
              <a:defRPr/>
            </a:lvl1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Subheading 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F98CD2B-A425-4AA3-80EF-C9B69023BA7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92425" y="1600200"/>
            <a:ext cx="3456000" cy="4349750"/>
          </a:xfrm>
          <a:noFill/>
        </p:spPr>
        <p:txBody>
          <a:bodyPr/>
          <a:lstStyle>
            <a:lvl1pPr>
              <a:defRPr/>
            </a:lvl1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Subheading 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8167EBD9-0824-41F7-9193-223DA45D381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66099" y="1600200"/>
            <a:ext cx="3456000" cy="4349750"/>
          </a:xfrm>
          <a:noFill/>
        </p:spPr>
        <p:txBody>
          <a:bodyPr/>
          <a:lstStyle>
            <a:lvl1pPr>
              <a:defRPr/>
            </a:lvl1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Subheading 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9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29">
          <p15:clr>
            <a:srgbClr val="FBAE40"/>
          </p15:clr>
        </p15:guide>
        <p15:guide id="2" pos="5178">
          <p15:clr>
            <a:srgbClr val="FBAE40"/>
          </p15:clr>
        </p15:guide>
        <p15:guide id="3" pos="2516">
          <p15:clr>
            <a:srgbClr val="FBAE40"/>
          </p15:clr>
        </p15:guide>
        <p15:guide id="4" pos="275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3F1C480-D6AD-4840-B8AA-CC3B3BC831CE}"/>
              </a:ext>
            </a:extLst>
          </p:cNvPr>
          <p:cNvGrpSpPr/>
          <p:nvPr/>
        </p:nvGrpSpPr>
        <p:grpSpPr>
          <a:xfrm>
            <a:off x="1310412" y="661670"/>
            <a:ext cx="9571177" cy="5534661"/>
            <a:chOff x="6726238" y="5199063"/>
            <a:chExt cx="2687637" cy="155416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8979F20-FF0C-416A-867A-ED67EFA7B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825" y="5199063"/>
              <a:ext cx="2176462" cy="1474787"/>
            </a:xfrm>
            <a:custGeom>
              <a:avLst/>
              <a:gdLst>
                <a:gd name="T0" fmla="*/ 723 w 723"/>
                <a:gd name="T1" fmla="*/ 492 h 492"/>
                <a:gd name="T2" fmla="*/ 723 w 723"/>
                <a:gd name="T3" fmla="*/ 25 h 492"/>
                <a:gd name="T4" fmla="*/ 697 w 723"/>
                <a:gd name="T5" fmla="*/ 0 h 492"/>
                <a:gd name="T6" fmla="*/ 26 w 723"/>
                <a:gd name="T7" fmla="*/ 0 h 492"/>
                <a:gd name="T8" fmla="*/ 0 w 723"/>
                <a:gd name="T9" fmla="*/ 25 h 492"/>
                <a:gd name="T10" fmla="*/ 0 w 723"/>
                <a:gd name="T11" fmla="*/ 492 h 492"/>
                <a:gd name="T12" fmla="*/ 723 w 723"/>
                <a:gd name="T1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3" h="492">
                  <a:moveTo>
                    <a:pt x="723" y="492"/>
                  </a:moveTo>
                  <a:cubicBezTo>
                    <a:pt x="723" y="25"/>
                    <a:pt x="723" y="25"/>
                    <a:pt x="723" y="25"/>
                  </a:cubicBezTo>
                  <a:cubicBezTo>
                    <a:pt x="723" y="11"/>
                    <a:pt x="711" y="0"/>
                    <a:pt x="69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492"/>
                    <a:pt x="0" y="492"/>
                    <a:pt x="0" y="492"/>
                  </a:cubicBezTo>
                  <a:lnTo>
                    <a:pt x="723" y="492"/>
                  </a:lnTo>
                  <a:close/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DC3B40-7676-4BE4-B3CF-C53F0F2D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675" y="5283200"/>
              <a:ext cx="2036762" cy="1277937"/>
            </a:xfrm>
            <a:prstGeom prst="rect">
              <a:avLst/>
            </a:prstGeom>
            <a:no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828D9B5-93EB-4245-B1E1-77A87F819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238" y="6672263"/>
              <a:ext cx="2687637" cy="80962"/>
            </a:xfrm>
            <a:custGeom>
              <a:avLst/>
              <a:gdLst>
                <a:gd name="T0" fmla="*/ 0 w 893"/>
                <a:gd name="T1" fmla="*/ 0 h 27"/>
                <a:gd name="T2" fmla="*/ 0 w 893"/>
                <a:gd name="T3" fmla="*/ 16 h 27"/>
                <a:gd name="T4" fmla="*/ 31 w 893"/>
                <a:gd name="T5" fmla="*/ 27 h 27"/>
                <a:gd name="T6" fmla="*/ 860 w 893"/>
                <a:gd name="T7" fmla="*/ 27 h 27"/>
                <a:gd name="T8" fmla="*/ 893 w 893"/>
                <a:gd name="T9" fmla="*/ 16 h 27"/>
                <a:gd name="T10" fmla="*/ 893 w 893"/>
                <a:gd name="T11" fmla="*/ 0 h 27"/>
                <a:gd name="T12" fmla="*/ 0 w 89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3" h="27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6" y="23"/>
                    <a:pt x="21" y="27"/>
                    <a:pt x="31" y="27"/>
                  </a:cubicBezTo>
                  <a:cubicBezTo>
                    <a:pt x="860" y="27"/>
                    <a:pt x="860" y="27"/>
                    <a:pt x="860" y="27"/>
                  </a:cubicBezTo>
                  <a:cubicBezTo>
                    <a:pt x="871" y="27"/>
                    <a:pt x="887" y="23"/>
                    <a:pt x="893" y="16"/>
                  </a:cubicBezTo>
                  <a:cubicBezTo>
                    <a:pt x="893" y="0"/>
                    <a:pt x="893" y="0"/>
                    <a:pt x="893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4F0C8FB-6737-4157-AA11-B3D64AB35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238" y="6672263"/>
              <a:ext cx="2687637" cy="47625"/>
            </a:xfrm>
            <a:prstGeom prst="rect">
              <a:avLst/>
            </a:prstGeom>
            <a:no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F0CAF18-B2F0-42D7-893C-BD136D821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1938" y="6672263"/>
              <a:ext cx="376237" cy="26987"/>
            </a:xfrm>
            <a:custGeom>
              <a:avLst/>
              <a:gdLst>
                <a:gd name="T0" fmla="*/ 62 w 125"/>
                <a:gd name="T1" fmla="*/ 0 h 9"/>
                <a:gd name="T2" fmla="*/ 0 w 125"/>
                <a:gd name="T3" fmla="*/ 0 h 9"/>
                <a:gd name="T4" fmla="*/ 13 w 125"/>
                <a:gd name="T5" fmla="*/ 9 h 9"/>
                <a:gd name="T6" fmla="*/ 62 w 125"/>
                <a:gd name="T7" fmla="*/ 9 h 9"/>
                <a:gd name="T8" fmla="*/ 112 w 125"/>
                <a:gd name="T9" fmla="*/ 9 h 9"/>
                <a:gd name="T10" fmla="*/ 125 w 125"/>
                <a:gd name="T11" fmla="*/ 0 h 9"/>
                <a:gd name="T12" fmla="*/ 62 w 125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9">
                  <a:moveTo>
                    <a:pt x="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7" y="9"/>
                    <a:pt x="13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8" y="9"/>
                    <a:pt x="123" y="5"/>
                    <a:pt x="125" y="0"/>
                  </a:cubicBezTo>
                  <a:lnTo>
                    <a:pt x="62" y="0"/>
                  </a:lnTo>
                  <a:close/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DECEAEE8-FAB3-4199-AABB-28143D9C068B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0"/>
            <a:ext cx="12192000" cy="6858000"/>
          </a:xfrm>
          <a:solidFill>
            <a:srgbClr val="E6E6E6"/>
          </a:solidFill>
        </p:spPr>
        <p:txBody>
          <a:bodyPr lIns="108000" tIns="72000" anchor="ctr"/>
          <a:lstStyle>
            <a:lvl1pPr algn="ctr">
              <a:defRPr/>
            </a:lvl1pPr>
          </a:lstStyle>
          <a:p>
            <a:r>
              <a:rPr lang="en-AU"/>
              <a:t>Click icon to insert video</a:t>
            </a:r>
          </a:p>
          <a:p>
            <a:endParaRPr lang="en-AU"/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77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416C7-0357-400D-AFAC-5AF67C66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07BA-56BA-41C5-855B-342ACB50AD35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29EA9-D6C2-429F-8276-2725C7C2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1303-9691-43F8-87E9-1C9971C8AF7E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2424" y="479048"/>
            <a:ext cx="10270825" cy="726353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0"/>
              </a:spcBef>
              <a:defRPr sz="20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 level 1</a:t>
            </a:r>
          </a:p>
          <a:p>
            <a:pPr lvl="1"/>
            <a:r>
              <a:rPr lang="en-US"/>
              <a:t>Slide subtitle level 2</a:t>
            </a:r>
          </a:p>
        </p:txBody>
      </p:sp>
    </p:spTree>
    <p:extLst>
      <p:ext uri="{BB962C8B-B14F-4D97-AF65-F5344CB8AC3E}">
        <p14:creationId xmlns:p14="http://schemas.microsoft.com/office/powerpoint/2010/main" val="12031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27">
          <p15:clr>
            <a:srgbClr val="FBAE40"/>
          </p15:clr>
        </p15:guide>
        <p15:guide id="2" pos="395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8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27">
          <p15:clr>
            <a:srgbClr val="FBAE40"/>
          </p15:clr>
        </p15:guide>
        <p15:guide id="2" pos="395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07BA-56BA-41C5-855B-342ACB50AD35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1303-9691-43F8-87E9-1C9971C8AF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00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Custom Layout">
  <p:cSld name="39_Custom Layou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/>
          <p:nvPr/>
        </p:nvSpPr>
        <p:spPr>
          <a:xfrm>
            <a:off x="296325" y="298685"/>
            <a:ext cx="11615600" cy="6179600"/>
          </a:xfrm>
          <a:prstGeom prst="rect">
            <a:avLst/>
          </a:prstGeom>
          <a:solidFill>
            <a:srgbClr val="FBFBFB"/>
          </a:solidFill>
          <a:ln>
            <a:noFill/>
          </a:ln>
          <a:effectLst>
            <a:outerShdw blurRad="371475" dist="76200" dir="5520000" algn="bl" rotWithShape="0">
              <a:srgbClr val="000000">
                <a:alpha val="2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endParaRPr sz="2489" b="0" i="0" u="none" strike="noStrike" cap="none">
              <a:solidFill>
                <a:srgbClr val="000000"/>
              </a:solidFill>
              <a:latin typeface="Proxima Nova" panose="02000506030000020004" pitchFamily="2" charset="77"/>
              <a:ea typeface="Open Sans"/>
              <a:cs typeface="Open Sans"/>
              <a:sym typeface="Open Sans"/>
            </a:endParaRPr>
          </a:p>
        </p:txBody>
      </p:sp>
      <p:pic>
        <p:nvPicPr>
          <p:cNvPr id="368" name="Google Shape;368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5194" y="1277827"/>
            <a:ext cx="7881706" cy="462767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9"/>
          <p:cNvSpPr>
            <a:spLocks noGrp="1"/>
          </p:cNvSpPr>
          <p:nvPr>
            <p:ph type="pic" idx="2"/>
          </p:nvPr>
        </p:nvSpPr>
        <p:spPr>
          <a:xfrm>
            <a:off x="5109454" y="1602012"/>
            <a:ext cx="5952246" cy="3731988"/>
          </a:xfrm>
          <a:prstGeom prst="rect">
            <a:avLst/>
          </a:prstGeom>
          <a:gradFill>
            <a:gsLst>
              <a:gs pos="0">
                <a:srgbClr val="D8D8D8"/>
              </a:gs>
              <a:gs pos="99000">
                <a:srgbClr val="BFBFBF"/>
              </a:gs>
              <a:gs pos="100000">
                <a:srgbClr val="BFBFBF"/>
              </a:gs>
            </a:gsLst>
            <a:lin ang="5400000" scaled="0"/>
          </a:gra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70" name="Google Shape;370;p59"/>
          <p:cNvSpPr txBox="1">
            <a:spLocks noGrp="1"/>
          </p:cNvSpPr>
          <p:nvPr>
            <p:ph type="title"/>
          </p:nvPr>
        </p:nvSpPr>
        <p:spPr>
          <a:xfrm>
            <a:off x="1596571" y="2389412"/>
            <a:ext cx="4187371" cy="178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2000" rIns="0" bIns="0" anchor="t" anchorCtr="0"/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1" name="Google Shape;371;p59"/>
          <p:cNvSpPr txBox="1">
            <a:spLocks noGrp="1"/>
          </p:cNvSpPr>
          <p:nvPr>
            <p:ph type="sldNum" idx="12"/>
          </p:nvPr>
        </p:nvSpPr>
        <p:spPr>
          <a:xfrm>
            <a:off x="11386457" y="6553938"/>
            <a:ext cx="513735" cy="22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b="0" i="0"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2" name="Google Shape;372;p59"/>
          <p:cNvSpPr txBox="1">
            <a:spLocks noGrp="1"/>
          </p:cNvSpPr>
          <p:nvPr>
            <p:ph type="body" idx="1"/>
          </p:nvPr>
        </p:nvSpPr>
        <p:spPr>
          <a:xfrm>
            <a:off x="1596572" y="471526"/>
            <a:ext cx="30064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0" i="0">
                <a:solidFill>
                  <a:schemeClr val="dk1"/>
                </a:solidFill>
                <a:latin typeface="Proxima Nova" panose="02000506030000020004" pitchFamily="2" charset="77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73" name="Google Shape;373;p59"/>
          <p:cNvPicPr preferRelativeResize="0"/>
          <p:nvPr/>
        </p:nvPicPr>
        <p:blipFill rotWithShape="1">
          <a:blip r:embed="rId3">
            <a:alphaModFix amt="69000"/>
          </a:blip>
          <a:srcRect/>
          <a:stretch/>
        </p:blipFill>
        <p:spPr>
          <a:xfrm>
            <a:off x="11054117" y="527866"/>
            <a:ext cx="664679" cy="328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52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 and text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83C595A-61EA-435F-8EA2-86357A53FB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908925" cy="6858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FF49F-FF4B-412B-943D-84FFA28EDE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24" y="1604963"/>
            <a:ext cx="6213475" cy="3648075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DFFE00-5CB5-459C-9402-A8434B5F52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91226" y="2824008"/>
            <a:ext cx="4772024" cy="1124923"/>
          </a:xfrm>
          <a:noFill/>
        </p:spPr>
        <p:txBody>
          <a:bodyPr wrap="square" anchor="ctr" anchorCtr="0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main title </a:t>
            </a:r>
            <a:br>
              <a:rPr lang="en-US"/>
            </a:br>
            <a:r>
              <a:rPr lang="en-US"/>
              <a:t>is on a max of two lines</a:t>
            </a:r>
          </a:p>
          <a:p>
            <a:pPr lvl="1"/>
            <a:r>
              <a:rPr lang="en-US"/>
              <a:t>Subtitle on one or two lines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D3097B42-ED88-47BD-B6C4-C151F95F98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91226" y="4410075"/>
            <a:ext cx="4772024" cy="221599"/>
          </a:xfrm>
          <a:noFill/>
        </p:spPr>
        <p:txBody>
          <a:bodyPr wrap="square" anchor="t" anchorCtr="0">
            <a:spAutoFit/>
          </a:bodyPr>
          <a:lstStyle>
            <a:lvl1pPr>
              <a:lnSpc>
                <a:spcPct val="90000"/>
              </a:lnSpc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Presenter name &amp; role title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337606E-484F-4A34-AF5F-9599434452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46030" y="1604963"/>
            <a:ext cx="476067" cy="3646800"/>
          </a:xfrm>
          <a:blipFill>
            <a:blip r:embed="rId2"/>
            <a:srcRect/>
            <a:stretch>
              <a:fillRect l="-630912" r="-630912"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7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image gradient and text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E5F9FC-5DE4-4107-8D33-4DD8D78CDF44}"/>
              </a:ext>
            </a:extLst>
          </p:cNvPr>
          <p:cNvSpPr/>
          <p:nvPr/>
        </p:nvSpPr>
        <p:spPr>
          <a:xfrm>
            <a:off x="7908924" y="0"/>
            <a:ext cx="4283075" cy="6858000"/>
          </a:xfrm>
          <a:prstGeom prst="rect">
            <a:avLst/>
          </a:prstGeom>
          <a:blipFill>
            <a:blip r:embed="rId2"/>
            <a:srcRect/>
            <a:stretch>
              <a:fillRect l="-92327" r="-923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83C595A-61EA-435F-8EA2-86357A53FB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908925" cy="6858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add picture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CAB941D-935B-475D-8519-B650AD1B8C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24" y="2071687"/>
            <a:ext cx="6203951" cy="3648075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B79912F-4210-417B-96A0-D08D172CE8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91225" y="4876800"/>
            <a:ext cx="5239247" cy="221599"/>
          </a:xfrm>
          <a:noFill/>
        </p:spPr>
        <p:txBody>
          <a:bodyPr wrap="square" anchor="t" anchorCtr="0">
            <a:spAutoFit/>
          </a:bodyPr>
          <a:lstStyle>
            <a:lvl1pPr>
              <a:lnSpc>
                <a:spcPct val="90000"/>
              </a:lnSpc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Presenter name &amp; role title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16777CD3-D36E-42D5-9ED5-605D8EDC75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91225" y="3269842"/>
            <a:ext cx="5245099" cy="1163395"/>
          </a:xfrm>
          <a:noFill/>
        </p:spPr>
        <p:txBody>
          <a:bodyPr wrap="square" anchor="ctr" anchorCtr="0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lang="en-US" sz="2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main title </a:t>
            </a:r>
            <a:br>
              <a:rPr lang="en-US"/>
            </a:br>
            <a:r>
              <a:rPr lang="en-US"/>
              <a:t>is on a max of two lines</a:t>
            </a:r>
          </a:p>
          <a:p>
            <a:pPr lvl="1"/>
            <a:r>
              <a:rPr lang="en-US"/>
              <a:t>Subtitle on one or two lines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04A51F-CF91-4BDF-9803-5989CE35B1A3}"/>
              </a:ext>
            </a:extLst>
          </p:cNvPr>
          <p:cNvGrpSpPr/>
          <p:nvPr/>
        </p:nvGrpSpPr>
        <p:grpSpPr>
          <a:xfrm>
            <a:off x="11239998" y="470300"/>
            <a:ext cx="489600" cy="558000"/>
            <a:chOff x="11242938" y="477626"/>
            <a:chExt cx="508523" cy="57964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53C366-0B7D-4196-82DD-F126D2754D73}"/>
                </a:ext>
              </a:extLst>
            </p:cNvPr>
            <p:cNvSpPr/>
            <p:nvPr/>
          </p:nvSpPr>
          <p:spPr>
            <a:xfrm>
              <a:off x="11242938" y="622030"/>
              <a:ext cx="481378" cy="435245"/>
            </a:xfrm>
            <a:custGeom>
              <a:avLst/>
              <a:gdLst>
                <a:gd name="connsiteX0" fmla="*/ 96422 w 481378"/>
                <a:gd name="connsiteY0" fmla="*/ 0 h 435245"/>
                <a:gd name="connsiteX1" fmla="*/ 100507 w 481378"/>
                <a:gd name="connsiteY1" fmla="*/ 600 h 435245"/>
                <a:gd name="connsiteX2" fmla="*/ 103896 w 481378"/>
                <a:gd name="connsiteY2" fmla="*/ 0 h 435245"/>
                <a:gd name="connsiteX3" fmla="*/ 213909 w 481378"/>
                <a:gd name="connsiteY3" fmla="*/ 28374 h 435245"/>
                <a:gd name="connsiteX4" fmla="*/ 218379 w 481378"/>
                <a:gd name="connsiteY4" fmla="*/ 30840 h 435245"/>
                <a:gd name="connsiteX5" fmla="*/ 219514 w 481378"/>
                <a:gd name="connsiteY5" fmla="*/ 31238 h 435245"/>
                <a:gd name="connsiteX6" fmla="*/ 219477 w 481378"/>
                <a:gd name="connsiteY6" fmla="*/ 31446 h 435245"/>
                <a:gd name="connsiteX7" fmla="*/ 275551 w 481378"/>
                <a:gd name="connsiteY7" fmla="*/ 62378 h 435245"/>
                <a:gd name="connsiteX8" fmla="*/ 337771 w 481378"/>
                <a:gd name="connsiteY8" fmla="*/ 108291 h 435245"/>
                <a:gd name="connsiteX9" fmla="*/ 481378 w 481378"/>
                <a:gd name="connsiteY9" fmla="*/ 347779 h 435245"/>
                <a:gd name="connsiteX10" fmla="*/ 462914 w 481378"/>
                <a:gd name="connsiteY10" fmla="*/ 406090 h 435245"/>
                <a:gd name="connsiteX11" fmla="*/ 384956 w 481378"/>
                <a:gd name="connsiteY11" fmla="*/ 435245 h 435245"/>
                <a:gd name="connsiteX12" fmla="*/ 380871 w 481378"/>
                <a:gd name="connsiteY12" fmla="*/ 434645 h 435245"/>
                <a:gd name="connsiteX13" fmla="*/ 377482 w 481378"/>
                <a:gd name="connsiteY13" fmla="*/ 435245 h 435245"/>
                <a:gd name="connsiteX14" fmla="*/ 267469 w 481378"/>
                <a:gd name="connsiteY14" fmla="*/ 406871 h 435245"/>
                <a:gd name="connsiteX15" fmla="*/ 262999 w 481378"/>
                <a:gd name="connsiteY15" fmla="*/ 404405 h 435245"/>
                <a:gd name="connsiteX16" fmla="*/ 261864 w 481378"/>
                <a:gd name="connsiteY16" fmla="*/ 404007 h 435245"/>
                <a:gd name="connsiteX17" fmla="*/ 261901 w 481378"/>
                <a:gd name="connsiteY17" fmla="*/ 403799 h 435245"/>
                <a:gd name="connsiteX18" fmla="*/ 205827 w 481378"/>
                <a:gd name="connsiteY18" fmla="*/ 372867 h 435245"/>
                <a:gd name="connsiteX19" fmla="*/ 143607 w 481378"/>
                <a:gd name="connsiteY19" fmla="*/ 326954 h 435245"/>
                <a:gd name="connsiteX20" fmla="*/ 0 w 481378"/>
                <a:gd name="connsiteY20" fmla="*/ 87465 h 435245"/>
                <a:gd name="connsiteX21" fmla="*/ 18464 w 481378"/>
                <a:gd name="connsiteY21" fmla="*/ 29155 h 435245"/>
                <a:gd name="connsiteX22" fmla="*/ 96422 w 481378"/>
                <a:gd name="connsiteY22" fmla="*/ 0 h 43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78" h="435245">
                  <a:moveTo>
                    <a:pt x="96422" y="0"/>
                  </a:moveTo>
                  <a:lnTo>
                    <a:pt x="100507" y="600"/>
                  </a:lnTo>
                  <a:lnTo>
                    <a:pt x="103896" y="0"/>
                  </a:lnTo>
                  <a:cubicBezTo>
                    <a:pt x="135695" y="0"/>
                    <a:pt x="173648" y="9892"/>
                    <a:pt x="213909" y="28374"/>
                  </a:cubicBezTo>
                  <a:lnTo>
                    <a:pt x="218379" y="30840"/>
                  </a:lnTo>
                  <a:lnTo>
                    <a:pt x="219514" y="31238"/>
                  </a:lnTo>
                  <a:lnTo>
                    <a:pt x="219477" y="31446"/>
                  </a:lnTo>
                  <a:lnTo>
                    <a:pt x="275551" y="62378"/>
                  </a:lnTo>
                  <a:cubicBezTo>
                    <a:pt x="296355" y="75751"/>
                    <a:pt x="317255" y="91110"/>
                    <a:pt x="337771" y="108291"/>
                  </a:cubicBezTo>
                  <a:cubicBezTo>
                    <a:pt x="428038" y="185344"/>
                    <a:pt x="481378" y="279057"/>
                    <a:pt x="481378" y="347779"/>
                  </a:cubicBezTo>
                  <a:cubicBezTo>
                    <a:pt x="481378" y="370687"/>
                    <a:pt x="475223" y="389430"/>
                    <a:pt x="462914" y="406090"/>
                  </a:cubicBezTo>
                  <a:cubicBezTo>
                    <a:pt x="444450" y="426915"/>
                    <a:pt x="417780" y="435245"/>
                    <a:pt x="384956" y="435245"/>
                  </a:cubicBezTo>
                  <a:lnTo>
                    <a:pt x="380871" y="434645"/>
                  </a:lnTo>
                  <a:lnTo>
                    <a:pt x="377482" y="435245"/>
                  </a:lnTo>
                  <a:cubicBezTo>
                    <a:pt x="345683" y="435245"/>
                    <a:pt x="307730" y="425353"/>
                    <a:pt x="267469" y="406871"/>
                  </a:cubicBezTo>
                  <a:lnTo>
                    <a:pt x="262999" y="404405"/>
                  </a:lnTo>
                  <a:lnTo>
                    <a:pt x="261864" y="404007"/>
                  </a:lnTo>
                  <a:lnTo>
                    <a:pt x="261901" y="403799"/>
                  </a:lnTo>
                  <a:lnTo>
                    <a:pt x="205827" y="372867"/>
                  </a:lnTo>
                  <a:cubicBezTo>
                    <a:pt x="185023" y="359494"/>
                    <a:pt x="164123" y="344135"/>
                    <a:pt x="143607" y="326954"/>
                  </a:cubicBezTo>
                  <a:cubicBezTo>
                    <a:pt x="53340" y="249901"/>
                    <a:pt x="0" y="156188"/>
                    <a:pt x="0" y="87465"/>
                  </a:cubicBezTo>
                  <a:cubicBezTo>
                    <a:pt x="0" y="64558"/>
                    <a:pt x="6155" y="45815"/>
                    <a:pt x="18464" y="29155"/>
                  </a:cubicBezTo>
                  <a:cubicBezTo>
                    <a:pt x="36928" y="8330"/>
                    <a:pt x="63598" y="0"/>
                    <a:pt x="9642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C250B95-645C-46DB-9891-025582BB3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5877" y="477626"/>
              <a:ext cx="395584" cy="416941"/>
            </a:xfrm>
            <a:custGeom>
              <a:avLst/>
              <a:gdLst>
                <a:gd name="T0" fmla="*/ 23 w 193"/>
                <a:gd name="T1" fmla="*/ 0 h 200"/>
                <a:gd name="T2" fmla="*/ 7 w 193"/>
                <a:gd name="T3" fmla="*/ 14 h 200"/>
                <a:gd name="T4" fmla="*/ 0 w 193"/>
                <a:gd name="T5" fmla="*/ 52 h 200"/>
                <a:gd name="T6" fmla="*/ 63 w 193"/>
                <a:gd name="T7" fmla="*/ 52 h 200"/>
                <a:gd name="T8" fmla="*/ 36 w 193"/>
                <a:gd name="T9" fmla="*/ 200 h 200"/>
                <a:gd name="T10" fmla="*/ 85 w 193"/>
                <a:gd name="T11" fmla="*/ 200 h 200"/>
                <a:gd name="T12" fmla="*/ 102 w 193"/>
                <a:gd name="T13" fmla="*/ 185 h 200"/>
                <a:gd name="T14" fmla="*/ 124 w 193"/>
                <a:gd name="T15" fmla="*/ 52 h 200"/>
                <a:gd name="T16" fmla="*/ 169 w 193"/>
                <a:gd name="T17" fmla="*/ 52 h 200"/>
                <a:gd name="T18" fmla="*/ 186 w 193"/>
                <a:gd name="T19" fmla="*/ 38 h 200"/>
                <a:gd name="T20" fmla="*/ 193 w 193"/>
                <a:gd name="T21" fmla="*/ 0 h 200"/>
                <a:gd name="T22" fmla="*/ 23 w 193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200">
                  <a:moveTo>
                    <a:pt x="23" y="0"/>
                  </a:moveTo>
                  <a:cubicBezTo>
                    <a:pt x="15" y="0"/>
                    <a:pt x="9" y="6"/>
                    <a:pt x="7" y="1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85" y="200"/>
                    <a:pt x="85" y="200"/>
                    <a:pt x="85" y="200"/>
                  </a:cubicBezTo>
                  <a:cubicBezTo>
                    <a:pt x="92" y="200"/>
                    <a:pt x="100" y="197"/>
                    <a:pt x="102" y="185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69" y="52"/>
                    <a:pt x="169" y="52"/>
                    <a:pt x="169" y="52"/>
                  </a:cubicBezTo>
                  <a:cubicBezTo>
                    <a:pt x="177" y="52"/>
                    <a:pt x="184" y="47"/>
                    <a:pt x="186" y="38"/>
                  </a:cubicBezTo>
                  <a:cubicBezTo>
                    <a:pt x="193" y="0"/>
                    <a:pt x="193" y="0"/>
                    <a:pt x="193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" name="Google Shape;553;p115">
            <a:extLst>
              <a:ext uri="{FF2B5EF4-FFF2-40B4-BE49-F238E27FC236}">
                <a16:creationId xmlns:a16="http://schemas.microsoft.com/office/drawing/2014/main" id="{74381168-0678-4736-AE67-370EBF4208B6}"/>
              </a:ext>
            </a:extLst>
          </p:cNvPr>
          <p:cNvPicPr preferRelativeResize="0"/>
          <p:nvPr/>
        </p:nvPicPr>
        <p:blipFill>
          <a:blip r:embed="rId3">
            <a:alphaModFix amt="69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30910" y="569842"/>
            <a:ext cx="664679" cy="328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5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1C3A26-92FA-4F20-B990-11218E326D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0474" y="2963488"/>
            <a:ext cx="4995451" cy="931024"/>
          </a:xfrm>
        </p:spPr>
        <p:txBody>
          <a:bodyPr wrap="square" anchor="ctr" anchorCtr="0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2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Divider title</a:t>
            </a:r>
          </a:p>
          <a:p>
            <a:pPr lvl="1"/>
            <a:r>
              <a:rPr lang="en-US"/>
              <a:t>Divider subtitle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1904A4C3-E43E-489F-B5B3-0AF1633EAF95}"/>
              </a:ext>
            </a:extLst>
          </p:cNvPr>
          <p:cNvSpPr/>
          <p:nvPr/>
        </p:nvSpPr>
        <p:spPr>
          <a:xfrm>
            <a:off x="10848528" y="296652"/>
            <a:ext cx="1188132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821C09-EE99-4E63-BC4C-C610C750AA4F}"/>
              </a:ext>
            </a:extLst>
          </p:cNvPr>
          <p:cNvGrpSpPr/>
          <p:nvPr/>
        </p:nvGrpSpPr>
        <p:grpSpPr>
          <a:xfrm>
            <a:off x="11239998" y="470300"/>
            <a:ext cx="489600" cy="558000"/>
            <a:chOff x="11242938" y="477626"/>
            <a:chExt cx="508523" cy="57964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B13E15C-5D2D-4E54-A1F5-7ACBE0638CB6}"/>
                </a:ext>
              </a:extLst>
            </p:cNvPr>
            <p:cNvSpPr/>
            <p:nvPr/>
          </p:nvSpPr>
          <p:spPr>
            <a:xfrm>
              <a:off x="11242938" y="622030"/>
              <a:ext cx="481378" cy="435245"/>
            </a:xfrm>
            <a:custGeom>
              <a:avLst/>
              <a:gdLst>
                <a:gd name="connsiteX0" fmla="*/ 96422 w 481378"/>
                <a:gd name="connsiteY0" fmla="*/ 0 h 435245"/>
                <a:gd name="connsiteX1" fmla="*/ 100507 w 481378"/>
                <a:gd name="connsiteY1" fmla="*/ 600 h 435245"/>
                <a:gd name="connsiteX2" fmla="*/ 103896 w 481378"/>
                <a:gd name="connsiteY2" fmla="*/ 0 h 435245"/>
                <a:gd name="connsiteX3" fmla="*/ 213909 w 481378"/>
                <a:gd name="connsiteY3" fmla="*/ 28374 h 435245"/>
                <a:gd name="connsiteX4" fmla="*/ 218379 w 481378"/>
                <a:gd name="connsiteY4" fmla="*/ 30840 h 435245"/>
                <a:gd name="connsiteX5" fmla="*/ 219514 w 481378"/>
                <a:gd name="connsiteY5" fmla="*/ 31238 h 435245"/>
                <a:gd name="connsiteX6" fmla="*/ 219477 w 481378"/>
                <a:gd name="connsiteY6" fmla="*/ 31446 h 435245"/>
                <a:gd name="connsiteX7" fmla="*/ 275551 w 481378"/>
                <a:gd name="connsiteY7" fmla="*/ 62378 h 435245"/>
                <a:gd name="connsiteX8" fmla="*/ 337771 w 481378"/>
                <a:gd name="connsiteY8" fmla="*/ 108291 h 435245"/>
                <a:gd name="connsiteX9" fmla="*/ 481378 w 481378"/>
                <a:gd name="connsiteY9" fmla="*/ 347779 h 435245"/>
                <a:gd name="connsiteX10" fmla="*/ 462914 w 481378"/>
                <a:gd name="connsiteY10" fmla="*/ 406090 h 435245"/>
                <a:gd name="connsiteX11" fmla="*/ 384956 w 481378"/>
                <a:gd name="connsiteY11" fmla="*/ 435245 h 435245"/>
                <a:gd name="connsiteX12" fmla="*/ 380871 w 481378"/>
                <a:gd name="connsiteY12" fmla="*/ 434645 h 435245"/>
                <a:gd name="connsiteX13" fmla="*/ 377482 w 481378"/>
                <a:gd name="connsiteY13" fmla="*/ 435245 h 435245"/>
                <a:gd name="connsiteX14" fmla="*/ 267469 w 481378"/>
                <a:gd name="connsiteY14" fmla="*/ 406871 h 435245"/>
                <a:gd name="connsiteX15" fmla="*/ 262999 w 481378"/>
                <a:gd name="connsiteY15" fmla="*/ 404405 h 435245"/>
                <a:gd name="connsiteX16" fmla="*/ 261864 w 481378"/>
                <a:gd name="connsiteY16" fmla="*/ 404007 h 435245"/>
                <a:gd name="connsiteX17" fmla="*/ 261901 w 481378"/>
                <a:gd name="connsiteY17" fmla="*/ 403799 h 435245"/>
                <a:gd name="connsiteX18" fmla="*/ 205827 w 481378"/>
                <a:gd name="connsiteY18" fmla="*/ 372867 h 435245"/>
                <a:gd name="connsiteX19" fmla="*/ 143607 w 481378"/>
                <a:gd name="connsiteY19" fmla="*/ 326954 h 435245"/>
                <a:gd name="connsiteX20" fmla="*/ 0 w 481378"/>
                <a:gd name="connsiteY20" fmla="*/ 87465 h 435245"/>
                <a:gd name="connsiteX21" fmla="*/ 18464 w 481378"/>
                <a:gd name="connsiteY21" fmla="*/ 29155 h 435245"/>
                <a:gd name="connsiteX22" fmla="*/ 96422 w 481378"/>
                <a:gd name="connsiteY22" fmla="*/ 0 h 43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78" h="435245">
                  <a:moveTo>
                    <a:pt x="96422" y="0"/>
                  </a:moveTo>
                  <a:lnTo>
                    <a:pt x="100507" y="600"/>
                  </a:lnTo>
                  <a:lnTo>
                    <a:pt x="103896" y="0"/>
                  </a:lnTo>
                  <a:cubicBezTo>
                    <a:pt x="135695" y="0"/>
                    <a:pt x="173648" y="9892"/>
                    <a:pt x="213909" y="28374"/>
                  </a:cubicBezTo>
                  <a:lnTo>
                    <a:pt x="218379" y="30840"/>
                  </a:lnTo>
                  <a:lnTo>
                    <a:pt x="219514" y="31238"/>
                  </a:lnTo>
                  <a:lnTo>
                    <a:pt x="219477" y="31446"/>
                  </a:lnTo>
                  <a:lnTo>
                    <a:pt x="275551" y="62378"/>
                  </a:lnTo>
                  <a:cubicBezTo>
                    <a:pt x="296355" y="75751"/>
                    <a:pt x="317255" y="91110"/>
                    <a:pt x="337771" y="108291"/>
                  </a:cubicBezTo>
                  <a:cubicBezTo>
                    <a:pt x="428038" y="185344"/>
                    <a:pt x="481378" y="279057"/>
                    <a:pt x="481378" y="347779"/>
                  </a:cubicBezTo>
                  <a:cubicBezTo>
                    <a:pt x="481378" y="370687"/>
                    <a:pt x="475223" y="389430"/>
                    <a:pt x="462914" y="406090"/>
                  </a:cubicBezTo>
                  <a:cubicBezTo>
                    <a:pt x="444450" y="426915"/>
                    <a:pt x="417780" y="435245"/>
                    <a:pt x="384956" y="435245"/>
                  </a:cubicBezTo>
                  <a:lnTo>
                    <a:pt x="380871" y="434645"/>
                  </a:lnTo>
                  <a:lnTo>
                    <a:pt x="377482" y="435245"/>
                  </a:lnTo>
                  <a:cubicBezTo>
                    <a:pt x="345683" y="435245"/>
                    <a:pt x="307730" y="425353"/>
                    <a:pt x="267469" y="406871"/>
                  </a:cubicBezTo>
                  <a:lnTo>
                    <a:pt x="262999" y="404405"/>
                  </a:lnTo>
                  <a:lnTo>
                    <a:pt x="261864" y="404007"/>
                  </a:lnTo>
                  <a:lnTo>
                    <a:pt x="261901" y="403799"/>
                  </a:lnTo>
                  <a:lnTo>
                    <a:pt x="205827" y="372867"/>
                  </a:lnTo>
                  <a:cubicBezTo>
                    <a:pt x="185023" y="359494"/>
                    <a:pt x="164123" y="344135"/>
                    <a:pt x="143607" y="326954"/>
                  </a:cubicBezTo>
                  <a:cubicBezTo>
                    <a:pt x="53340" y="249901"/>
                    <a:pt x="0" y="156188"/>
                    <a:pt x="0" y="87465"/>
                  </a:cubicBezTo>
                  <a:cubicBezTo>
                    <a:pt x="0" y="64558"/>
                    <a:pt x="6155" y="45815"/>
                    <a:pt x="18464" y="29155"/>
                  </a:cubicBezTo>
                  <a:cubicBezTo>
                    <a:pt x="36928" y="8330"/>
                    <a:pt x="63598" y="0"/>
                    <a:pt x="9642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A5F4561-C6D6-4D58-9A6B-62E72F7C8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5877" y="477626"/>
              <a:ext cx="395584" cy="416941"/>
            </a:xfrm>
            <a:custGeom>
              <a:avLst/>
              <a:gdLst>
                <a:gd name="T0" fmla="*/ 23 w 193"/>
                <a:gd name="T1" fmla="*/ 0 h 200"/>
                <a:gd name="T2" fmla="*/ 7 w 193"/>
                <a:gd name="T3" fmla="*/ 14 h 200"/>
                <a:gd name="T4" fmla="*/ 0 w 193"/>
                <a:gd name="T5" fmla="*/ 52 h 200"/>
                <a:gd name="T6" fmla="*/ 63 w 193"/>
                <a:gd name="T7" fmla="*/ 52 h 200"/>
                <a:gd name="T8" fmla="*/ 36 w 193"/>
                <a:gd name="T9" fmla="*/ 200 h 200"/>
                <a:gd name="T10" fmla="*/ 85 w 193"/>
                <a:gd name="T11" fmla="*/ 200 h 200"/>
                <a:gd name="T12" fmla="*/ 102 w 193"/>
                <a:gd name="T13" fmla="*/ 185 h 200"/>
                <a:gd name="T14" fmla="*/ 124 w 193"/>
                <a:gd name="T15" fmla="*/ 52 h 200"/>
                <a:gd name="T16" fmla="*/ 169 w 193"/>
                <a:gd name="T17" fmla="*/ 52 h 200"/>
                <a:gd name="T18" fmla="*/ 186 w 193"/>
                <a:gd name="T19" fmla="*/ 38 h 200"/>
                <a:gd name="T20" fmla="*/ 193 w 193"/>
                <a:gd name="T21" fmla="*/ 0 h 200"/>
                <a:gd name="T22" fmla="*/ 23 w 193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200">
                  <a:moveTo>
                    <a:pt x="23" y="0"/>
                  </a:moveTo>
                  <a:cubicBezTo>
                    <a:pt x="15" y="0"/>
                    <a:pt x="9" y="6"/>
                    <a:pt x="7" y="1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85" y="200"/>
                    <a:pt x="85" y="200"/>
                    <a:pt x="85" y="200"/>
                  </a:cubicBezTo>
                  <a:cubicBezTo>
                    <a:pt x="92" y="200"/>
                    <a:pt x="100" y="197"/>
                    <a:pt x="102" y="185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69" y="52"/>
                    <a:pt x="169" y="52"/>
                    <a:pt x="169" y="52"/>
                  </a:cubicBezTo>
                  <a:cubicBezTo>
                    <a:pt x="177" y="52"/>
                    <a:pt x="184" y="47"/>
                    <a:pt x="186" y="38"/>
                  </a:cubicBezTo>
                  <a:cubicBezTo>
                    <a:pt x="193" y="0"/>
                    <a:pt x="193" y="0"/>
                    <a:pt x="193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Google Shape;553;p115">
            <a:extLst>
              <a:ext uri="{FF2B5EF4-FFF2-40B4-BE49-F238E27FC236}">
                <a16:creationId xmlns:a16="http://schemas.microsoft.com/office/drawing/2014/main" id="{B2F49030-CA36-4C6D-9A41-1B7C62AE686F}"/>
              </a:ext>
            </a:extLst>
          </p:cNvPr>
          <p:cNvPicPr preferRelativeResize="0"/>
          <p:nvPr/>
        </p:nvPicPr>
        <p:blipFill>
          <a:blip r:embed="rId3">
            <a:alphaModFix amt="69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30910" y="569842"/>
            <a:ext cx="664679" cy="328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24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1C3A26-92FA-4F20-B990-11218E326D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0474" y="2984500"/>
            <a:ext cx="4995451" cy="575542"/>
          </a:xfrm>
        </p:spPr>
        <p:txBody>
          <a:bodyPr wrap="square" anchor="ctr" anchorCtr="0">
            <a:spAutoFit/>
          </a:bodyPr>
          <a:lstStyle>
            <a:lvl1pPr>
              <a:lnSpc>
                <a:spcPct val="85000"/>
              </a:lnSpc>
              <a:defRPr sz="44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Thank you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30CED-871C-4FBF-8BF8-8E3ADE79949F}"/>
              </a:ext>
            </a:extLst>
          </p:cNvPr>
          <p:cNvGrpSpPr/>
          <p:nvPr/>
        </p:nvGrpSpPr>
        <p:grpSpPr>
          <a:xfrm>
            <a:off x="11239998" y="470300"/>
            <a:ext cx="489600" cy="558000"/>
            <a:chOff x="11242938" y="477626"/>
            <a:chExt cx="508523" cy="57964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822FCB-7E40-4048-B215-BFE89A543530}"/>
                </a:ext>
              </a:extLst>
            </p:cNvPr>
            <p:cNvSpPr/>
            <p:nvPr/>
          </p:nvSpPr>
          <p:spPr>
            <a:xfrm>
              <a:off x="11242938" y="622030"/>
              <a:ext cx="481378" cy="435245"/>
            </a:xfrm>
            <a:custGeom>
              <a:avLst/>
              <a:gdLst>
                <a:gd name="connsiteX0" fmla="*/ 96422 w 481378"/>
                <a:gd name="connsiteY0" fmla="*/ 0 h 435245"/>
                <a:gd name="connsiteX1" fmla="*/ 100507 w 481378"/>
                <a:gd name="connsiteY1" fmla="*/ 600 h 435245"/>
                <a:gd name="connsiteX2" fmla="*/ 103896 w 481378"/>
                <a:gd name="connsiteY2" fmla="*/ 0 h 435245"/>
                <a:gd name="connsiteX3" fmla="*/ 213909 w 481378"/>
                <a:gd name="connsiteY3" fmla="*/ 28374 h 435245"/>
                <a:gd name="connsiteX4" fmla="*/ 218379 w 481378"/>
                <a:gd name="connsiteY4" fmla="*/ 30840 h 435245"/>
                <a:gd name="connsiteX5" fmla="*/ 219514 w 481378"/>
                <a:gd name="connsiteY5" fmla="*/ 31238 h 435245"/>
                <a:gd name="connsiteX6" fmla="*/ 219477 w 481378"/>
                <a:gd name="connsiteY6" fmla="*/ 31446 h 435245"/>
                <a:gd name="connsiteX7" fmla="*/ 275551 w 481378"/>
                <a:gd name="connsiteY7" fmla="*/ 62378 h 435245"/>
                <a:gd name="connsiteX8" fmla="*/ 337771 w 481378"/>
                <a:gd name="connsiteY8" fmla="*/ 108291 h 435245"/>
                <a:gd name="connsiteX9" fmla="*/ 481378 w 481378"/>
                <a:gd name="connsiteY9" fmla="*/ 347779 h 435245"/>
                <a:gd name="connsiteX10" fmla="*/ 462914 w 481378"/>
                <a:gd name="connsiteY10" fmla="*/ 406090 h 435245"/>
                <a:gd name="connsiteX11" fmla="*/ 384956 w 481378"/>
                <a:gd name="connsiteY11" fmla="*/ 435245 h 435245"/>
                <a:gd name="connsiteX12" fmla="*/ 380871 w 481378"/>
                <a:gd name="connsiteY12" fmla="*/ 434645 h 435245"/>
                <a:gd name="connsiteX13" fmla="*/ 377482 w 481378"/>
                <a:gd name="connsiteY13" fmla="*/ 435245 h 435245"/>
                <a:gd name="connsiteX14" fmla="*/ 267469 w 481378"/>
                <a:gd name="connsiteY14" fmla="*/ 406871 h 435245"/>
                <a:gd name="connsiteX15" fmla="*/ 262999 w 481378"/>
                <a:gd name="connsiteY15" fmla="*/ 404405 h 435245"/>
                <a:gd name="connsiteX16" fmla="*/ 261864 w 481378"/>
                <a:gd name="connsiteY16" fmla="*/ 404007 h 435245"/>
                <a:gd name="connsiteX17" fmla="*/ 261901 w 481378"/>
                <a:gd name="connsiteY17" fmla="*/ 403799 h 435245"/>
                <a:gd name="connsiteX18" fmla="*/ 205827 w 481378"/>
                <a:gd name="connsiteY18" fmla="*/ 372867 h 435245"/>
                <a:gd name="connsiteX19" fmla="*/ 143607 w 481378"/>
                <a:gd name="connsiteY19" fmla="*/ 326954 h 435245"/>
                <a:gd name="connsiteX20" fmla="*/ 0 w 481378"/>
                <a:gd name="connsiteY20" fmla="*/ 87465 h 435245"/>
                <a:gd name="connsiteX21" fmla="*/ 18464 w 481378"/>
                <a:gd name="connsiteY21" fmla="*/ 29155 h 435245"/>
                <a:gd name="connsiteX22" fmla="*/ 96422 w 481378"/>
                <a:gd name="connsiteY22" fmla="*/ 0 h 43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78" h="435245">
                  <a:moveTo>
                    <a:pt x="96422" y="0"/>
                  </a:moveTo>
                  <a:lnTo>
                    <a:pt x="100507" y="600"/>
                  </a:lnTo>
                  <a:lnTo>
                    <a:pt x="103896" y="0"/>
                  </a:lnTo>
                  <a:cubicBezTo>
                    <a:pt x="135695" y="0"/>
                    <a:pt x="173648" y="9892"/>
                    <a:pt x="213909" y="28374"/>
                  </a:cubicBezTo>
                  <a:lnTo>
                    <a:pt x="218379" y="30840"/>
                  </a:lnTo>
                  <a:lnTo>
                    <a:pt x="219514" y="31238"/>
                  </a:lnTo>
                  <a:lnTo>
                    <a:pt x="219477" y="31446"/>
                  </a:lnTo>
                  <a:lnTo>
                    <a:pt x="275551" y="62378"/>
                  </a:lnTo>
                  <a:cubicBezTo>
                    <a:pt x="296355" y="75751"/>
                    <a:pt x="317255" y="91110"/>
                    <a:pt x="337771" y="108291"/>
                  </a:cubicBezTo>
                  <a:cubicBezTo>
                    <a:pt x="428038" y="185344"/>
                    <a:pt x="481378" y="279057"/>
                    <a:pt x="481378" y="347779"/>
                  </a:cubicBezTo>
                  <a:cubicBezTo>
                    <a:pt x="481378" y="370687"/>
                    <a:pt x="475223" y="389430"/>
                    <a:pt x="462914" y="406090"/>
                  </a:cubicBezTo>
                  <a:cubicBezTo>
                    <a:pt x="444450" y="426915"/>
                    <a:pt x="417780" y="435245"/>
                    <a:pt x="384956" y="435245"/>
                  </a:cubicBezTo>
                  <a:lnTo>
                    <a:pt x="380871" y="434645"/>
                  </a:lnTo>
                  <a:lnTo>
                    <a:pt x="377482" y="435245"/>
                  </a:lnTo>
                  <a:cubicBezTo>
                    <a:pt x="345683" y="435245"/>
                    <a:pt x="307730" y="425353"/>
                    <a:pt x="267469" y="406871"/>
                  </a:cubicBezTo>
                  <a:lnTo>
                    <a:pt x="262999" y="404405"/>
                  </a:lnTo>
                  <a:lnTo>
                    <a:pt x="261864" y="404007"/>
                  </a:lnTo>
                  <a:lnTo>
                    <a:pt x="261901" y="403799"/>
                  </a:lnTo>
                  <a:lnTo>
                    <a:pt x="205827" y="372867"/>
                  </a:lnTo>
                  <a:cubicBezTo>
                    <a:pt x="185023" y="359494"/>
                    <a:pt x="164123" y="344135"/>
                    <a:pt x="143607" y="326954"/>
                  </a:cubicBezTo>
                  <a:cubicBezTo>
                    <a:pt x="53340" y="249901"/>
                    <a:pt x="0" y="156188"/>
                    <a:pt x="0" y="87465"/>
                  </a:cubicBezTo>
                  <a:cubicBezTo>
                    <a:pt x="0" y="64558"/>
                    <a:pt x="6155" y="45815"/>
                    <a:pt x="18464" y="29155"/>
                  </a:cubicBezTo>
                  <a:cubicBezTo>
                    <a:pt x="36928" y="8330"/>
                    <a:pt x="63598" y="0"/>
                    <a:pt x="9642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ECC4AC7D-681B-4C0C-B125-B9921BC7D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5877" y="477626"/>
              <a:ext cx="395584" cy="416941"/>
            </a:xfrm>
            <a:custGeom>
              <a:avLst/>
              <a:gdLst>
                <a:gd name="T0" fmla="*/ 23 w 193"/>
                <a:gd name="T1" fmla="*/ 0 h 200"/>
                <a:gd name="T2" fmla="*/ 7 w 193"/>
                <a:gd name="T3" fmla="*/ 14 h 200"/>
                <a:gd name="T4" fmla="*/ 0 w 193"/>
                <a:gd name="T5" fmla="*/ 52 h 200"/>
                <a:gd name="T6" fmla="*/ 63 w 193"/>
                <a:gd name="T7" fmla="*/ 52 h 200"/>
                <a:gd name="T8" fmla="*/ 36 w 193"/>
                <a:gd name="T9" fmla="*/ 200 h 200"/>
                <a:gd name="T10" fmla="*/ 85 w 193"/>
                <a:gd name="T11" fmla="*/ 200 h 200"/>
                <a:gd name="T12" fmla="*/ 102 w 193"/>
                <a:gd name="T13" fmla="*/ 185 h 200"/>
                <a:gd name="T14" fmla="*/ 124 w 193"/>
                <a:gd name="T15" fmla="*/ 52 h 200"/>
                <a:gd name="T16" fmla="*/ 169 w 193"/>
                <a:gd name="T17" fmla="*/ 52 h 200"/>
                <a:gd name="T18" fmla="*/ 186 w 193"/>
                <a:gd name="T19" fmla="*/ 38 h 200"/>
                <a:gd name="T20" fmla="*/ 193 w 193"/>
                <a:gd name="T21" fmla="*/ 0 h 200"/>
                <a:gd name="T22" fmla="*/ 23 w 193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200">
                  <a:moveTo>
                    <a:pt x="23" y="0"/>
                  </a:moveTo>
                  <a:cubicBezTo>
                    <a:pt x="15" y="0"/>
                    <a:pt x="9" y="6"/>
                    <a:pt x="7" y="1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85" y="200"/>
                    <a:pt x="85" y="200"/>
                    <a:pt x="85" y="200"/>
                  </a:cubicBezTo>
                  <a:cubicBezTo>
                    <a:pt x="92" y="200"/>
                    <a:pt x="100" y="197"/>
                    <a:pt x="102" y="185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69" y="52"/>
                    <a:pt x="169" y="52"/>
                    <a:pt x="169" y="52"/>
                  </a:cubicBezTo>
                  <a:cubicBezTo>
                    <a:pt x="177" y="52"/>
                    <a:pt x="184" y="47"/>
                    <a:pt x="186" y="38"/>
                  </a:cubicBezTo>
                  <a:cubicBezTo>
                    <a:pt x="193" y="0"/>
                    <a:pt x="193" y="0"/>
                    <a:pt x="193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Google Shape;553;p115">
            <a:extLst>
              <a:ext uri="{FF2B5EF4-FFF2-40B4-BE49-F238E27FC236}">
                <a16:creationId xmlns:a16="http://schemas.microsoft.com/office/drawing/2014/main" id="{97310E29-3212-4324-A024-2DFD487A0C30}"/>
              </a:ext>
            </a:extLst>
          </p:cNvPr>
          <p:cNvPicPr preferRelativeResize="0"/>
          <p:nvPr/>
        </p:nvPicPr>
        <p:blipFill>
          <a:blip r:embed="rId3">
            <a:alphaModFix amt="69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30910" y="569842"/>
            <a:ext cx="664679" cy="328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516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416C7-0357-400D-AFAC-5AF67C66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07BA-56BA-41C5-855B-342ACB50AD35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29EA9-D6C2-429F-8276-2725C7C2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1303-9691-43F8-87E9-1C9971C8AF7E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2425" y="482600"/>
            <a:ext cx="10270825" cy="726353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0"/>
              </a:spcBef>
              <a:defRPr sz="20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 level 1</a:t>
            </a:r>
          </a:p>
          <a:p>
            <a:pPr lvl="1"/>
            <a:r>
              <a:rPr lang="en-US"/>
              <a:t>Slide subtitle level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8E06A-3142-4A6C-82A9-25DE7E51D4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92425" y="1828800"/>
            <a:ext cx="11229675" cy="4121150"/>
          </a:xfrm>
          <a:noFill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Subheading 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91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416C7-0357-400D-AFAC-5AF67C66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07BA-56BA-41C5-855B-342ACB50AD35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29EA9-D6C2-429F-8276-2725C7C2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1303-9691-43F8-87E9-1C9971C8AF7E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2425" y="479048"/>
            <a:ext cx="5486100" cy="726353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0"/>
              </a:spcBef>
              <a:defRPr sz="20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 level 1</a:t>
            </a:r>
          </a:p>
          <a:p>
            <a:pPr lvl="1"/>
            <a:r>
              <a:rPr lang="en-US"/>
              <a:t>Slide subtitle level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8E06A-3142-4A6C-82A9-25DE7E51D4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92425" y="1828800"/>
            <a:ext cx="5486100" cy="4121150"/>
          </a:xfrm>
          <a:noFill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Subheading 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F0D4523-0992-40BA-AA56-A5B2C4E2877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61125" y="1828800"/>
            <a:ext cx="5251450" cy="4121150"/>
          </a:xfrm>
          <a:noFill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Subheading 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80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, 2/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416C7-0357-400D-AFAC-5AF67C66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07BA-56BA-41C5-855B-342ACB50AD35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29EA9-D6C2-429F-8276-2725C7C2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1303-9691-43F8-87E9-1C9971C8AF7E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9" y="480546"/>
            <a:ext cx="10272712" cy="726353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0"/>
              </a:spcBef>
              <a:defRPr sz="20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 level 1</a:t>
            </a:r>
          </a:p>
          <a:p>
            <a:pPr lvl="1"/>
            <a:r>
              <a:rPr lang="en-US"/>
              <a:t>Slide subtitle level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8E06A-3142-4A6C-82A9-25DE7E51D4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90538" y="1828800"/>
            <a:ext cx="4063999" cy="4121150"/>
          </a:xfrm>
          <a:noFill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Subheading 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F98CD2B-A425-4AA3-80EF-C9B69023BA7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026025" y="1828800"/>
            <a:ext cx="6686550" cy="4121150"/>
          </a:xfrm>
          <a:noFill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Subheading 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025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content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3138D39-E2A8-4819-B504-1A21D42477A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7407275" cy="6858000"/>
          </a:xfrm>
          <a:solidFill>
            <a:srgbClr val="D2D2D2"/>
          </a:solidFill>
        </p:spPr>
        <p:txBody>
          <a:bodyPr vert="horz" lIns="144000" tIns="144000" rIns="0" bIns="0" rtlCol="0">
            <a:noAutofit/>
          </a:bodyPr>
          <a:lstStyle>
            <a:lvl1pPr>
              <a:defRPr lang="en-AU"/>
            </a:lvl1pPr>
          </a:lstStyle>
          <a:p>
            <a:pPr lvl="0"/>
            <a:r>
              <a:rPr lang="en-AU"/>
              <a:t>Click icon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3419A7D-4F63-4B8C-8DC5-975861BCFB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85" y="1153929"/>
            <a:ext cx="5489575" cy="5041900"/>
          </a:xfr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416C7-0357-400D-AFAC-5AF67C66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C07BA-56BA-41C5-855B-342ACB50AD35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29EA9-D6C2-429F-8276-2725C7C2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1303-9691-43F8-87E9-1C9971C8AF7E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02473" y="1631300"/>
            <a:ext cx="4533899" cy="726353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0"/>
              </a:spcBef>
              <a:defRPr sz="20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 level 1</a:t>
            </a:r>
          </a:p>
          <a:p>
            <a:pPr lvl="1"/>
            <a:r>
              <a:rPr lang="en-US"/>
              <a:t>Slide subtitle level 2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EE9F91C-5E32-42EA-851A-957317951C5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02473" y="2989078"/>
            <a:ext cx="4533899" cy="2733675"/>
          </a:xfrm>
          <a:noFill/>
        </p:spPr>
        <p:txBody>
          <a:bodyPr/>
          <a:lstStyle>
            <a:lvl1pPr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/>
              <a:t>Subheading 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920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1FD41CA0-09AC-46C4-A75F-0A47CECC937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70700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B30B5D3-B632-4AA7-8059-F0DEA426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480149"/>
            <a:ext cx="10287000" cy="41857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1EBBC6-FCE2-4321-89FA-1BD2C815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50" y="1371600"/>
            <a:ext cx="11245850" cy="4578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BC1CB1-5E6A-49B4-A047-3A2B97ED8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9075" y="6518988"/>
            <a:ext cx="88325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7DEC07BA-56BA-41C5-855B-342ACB50AD35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EEFBF3-246C-4DD7-B963-DDEC0128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02100" y="6518989"/>
            <a:ext cx="432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DBE0BB0-9ABF-4E9C-8A57-D675004E6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425" y="6518989"/>
            <a:ext cx="38953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D3E61303-9691-43F8-87E9-1C9971C8AF7E}" type="slidenum">
              <a:rPr lang="en-AU" smtClean="0"/>
              <a:t>‹#›</a:t>
            </a:fld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53116A-B350-40F6-882D-1DF91C412097}"/>
              </a:ext>
            </a:extLst>
          </p:cNvPr>
          <p:cNvGrpSpPr/>
          <p:nvPr/>
        </p:nvGrpSpPr>
        <p:grpSpPr>
          <a:xfrm>
            <a:off x="11239681" y="469900"/>
            <a:ext cx="490232" cy="558800"/>
            <a:chOff x="11242938" y="477626"/>
            <a:chExt cx="508523" cy="57964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D9BE9CF-6460-44BF-A14C-9D29128CB499}"/>
                </a:ext>
              </a:extLst>
            </p:cNvPr>
            <p:cNvSpPr/>
            <p:nvPr/>
          </p:nvSpPr>
          <p:spPr>
            <a:xfrm>
              <a:off x="11242938" y="622030"/>
              <a:ext cx="481378" cy="435245"/>
            </a:xfrm>
            <a:custGeom>
              <a:avLst/>
              <a:gdLst>
                <a:gd name="connsiteX0" fmla="*/ 96422 w 481378"/>
                <a:gd name="connsiteY0" fmla="*/ 0 h 435245"/>
                <a:gd name="connsiteX1" fmla="*/ 100507 w 481378"/>
                <a:gd name="connsiteY1" fmla="*/ 600 h 435245"/>
                <a:gd name="connsiteX2" fmla="*/ 103896 w 481378"/>
                <a:gd name="connsiteY2" fmla="*/ 0 h 435245"/>
                <a:gd name="connsiteX3" fmla="*/ 213909 w 481378"/>
                <a:gd name="connsiteY3" fmla="*/ 28374 h 435245"/>
                <a:gd name="connsiteX4" fmla="*/ 218379 w 481378"/>
                <a:gd name="connsiteY4" fmla="*/ 30840 h 435245"/>
                <a:gd name="connsiteX5" fmla="*/ 219514 w 481378"/>
                <a:gd name="connsiteY5" fmla="*/ 31238 h 435245"/>
                <a:gd name="connsiteX6" fmla="*/ 219477 w 481378"/>
                <a:gd name="connsiteY6" fmla="*/ 31446 h 435245"/>
                <a:gd name="connsiteX7" fmla="*/ 275551 w 481378"/>
                <a:gd name="connsiteY7" fmla="*/ 62378 h 435245"/>
                <a:gd name="connsiteX8" fmla="*/ 337771 w 481378"/>
                <a:gd name="connsiteY8" fmla="*/ 108291 h 435245"/>
                <a:gd name="connsiteX9" fmla="*/ 481378 w 481378"/>
                <a:gd name="connsiteY9" fmla="*/ 347779 h 435245"/>
                <a:gd name="connsiteX10" fmla="*/ 462914 w 481378"/>
                <a:gd name="connsiteY10" fmla="*/ 406090 h 435245"/>
                <a:gd name="connsiteX11" fmla="*/ 384956 w 481378"/>
                <a:gd name="connsiteY11" fmla="*/ 435245 h 435245"/>
                <a:gd name="connsiteX12" fmla="*/ 380871 w 481378"/>
                <a:gd name="connsiteY12" fmla="*/ 434645 h 435245"/>
                <a:gd name="connsiteX13" fmla="*/ 377482 w 481378"/>
                <a:gd name="connsiteY13" fmla="*/ 435245 h 435245"/>
                <a:gd name="connsiteX14" fmla="*/ 267469 w 481378"/>
                <a:gd name="connsiteY14" fmla="*/ 406871 h 435245"/>
                <a:gd name="connsiteX15" fmla="*/ 262999 w 481378"/>
                <a:gd name="connsiteY15" fmla="*/ 404405 h 435245"/>
                <a:gd name="connsiteX16" fmla="*/ 261864 w 481378"/>
                <a:gd name="connsiteY16" fmla="*/ 404007 h 435245"/>
                <a:gd name="connsiteX17" fmla="*/ 261901 w 481378"/>
                <a:gd name="connsiteY17" fmla="*/ 403799 h 435245"/>
                <a:gd name="connsiteX18" fmla="*/ 205827 w 481378"/>
                <a:gd name="connsiteY18" fmla="*/ 372867 h 435245"/>
                <a:gd name="connsiteX19" fmla="*/ 143607 w 481378"/>
                <a:gd name="connsiteY19" fmla="*/ 326954 h 435245"/>
                <a:gd name="connsiteX20" fmla="*/ 0 w 481378"/>
                <a:gd name="connsiteY20" fmla="*/ 87465 h 435245"/>
                <a:gd name="connsiteX21" fmla="*/ 18464 w 481378"/>
                <a:gd name="connsiteY21" fmla="*/ 29155 h 435245"/>
                <a:gd name="connsiteX22" fmla="*/ 96422 w 481378"/>
                <a:gd name="connsiteY22" fmla="*/ 0 h 43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78" h="435245">
                  <a:moveTo>
                    <a:pt x="96422" y="0"/>
                  </a:moveTo>
                  <a:lnTo>
                    <a:pt x="100507" y="600"/>
                  </a:lnTo>
                  <a:lnTo>
                    <a:pt x="103896" y="0"/>
                  </a:lnTo>
                  <a:cubicBezTo>
                    <a:pt x="135695" y="0"/>
                    <a:pt x="173648" y="9892"/>
                    <a:pt x="213909" y="28374"/>
                  </a:cubicBezTo>
                  <a:lnTo>
                    <a:pt x="218379" y="30840"/>
                  </a:lnTo>
                  <a:lnTo>
                    <a:pt x="219514" y="31238"/>
                  </a:lnTo>
                  <a:lnTo>
                    <a:pt x="219477" y="31446"/>
                  </a:lnTo>
                  <a:lnTo>
                    <a:pt x="275551" y="62378"/>
                  </a:lnTo>
                  <a:cubicBezTo>
                    <a:pt x="296355" y="75751"/>
                    <a:pt x="317255" y="91110"/>
                    <a:pt x="337771" y="108291"/>
                  </a:cubicBezTo>
                  <a:cubicBezTo>
                    <a:pt x="428038" y="185344"/>
                    <a:pt x="481378" y="279057"/>
                    <a:pt x="481378" y="347779"/>
                  </a:cubicBezTo>
                  <a:cubicBezTo>
                    <a:pt x="481378" y="370687"/>
                    <a:pt x="475223" y="389430"/>
                    <a:pt x="462914" y="406090"/>
                  </a:cubicBezTo>
                  <a:cubicBezTo>
                    <a:pt x="444450" y="426915"/>
                    <a:pt x="417780" y="435245"/>
                    <a:pt x="384956" y="435245"/>
                  </a:cubicBezTo>
                  <a:lnTo>
                    <a:pt x="380871" y="434645"/>
                  </a:lnTo>
                  <a:lnTo>
                    <a:pt x="377482" y="435245"/>
                  </a:lnTo>
                  <a:cubicBezTo>
                    <a:pt x="345683" y="435245"/>
                    <a:pt x="307730" y="425353"/>
                    <a:pt x="267469" y="406871"/>
                  </a:cubicBezTo>
                  <a:lnTo>
                    <a:pt x="262999" y="404405"/>
                  </a:lnTo>
                  <a:lnTo>
                    <a:pt x="261864" y="404007"/>
                  </a:lnTo>
                  <a:lnTo>
                    <a:pt x="261901" y="403799"/>
                  </a:lnTo>
                  <a:lnTo>
                    <a:pt x="205827" y="372867"/>
                  </a:lnTo>
                  <a:cubicBezTo>
                    <a:pt x="185023" y="359494"/>
                    <a:pt x="164123" y="344135"/>
                    <a:pt x="143607" y="326954"/>
                  </a:cubicBezTo>
                  <a:cubicBezTo>
                    <a:pt x="53340" y="249901"/>
                    <a:pt x="0" y="156188"/>
                    <a:pt x="0" y="87465"/>
                  </a:cubicBezTo>
                  <a:cubicBezTo>
                    <a:pt x="0" y="64558"/>
                    <a:pt x="6155" y="45815"/>
                    <a:pt x="18464" y="29155"/>
                  </a:cubicBezTo>
                  <a:cubicBezTo>
                    <a:pt x="36928" y="8330"/>
                    <a:pt x="63598" y="0"/>
                    <a:pt x="96422" y="0"/>
                  </a:cubicBezTo>
                  <a:close/>
                </a:path>
              </a:pathLst>
            </a:custGeom>
            <a:solidFill>
              <a:srgbClr val="009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25A6B22-1121-4306-8A4A-D8EED84CC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5877" y="477626"/>
              <a:ext cx="395584" cy="416941"/>
            </a:xfrm>
            <a:custGeom>
              <a:avLst/>
              <a:gdLst>
                <a:gd name="T0" fmla="*/ 23 w 193"/>
                <a:gd name="T1" fmla="*/ 0 h 200"/>
                <a:gd name="T2" fmla="*/ 7 w 193"/>
                <a:gd name="T3" fmla="*/ 14 h 200"/>
                <a:gd name="T4" fmla="*/ 0 w 193"/>
                <a:gd name="T5" fmla="*/ 52 h 200"/>
                <a:gd name="T6" fmla="*/ 63 w 193"/>
                <a:gd name="T7" fmla="*/ 52 h 200"/>
                <a:gd name="T8" fmla="*/ 36 w 193"/>
                <a:gd name="T9" fmla="*/ 200 h 200"/>
                <a:gd name="T10" fmla="*/ 85 w 193"/>
                <a:gd name="T11" fmla="*/ 200 h 200"/>
                <a:gd name="T12" fmla="*/ 102 w 193"/>
                <a:gd name="T13" fmla="*/ 185 h 200"/>
                <a:gd name="T14" fmla="*/ 124 w 193"/>
                <a:gd name="T15" fmla="*/ 52 h 200"/>
                <a:gd name="T16" fmla="*/ 169 w 193"/>
                <a:gd name="T17" fmla="*/ 52 h 200"/>
                <a:gd name="T18" fmla="*/ 186 w 193"/>
                <a:gd name="T19" fmla="*/ 38 h 200"/>
                <a:gd name="T20" fmla="*/ 193 w 193"/>
                <a:gd name="T21" fmla="*/ 0 h 200"/>
                <a:gd name="T22" fmla="*/ 23 w 193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200">
                  <a:moveTo>
                    <a:pt x="23" y="0"/>
                  </a:moveTo>
                  <a:cubicBezTo>
                    <a:pt x="15" y="0"/>
                    <a:pt x="9" y="6"/>
                    <a:pt x="7" y="1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85" y="200"/>
                    <a:pt x="85" y="200"/>
                    <a:pt x="85" y="200"/>
                  </a:cubicBezTo>
                  <a:cubicBezTo>
                    <a:pt x="92" y="200"/>
                    <a:pt x="100" y="197"/>
                    <a:pt x="102" y="185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69" y="52"/>
                    <a:pt x="169" y="52"/>
                    <a:pt x="169" y="52"/>
                  </a:cubicBezTo>
                  <a:cubicBezTo>
                    <a:pt x="177" y="52"/>
                    <a:pt x="184" y="47"/>
                    <a:pt x="186" y="38"/>
                  </a:cubicBezTo>
                  <a:cubicBezTo>
                    <a:pt x="193" y="0"/>
                    <a:pt x="193" y="0"/>
                    <a:pt x="193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" name="Google Shape;553;p115">
            <a:extLst>
              <a:ext uri="{FF2B5EF4-FFF2-40B4-BE49-F238E27FC236}">
                <a16:creationId xmlns:a16="http://schemas.microsoft.com/office/drawing/2014/main" id="{24926D10-0301-4429-A061-E35BE0958D35}"/>
              </a:ext>
            </a:extLst>
          </p:cNvPr>
          <p:cNvPicPr preferRelativeResize="0"/>
          <p:nvPr/>
        </p:nvPicPr>
        <p:blipFill>
          <a:blip r:embed="rId18">
            <a:alphaModFix amt="69000"/>
          </a:blip>
          <a:stretch>
            <a:fillRect/>
          </a:stretch>
        </p:blipFill>
        <p:spPr>
          <a:xfrm>
            <a:off x="10430910" y="569842"/>
            <a:ext cx="664679" cy="328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118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b="1" kern="1200">
          <a:solidFill>
            <a:schemeClr val="tx2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Telstra Akkurat" panose="020B0504020101020102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48">
          <p15:clr>
            <a:srgbClr val="F26B43"/>
          </p15:clr>
        </p15:guide>
        <p15:guide id="6" orient="horz" pos="4038">
          <p15:clr>
            <a:srgbClr val="F26B43"/>
          </p15:clr>
        </p15:guide>
        <p15:guide id="7" orient="horz" pos="144">
          <p15:clr>
            <a:srgbClr val="A4A3A4"/>
          </p15:clr>
        </p15:guide>
        <p15:guide id="9" pos="453">
          <p15:clr>
            <a:srgbClr val="A4A3A4"/>
          </p15:clr>
        </p15:guide>
        <p15:guide id="10" pos="606">
          <p15:clr>
            <a:srgbClr val="A4A3A4"/>
          </p15:clr>
        </p15:guide>
        <p15:guide id="12" pos="902">
          <p15:clr>
            <a:srgbClr val="A4A3A4"/>
          </p15:clr>
        </p15:guide>
        <p15:guide id="13" pos="1054">
          <p15:clr>
            <a:srgbClr val="A4A3A4"/>
          </p15:clr>
        </p15:guide>
        <p15:guide id="14" pos="1206">
          <p15:clr>
            <a:srgbClr val="A4A3A4"/>
          </p15:clr>
        </p15:guide>
        <p15:guide id="15" pos="1358">
          <p15:clr>
            <a:srgbClr val="A4A3A4"/>
          </p15:clr>
        </p15:guide>
        <p15:guide id="16" pos="1510">
          <p15:clr>
            <a:srgbClr val="A4A3A4"/>
          </p15:clr>
        </p15:guide>
        <p15:guide id="17" pos="1662">
          <p15:clr>
            <a:srgbClr val="A4A3A4"/>
          </p15:clr>
        </p15:guide>
        <p15:guide id="18" pos="1806">
          <p15:clr>
            <a:srgbClr val="A4A3A4"/>
          </p15:clr>
        </p15:guide>
        <p15:guide id="19" pos="1958">
          <p15:clr>
            <a:srgbClr val="A4A3A4"/>
          </p15:clr>
        </p15:guide>
        <p15:guide id="20" pos="2110">
          <p15:clr>
            <a:srgbClr val="A4A3A4"/>
          </p15:clr>
        </p15:guide>
        <p15:guide id="21" pos="2262">
          <p15:clr>
            <a:srgbClr val="A4A3A4"/>
          </p15:clr>
        </p15:guide>
        <p15:guide id="22" pos="2412">
          <p15:clr>
            <a:srgbClr val="A4A3A4"/>
          </p15:clr>
        </p15:guide>
        <p15:guide id="23" pos="2558">
          <p15:clr>
            <a:srgbClr val="A4A3A4"/>
          </p15:clr>
        </p15:guide>
        <p15:guide id="24" pos="2706">
          <p15:clr>
            <a:srgbClr val="5ACBF0"/>
          </p15:clr>
        </p15:guide>
        <p15:guide id="25" pos="2862">
          <p15:clr>
            <a:srgbClr val="A4A3A4"/>
          </p15:clr>
        </p15:guide>
        <p15:guide id="26" pos="3014">
          <p15:clr>
            <a:srgbClr val="A4A3A4"/>
          </p15:clr>
        </p15:guide>
        <p15:guide id="27" pos="3166">
          <p15:clr>
            <a:srgbClr val="A4A3A4"/>
          </p15:clr>
        </p15:guide>
        <p15:guide id="28" pos="3318">
          <p15:clr>
            <a:srgbClr val="A4A3A4"/>
          </p15:clr>
        </p15:guide>
        <p15:guide id="29" pos="3462">
          <p15:clr>
            <a:srgbClr val="A4A3A4"/>
          </p15:clr>
        </p15:guide>
        <p15:guide id="30" pos="3614">
          <p15:clr>
            <a:srgbClr val="A4A3A4"/>
          </p15:clr>
        </p15:guide>
        <p15:guide id="31" pos="3766">
          <p15:clr>
            <a:srgbClr val="A4A3A4"/>
          </p15:clr>
        </p15:guide>
        <p15:guide id="32" pos="3916">
          <p15:clr>
            <a:srgbClr val="A4A3A4"/>
          </p15:clr>
        </p15:guide>
        <p15:guide id="33" pos="4070">
          <p15:clr>
            <a:srgbClr val="A4A3A4"/>
          </p15:clr>
        </p15:guide>
        <p15:guide id="34" pos="4222">
          <p15:clr>
            <a:srgbClr val="A4A3A4"/>
          </p15:clr>
        </p15:guide>
        <p15:guide id="35" pos="4366">
          <p15:clr>
            <a:srgbClr val="A4A3A4"/>
          </p15:clr>
        </p15:guide>
        <p15:guide id="36" pos="4518">
          <p15:clr>
            <a:srgbClr val="A4A3A4"/>
          </p15:clr>
        </p15:guide>
        <p15:guide id="37" pos="4670">
          <p15:clr>
            <a:srgbClr val="A4A3A4"/>
          </p15:clr>
        </p15:guide>
        <p15:guide id="38" pos="4822">
          <p15:clr>
            <a:srgbClr val="A4A3A4"/>
          </p15:clr>
        </p15:guide>
        <p15:guide id="39" pos="4974">
          <p15:clr>
            <a:srgbClr val="5ACBF0"/>
          </p15:clr>
        </p15:guide>
        <p15:guide id="40" pos="5118">
          <p15:clr>
            <a:srgbClr val="A4A3A4"/>
          </p15:clr>
        </p15:guide>
        <p15:guide id="41" pos="5270">
          <p15:clr>
            <a:srgbClr val="A4A3A4"/>
          </p15:clr>
        </p15:guide>
        <p15:guide id="42" pos="5422">
          <p15:clr>
            <a:srgbClr val="A4A3A4"/>
          </p15:clr>
        </p15:guide>
        <p15:guide id="43" pos="5572">
          <p15:clr>
            <a:srgbClr val="A4A3A4"/>
          </p15:clr>
        </p15:guide>
        <p15:guide id="44" pos="5726">
          <p15:clr>
            <a:srgbClr val="A4A3A4"/>
          </p15:clr>
        </p15:guide>
        <p15:guide id="45" pos="5878">
          <p15:clr>
            <a:srgbClr val="A4A3A4"/>
          </p15:clr>
        </p15:guide>
        <p15:guide id="46" pos="6022">
          <p15:clr>
            <a:srgbClr val="A4A3A4"/>
          </p15:clr>
        </p15:guide>
        <p15:guide id="47" pos="6174">
          <p15:clr>
            <a:srgbClr val="A4A3A4"/>
          </p15:clr>
        </p15:guide>
        <p15:guide id="48" pos="6326">
          <p15:clr>
            <a:srgbClr val="A4A3A4"/>
          </p15:clr>
        </p15:guide>
        <p15:guide id="49" pos="6478">
          <p15:clr>
            <a:srgbClr val="A4A3A4"/>
          </p15:clr>
        </p15:guide>
        <p15:guide id="50" pos="6630">
          <p15:clr>
            <a:srgbClr val="A4A3A4"/>
          </p15:clr>
        </p15:guide>
        <p15:guide id="51" pos="6780">
          <p15:clr>
            <a:srgbClr val="A4A3A4"/>
          </p15:clr>
        </p15:guide>
        <p15:guide id="52" pos="6926">
          <p15:clr>
            <a:srgbClr val="A4A3A4"/>
          </p15:clr>
        </p15:guide>
        <p15:guide id="53" pos="7078">
          <p15:clr>
            <a:srgbClr val="A4A3A4"/>
          </p15:clr>
        </p15:guide>
        <p15:guide id="54" pos="7230">
          <p15:clr>
            <a:srgbClr val="A4A3A4"/>
          </p15:clr>
        </p15:guide>
        <p15:guide id="55" pos="7534">
          <p15:clr>
            <a:srgbClr val="A4A3A4"/>
          </p15:clr>
        </p15:guide>
        <p15:guide id="56" orient="horz" pos="436">
          <p15:clr>
            <a:srgbClr val="A4A3A4"/>
          </p15:clr>
        </p15:guide>
        <p15:guide id="58" orient="horz" pos="578">
          <p15:clr>
            <a:srgbClr val="A4A3A4"/>
          </p15:clr>
        </p15:guide>
        <p15:guide id="59" orient="horz" pos="724">
          <p15:clr>
            <a:srgbClr val="A4A3A4"/>
          </p15:clr>
        </p15:guide>
        <p15:guide id="60" orient="horz" pos="867">
          <p15:clr>
            <a:srgbClr val="A4A3A4"/>
          </p15:clr>
        </p15:guide>
        <p15:guide id="61" orient="horz" pos="1152">
          <p15:clr>
            <a:srgbClr val="A4A3A4"/>
          </p15:clr>
        </p15:guide>
        <p15:guide id="62" orient="horz" pos="1298">
          <p15:clr>
            <a:srgbClr val="A4A3A4"/>
          </p15:clr>
        </p15:guide>
        <p15:guide id="63" orient="horz" pos="1444">
          <p15:clr>
            <a:srgbClr val="A4A3A4"/>
          </p15:clr>
        </p15:guide>
        <p15:guide id="64" orient="horz" pos="1588">
          <p15:clr>
            <a:srgbClr val="A4A3A4"/>
          </p15:clr>
        </p15:guide>
        <p15:guide id="65" orient="horz" pos="1728">
          <p15:clr>
            <a:srgbClr val="A4A3A4"/>
          </p15:clr>
        </p15:guide>
        <p15:guide id="66" orient="horz" pos="1874">
          <p15:clr>
            <a:srgbClr val="A4A3A4"/>
          </p15:clr>
        </p15:guide>
        <p15:guide id="67" orient="horz" pos="2018">
          <p15:clr>
            <a:srgbClr val="A4A3A4"/>
          </p15:clr>
        </p15:guide>
        <p15:guide id="68" orient="horz" pos="2160">
          <p15:clr>
            <a:srgbClr val="5ACBF0"/>
          </p15:clr>
        </p15:guide>
        <p15:guide id="69" orient="horz" pos="2308">
          <p15:clr>
            <a:srgbClr val="A4A3A4"/>
          </p15:clr>
        </p15:guide>
        <p15:guide id="70" orient="horz" pos="2454">
          <p15:clr>
            <a:srgbClr val="A4A3A4"/>
          </p15:clr>
        </p15:guide>
        <p15:guide id="71" orient="horz" pos="2594">
          <p15:clr>
            <a:srgbClr val="A4A3A4"/>
          </p15:clr>
        </p15:guide>
        <p15:guide id="72" orient="horz" pos="2738">
          <p15:clr>
            <a:srgbClr val="A4A3A4"/>
          </p15:clr>
        </p15:guide>
        <p15:guide id="73" orient="horz" pos="2882">
          <p15:clr>
            <a:srgbClr val="A4A3A4"/>
          </p15:clr>
        </p15:guide>
        <p15:guide id="74" orient="horz" pos="3028">
          <p15:clr>
            <a:srgbClr val="A4A3A4"/>
          </p15:clr>
        </p15:guide>
        <p15:guide id="75" orient="horz" pos="3174">
          <p15:clr>
            <a:srgbClr val="A4A3A4"/>
          </p15:clr>
        </p15:guide>
        <p15:guide id="76" orient="horz" pos="3318">
          <p15:clr>
            <a:srgbClr val="A4A3A4"/>
          </p15:clr>
        </p15:guide>
        <p15:guide id="77" orient="horz" pos="3458">
          <p15:clr>
            <a:srgbClr val="A4A3A4"/>
          </p15:clr>
        </p15:guide>
        <p15:guide id="78" orient="horz" pos="3602">
          <p15:clr>
            <a:srgbClr val="A4A3A4"/>
          </p15:clr>
        </p15:guide>
        <p15:guide id="79" orient="horz" pos="3894">
          <p15:clr>
            <a:srgbClr val="A4A3A4"/>
          </p15:clr>
        </p15:guide>
        <p15:guide id="80" orient="horz" pos="4184">
          <p15:clr>
            <a:srgbClr val="A4A3A4"/>
          </p15:clr>
        </p15:guide>
        <p15:guide id="81" pos="756">
          <p15:clr>
            <a:srgbClr val="A4A3A4"/>
          </p15:clr>
        </p15:guide>
        <p15:guide id="83" pos="7378">
          <p15:clr>
            <a:srgbClr val="F26B43"/>
          </p15:clr>
        </p15:guide>
        <p15:guide id="84" pos="302">
          <p15:clr>
            <a:srgbClr val="F26B43"/>
          </p15:clr>
        </p15:guide>
        <p15:guide id="85" orient="horz" pos="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AFC2F8-339D-477E-B72B-265B600BC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125" y="3052938"/>
            <a:ext cx="7929980" cy="523220"/>
          </a:xfrm>
        </p:spPr>
        <p:txBody>
          <a:bodyPr/>
          <a:lstStyle/>
          <a:p>
            <a:r>
              <a:rPr lang="en-US" b="0" dirty="0"/>
              <a:t>Hawaii BAU – </a:t>
            </a:r>
            <a:r>
              <a:rPr lang="en-US" b="0" dirty="0" smtClean="0"/>
              <a:t>21.03 </a:t>
            </a:r>
            <a:r>
              <a:rPr lang="en-US" b="0" dirty="0"/>
              <a:t>- 01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83CCA-B356-4089-89A3-67008EB95C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6" y="4405258"/>
            <a:ext cx="6345554" cy="1238188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by Team ‘Hawaii’</a:t>
            </a:r>
          </a:p>
        </p:txBody>
      </p:sp>
      <p:pic>
        <p:nvPicPr>
          <p:cNvPr id="11" name="Graphic 10" descr="Tropical scene">
            <a:extLst>
              <a:ext uri="{FF2B5EF4-FFF2-40B4-BE49-F238E27FC236}">
                <a16:creationId xmlns:a16="http://schemas.microsoft.com/office/drawing/2014/main" id="{9A38941E-75A9-4202-B7B7-EBC7B5A2B0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45360" y="47290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5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92425" y="482600"/>
            <a:ext cx="9975878" cy="6278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P2OB-12163 : As a Value Creation team member, I should be able to see all the cases assigned to my team queue in the list views</a:t>
            </a:r>
            <a:endParaRPr lang="en-US" sz="2400" b="0" dirty="0"/>
          </a:p>
        </p:txBody>
      </p:sp>
      <p:sp>
        <p:nvSpPr>
          <p:cNvPr id="6" name="Rectangle 5"/>
          <p:cNvSpPr/>
          <p:nvPr/>
        </p:nvSpPr>
        <p:spPr>
          <a:xfrm>
            <a:off x="3594538" y="3058510"/>
            <a:ext cx="3704896" cy="961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1791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92425" y="482600"/>
            <a:ext cx="9975878" cy="9417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P2OB-12530 : As a Channel Manager/ AE once I share an opportunity with a Partner, I should be able to recall the opportunity before it has been accepted/ rejected by the Partner</a:t>
            </a:r>
            <a:endParaRPr lang="en-US" sz="2400" b="0" dirty="0"/>
          </a:p>
        </p:txBody>
      </p:sp>
      <p:sp>
        <p:nvSpPr>
          <p:cNvPr id="6" name="Rectangle 5"/>
          <p:cNvSpPr/>
          <p:nvPr/>
        </p:nvSpPr>
        <p:spPr>
          <a:xfrm>
            <a:off x="3594538" y="3058510"/>
            <a:ext cx="3704896" cy="961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496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60574" y="1646504"/>
            <a:ext cx="9809815" cy="2197525"/>
          </a:xfrm>
        </p:spPr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User Reference </a:t>
            </a:r>
            <a:r>
              <a:rPr lang="en-US" sz="2400" dirty="0" smtClean="0"/>
              <a:t>Guide</a:t>
            </a:r>
          </a:p>
          <a:p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/>
              <a:t>Presales Solution Pilot </a:t>
            </a:r>
            <a:r>
              <a:rPr lang="en-US" sz="2400" b="0" dirty="0"/>
              <a:t>User </a:t>
            </a:r>
            <a:r>
              <a:rPr lang="en-US" sz="2400" b="0" dirty="0" smtClean="0"/>
              <a:t>: David Adam(Account Manager)</a:t>
            </a:r>
          </a:p>
          <a:p>
            <a:endParaRPr lang="en-US" sz="2400" b="0" dirty="0"/>
          </a:p>
          <a:p>
            <a:r>
              <a:rPr lang="en-US" sz="2400" b="0" dirty="0" smtClean="0"/>
              <a:t>Presales Solution </a:t>
            </a:r>
            <a:r>
              <a:rPr lang="en-US" sz="2400" b="0" dirty="0"/>
              <a:t>Queue members : Rob </a:t>
            </a:r>
            <a:r>
              <a:rPr lang="en-US" sz="2400" b="0" dirty="0" smtClean="0"/>
              <a:t>Alexander</a:t>
            </a:r>
          </a:p>
          <a:p>
            <a:endParaRPr lang="en-US" sz="2400" b="0" dirty="0"/>
          </a:p>
        </p:txBody>
      </p:sp>
      <p:sp>
        <p:nvSpPr>
          <p:cNvPr id="6" name="Rectangle 5"/>
          <p:cNvSpPr/>
          <p:nvPr/>
        </p:nvSpPr>
        <p:spPr>
          <a:xfrm>
            <a:off x="3594538" y="3058510"/>
            <a:ext cx="3704896" cy="961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0608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2CEA-5FAC-4D25-848C-24F00B5383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Graphic 5" descr="Tropical scene">
            <a:extLst>
              <a:ext uri="{FF2B5EF4-FFF2-40B4-BE49-F238E27FC236}">
                <a16:creationId xmlns:a16="http://schemas.microsoft.com/office/drawing/2014/main" id="{1C60CF15-58AD-4198-863C-9D7F1B518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86560" y="2466557"/>
            <a:ext cx="1924886" cy="1924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B3DAD-BC9C-4B64-BC7C-CFC2A0872CC6}"/>
              </a:ext>
            </a:extLst>
          </p:cNvPr>
          <p:cNvSpPr txBox="1"/>
          <p:nvPr/>
        </p:nvSpPr>
        <p:spPr>
          <a:xfrm>
            <a:off x="6868160" y="2875002"/>
            <a:ext cx="32512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AU" sz="7200" b="1" dirty="0">
                <a:solidFill>
                  <a:srgbClr val="92D05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3252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92425" y="482600"/>
            <a:ext cx="10270825" cy="418576"/>
          </a:xfrm>
        </p:spPr>
        <p:txBody>
          <a:bodyPr/>
          <a:lstStyle/>
          <a:p>
            <a:r>
              <a:rPr lang="en-US" dirty="0"/>
              <a:t>Stories for Today’s Showcase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208547" y="1179871"/>
            <a:ext cx="11774906" cy="54416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 smtClean="0"/>
              <a:t>P2OB - </a:t>
            </a:r>
            <a:r>
              <a:rPr lang="en-AU" b="0" dirty="0" smtClean="0"/>
              <a:t>11816 </a:t>
            </a:r>
            <a:r>
              <a:rPr lang="en-AU" b="0" dirty="0"/>
              <a:t>: </a:t>
            </a:r>
            <a:r>
              <a:rPr lang="en-US" b="0" dirty="0"/>
              <a:t>As a CE, I should not be allowed to change the PPC/Partner Account for a lead that has already been shared with a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P2OB-11848 </a:t>
            </a:r>
            <a:r>
              <a:rPr lang="en-AU" b="0" dirty="0" smtClean="0"/>
              <a:t>: </a:t>
            </a:r>
            <a:r>
              <a:rPr lang="en-US" b="0" dirty="0"/>
              <a:t>As a TPC user, I should be able to raise a case for the C.E to update the contact details for an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P2OB-12534 : As an Opportunity Owner, I want to be warned when my updated Close Date is after the Revenue Impact Date, so I can update </a:t>
            </a:r>
            <a:r>
              <a:rPr lang="en-US" b="0" dirty="0" smtClean="0"/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P2OB-12545  : As </a:t>
            </a:r>
            <a:r>
              <a:rPr lang="en-US" b="0" dirty="0"/>
              <a:t>a user with Read/Edit rights to the Work Order, I should not be able to remove or change Case reference from the Work Order record, so the relationship is </a:t>
            </a:r>
            <a:r>
              <a:rPr lang="en-US" b="0" dirty="0" smtClean="0"/>
              <a:t>intact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P2OB-12145 : </a:t>
            </a:r>
            <a:r>
              <a:rPr lang="en-US" b="0" dirty="0"/>
              <a:t>As a Partner Manager, I should be able to edit the Partner Plan for my Partner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P2OB-12432 : </a:t>
            </a:r>
            <a:r>
              <a:rPr lang="en-US" b="0" dirty="0"/>
              <a:t>As a Partner I want a resend SMS button in the PPV Tool so I can get a new OTP if there is an error in sending an SMS to the </a:t>
            </a:r>
            <a:r>
              <a:rPr lang="en-US" b="0" dirty="0" err="1"/>
              <a:t>Cust</a:t>
            </a:r>
            <a:r>
              <a:rPr lang="en-US" b="0" dirty="0"/>
              <a:t> </a:t>
            </a:r>
            <a:r>
              <a:rPr lang="en-US" b="0" dirty="0" err="1"/>
              <a:t>Auth</a:t>
            </a:r>
            <a:r>
              <a:rPr lang="en-US" b="0" dirty="0"/>
              <a:t> </a:t>
            </a:r>
            <a:r>
              <a:rPr lang="en-US" b="0" dirty="0" smtClean="0"/>
              <a:t>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EDGE-193142 : </a:t>
            </a:r>
            <a:r>
              <a:rPr lang="en-US" b="0" dirty="0"/>
              <a:t>CI || PRM || Issue with Partner Support Cases || Opportunity related to other Account linked to different </a:t>
            </a:r>
            <a:r>
              <a:rPr lang="en-US" b="0" dirty="0" smtClean="0"/>
              <a:t>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P2OB-12163 : As a Value Creation team member, I should be able to see all the cases assigned to my team queue in the list views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P2OB-12530 : </a:t>
            </a:r>
            <a:r>
              <a:rPr lang="en-US" b="0" dirty="0"/>
              <a:t>As a Channel Manager/ AE once I share an opportunity with a Partner, I should be able to recall the opportunity before it has been accepted/ rejected by the Partner</a:t>
            </a:r>
          </a:p>
          <a:p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dirty="0"/>
              <a:t/>
            </a:r>
            <a:br>
              <a:rPr lang="en-US" dirty="0"/>
            </a:b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AU" b="0" dirty="0"/>
          </a:p>
          <a:p>
            <a:endParaRPr lang="en-A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0" dirty="0"/>
          </a:p>
          <a:p>
            <a:endParaRPr lang="en-A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0" dirty="0"/>
          </a:p>
        </p:txBody>
      </p:sp>
    </p:spTree>
    <p:extLst>
      <p:ext uri="{BB962C8B-B14F-4D97-AF65-F5344CB8AC3E}">
        <p14:creationId xmlns:p14="http://schemas.microsoft.com/office/powerpoint/2010/main" val="425426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92425" y="482600"/>
            <a:ext cx="9975878" cy="9417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0" dirty="0"/>
              <a:t>P2OB - 11816 : </a:t>
            </a:r>
            <a:r>
              <a:rPr lang="en-US" sz="2400" b="0" dirty="0"/>
              <a:t>As a CE, I should not be allowed to change the PPC/Partner Account for a lead that has already been shared with a Partner</a:t>
            </a:r>
            <a:endParaRPr lang="en-US" sz="2400" b="0" dirty="0"/>
          </a:p>
        </p:txBody>
      </p:sp>
      <p:sp>
        <p:nvSpPr>
          <p:cNvPr id="6" name="Rectangle 5"/>
          <p:cNvSpPr/>
          <p:nvPr/>
        </p:nvSpPr>
        <p:spPr>
          <a:xfrm>
            <a:off x="3594538" y="3058510"/>
            <a:ext cx="3704896" cy="961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5" y="1424395"/>
            <a:ext cx="11315947" cy="54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0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92425" y="482600"/>
            <a:ext cx="9975878" cy="6278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P2OB-11848 </a:t>
            </a:r>
            <a:r>
              <a:rPr lang="en-AU" sz="2400" b="0" dirty="0"/>
              <a:t>: </a:t>
            </a:r>
            <a:r>
              <a:rPr lang="en-US" sz="2400" b="0" dirty="0"/>
              <a:t>As a TPC user, I should be able to raise a case for the C.E to update the contact details for an Account</a:t>
            </a:r>
            <a:endParaRPr lang="en-US" sz="2400" b="0" dirty="0"/>
          </a:p>
        </p:txBody>
      </p:sp>
      <p:sp>
        <p:nvSpPr>
          <p:cNvPr id="6" name="Rectangle 5"/>
          <p:cNvSpPr/>
          <p:nvPr/>
        </p:nvSpPr>
        <p:spPr>
          <a:xfrm>
            <a:off x="3594538" y="3058510"/>
            <a:ext cx="3704896" cy="961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5" y="1110463"/>
            <a:ext cx="11363244" cy="55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6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92425" y="482600"/>
            <a:ext cx="9975878" cy="9417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P2OB-12534 : As an Opportunity Owner, I want to be warned when my updated Close Date is after the Revenue Impact Date, so I can update it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4538" y="3058510"/>
            <a:ext cx="3704896" cy="961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5" y="1424395"/>
            <a:ext cx="11315947" cy="514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6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92425" y="482600"/>
            <a:ext cx="9975878" cy="9417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P2OB-12545  : As a user with Read/Edit rights to the Work Order, I should not be able to remove or change Case reference from the Work Order record, so the relationship is intact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4538" y="3058510"/>
            <a:ext cx="3704896" cy="961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4" y="1424395"/>
            <a:ext cx="11237121" cy="50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92425" y="482600"/>
            <a:ext cx="9975878" cy="6278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P2OB-12145 : As a Partner Manager, I should be able to edit the Partner Plan for my Partner Account</a:t>
            </a:r>
            <a:endParaRPr lang="en-US" sz="2400" b="0" dirty="0"/>
          </a:p>
        </p:txBody>
      </p:sp>
      <p:sp>
        <p:nvSpPr>
          <p:cNvPr id="6" name="Rectangle 5"/>
          <p:cNvSpPr/>
          <p:nvPr/>
        </p:nvSpPr>
        <p:spPr>
          <a:xfrm>
            <a:off x="3594538" y="3058510"/>
            <a:ext cx="3704896" cy="961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8369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92425" y="482600"/>
            <a:ext cx="9975878" cy="9417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P2OB-12432 : As a Partner I want a resend SMS button in the PPV Tool so I can get a new OTP if there is an error in sending an SMS to the </a:t>
            </a:r>
            <a:r>
              <a:rPr lang="en-US" sz="2400" b="0" dirty="0" err="1"/>
              <a:t>Cust</a:t>
            </a:r>
            <a:r>
              <a:rPr lang="en-US" sz="2400" b="0" dirty="0"/>
              <a:t> </a:t>
            </a:r>
            <a:r>
              <a:rPr lang="en-US" sz="2400" b="0" dirty="0" err="1"/>
              <a:t>Auth</a:t>
            </a:r>
            <a:r>
              <a:rPr lang="en-US" sz="2400" b="0" dirty="0"/>
              <a:t> Rep</a:t>
            </a:r>
            <a:endParaRPr lang="en-US" sz="2400" b="0" dirty="0"/>
          </a:p>
        </p:txBody>
      </p:sp>
      <p:sp>
        <p:nvSpPr>
          <p:cNvPr id="6" name="Rectangle 5"/>
          <p:cNvSpPr/>
          <p:nvPr/>
        </p:nvSpPr>
        <p:spPr>
          <a:xfrm>
            <a:off x="3594538" y="3058510"/>
            <a:ext cx="3704896" cy="961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623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92425" y="482600"/>
            <a:ext cx="9975878" cy="6278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EDGE-193142 : CI || PRM || Issue with Partner Support Cases || Opportunity related to other Account linked to different Account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4538" y="3058510"/>
            <a:ext cx="3704896" cy="961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6627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lstra Appirio">
  <a:themeElements>
    <a:clrScheme name="Telstra 3.1 Blue PPT">
      <a:dk1>
        <a:srgbClr val="000000"/>
      </a:dk1>
      <a:lt1>
        <a:sysClr val="window" lastClr="FFFFFF"/>
      </a:lt1>
      <a:dk2>
        <a:srgbClr val="001E82"/>
      </a:dk2>
      <a:lt2>
        <a:srgbClr val="D8EFFE"/>
      </a:lt2>
      <a:accent1>
        <a:srgbClr val="001E82"/>
      </a:accent1>
      <a:accent2>
        <a:srgbClr val="B2E0FD"/>
      </a:accent2>
      <a:accent3>
        <a:srgbClr val="0099F8"/>
      </a:accent3>
      <a:accent4>
        <a:srgbClr val="0064C8"/>
      </a:accent4>
      <a:accent5>
        <a:srgbClr val="D2D2D2"/>
      </a:accent5>
      <a:accent6>
        <a:srgbClr val="8A92C5"/>
      </a:accent6>
      <a:hlink>
        <a:srgbClr val="001E82"/>
      </a:hlink>
      <a:folHlink>
        <a:srgbClr val="B2E0FD"/>
      </a:folHlink>
    </a:clrScheme>
    <a:fontScheme name="Telstra 3.1">
      <a:majorFont>
        <a:latin typeface="Telstra Akkurat"/>
        <a:ea typeface=""/>
        <a:cs typeface=""/>
      </a:majorFont>
      <a:minorFont>
        <a:latin typeface="Telstra Akku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AAAAAA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800" dirty="0" err="1" smtClean="0"/>
        </a:defPPr>
      </a:lstStyle>
    </a:txDef>
  </a:objectDefaults>
  <a:extraClrSchemeLst/>
  <a:custClrLst>
    <a:custClr name="Grey L1">
      <a:srgbClr val="414141"/>
    </a:custClr>
    <a:custClr name="Grey L2">
      <a:srgbClr val="787878"/>
    </a:custClr>
    <a:custClr name="Grey L3">
      <a:srgbClr val="AAAAAA"/>
    </a:custClr>
    <a:custClr name="Grey L4">
      <a:srgbClr val="D2D2D2"/>
    </a:custClr>
    <a:custClr name="Grey L5">
      <a:srgbClr val="E6E6E6"/>
    </a:custClr>
  </a:custClrLst>
  <a:extLst>
    <a:ext uri="{05A4C25C-085E-4340-85A3-A5531E510DB2}">
      <thm15:themeFamily xmlns:thm15="http://schemas.microsoft.com/office/thememl/2012/main" name="Telstra Appirio" id="{F19F64F6-C3A7-4E04-B1AC-5A258F104E64}" vid="{9B33D8B5-205E-4DE8-B6A1-3B84583C2C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9797</TotalTime>
  <Words>556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Libre Franklin</vt:lpstr>
      <vt:lpstr>Open Sans</vt:lpstr>
      <vt:lpstr>Proxima Nova</vt:lpstr>
      <vt:lpstr>Roboto</vt:lpstr>
      <vt:lpstr>Telstra Akkurat</vt:lpstr>
      <vt:lpstr>Telstra Appirio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Mathur, Ashish</dc:creator>
  <cp:lastModifiedBy>Patil Paresh Chunilal</cp:lastModifiedBy>
  <cp:revision>350</cp:revision>
  <dcterms:created xsi:type="dcterms:W3CDTF">2019-09-05T23:28:09Z</dcterms:created>
  <dcterms:modified xsi:type="dcterms:W3CDTF">2021-02-25T10:27:35Z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PA20101056@wipro.com</vt:lpwstr>
  </property>
  <property fmtid="{D5CDD505-2E9C-101B-9397-08002B2CF9AE}" pid="6" name="MSIP_Label_b9a70571-31c6-4603-80c1-ef2fb871a62a_SetDate">
    <vt:lpwstr>2019-12-12T18:34:59.8268738+05:30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