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b="def" i="def"/>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b="def" i="def"/>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b="def" i="def"/>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1" name="Shape 281"/>
          <p:cNvSpPr/>
          <p:nvPr>
            <p:ph type="sldImg"/>
          </p:nvPr>
        </p:nvSpPr>
        <p:spPr>
          <a:xfrm>
            <a:off x="1143000" y="685800"/>
            <a:ext cx="4572000" cy="3429000"/>
          </a:xfrm>
          <a:prstGeom prst="rect">
            <a:avLst/>
          </a:prstGeom>
        </p:spPr>
        <p:txBody>
          <a:bodyPr/>
          <a:lstStyle/>
          <a:p>
            <a:pPr/>
          </a:p>
        </p:txBody>
      </p:sp>
      <p:sp>
        <p:nvSpPr>
          <p:cNvPr id="282" name="Shape 2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Slide">
    <p:spTree>
      <p:nvGrpSpPr>
        <p:cNvPr id="1" name=""/>
        <p:cNvGrpSpPr/>
        <p:nvPr/>
      </p:nvGrpSpPr>
      <p:grpSpPr>
        <a:xfrm>
          <a:off x="0" y="0"/>
          <a:ext cx="0" cy="0"/>
          <a:chOff x="0" y="0"/>
          <a:chExt cx="0" cy="0"/>
        </a:xfrm>
      </p:grpSpPr>
      <p:sp>
        <p:nvSpPr>
          <p:cNvPr id="89" name="Google Shape;68;p11"/>
          <p:cNvSpPr/>
          <p:nvPr>
            <p:ph type="pic" idx="21"/>
          </p:nvPr>
        </p:nvSpPr>
        <p:spPr>
          <a:xfrm>
            <a:off x="6468607" y="-825934"/>
            <a:ext cx="8338268" cy="8123095"/>
          </a:xfrm>
          <a:prstGeom prst="rect">
            <a:avLst/>
          </a:prstGeom>
        </p:spPr>
        <p:txBody>
          <a:bodyPr lIns="91439" tIns="45719" rIns="91439" bIns="45719">
            <a:noAutofit/>
          </a:bodyPr>
          <a:lstStyle/>
          <a:p>
            <a:pPr/>
          </a:p>
        </p:txBody>
      </p:sp>
      <p:pic>
        <p:nvPicPr>
          <p:cNvPr id="90" name="Google Shape;69;p11" descr="Google Shape;69;p1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103" name="Google Shape;76;p12"/>
          <p:cNvSpPr/>
          <p:nvPr>
            <p:ph type="pic" sz="half" idx="21"/>
          </p:nvPr>
        </p:nvSpPr>
        <p:spPr>
          <a:xfrm>
            <a:off x="-792090" y="2514076"/>
            <a:ext cx="4972205" cy="4972204"/>
          </a:xfrm>
          <a:prstGeom prst="rect">
            <a:avLst/>
          </a:prstGeom>
        </p:spPr>
        <p:txBody>
          <a:bodyPr lIns="91439" tIns="45719" rIns="91439" bIns="45719">
            <a:noAutofit/>
          </a:bodyPr>
          <a:lstStyle/>
          <a:p>
            <a:pPr/>
          </a:p>
        </p:txBody>
      </p:sp>
      <p:pic>
        <p:nvPicPr>
          <p:cNvPr id="104" name="Google Shape;77;p12" descr="Google Shape;77;p12"/>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Title Slide">
    <p:spTree>
      <p:nvGrpSpPr>
        <p:cNvPr id="1" name=""/>
        <p:cNvGrpSpPr/>
        <p:nvPr/>
      </p:nvGrpSpPr>
      <p:grpSpPr>
        <a:xfrm>
          <a:off x="0" y="0"/>
          <a:ext cx="0" cy="0"/>
          <a:chOff x="0" y="0"/>
          <a:chExt cx="0" cy="0"/>
        </a:xfrm>
      </p:grpSpPr>
      <p:sp>
        <p:nvSpPr>
          <p:cNvPr id="112" name="Google Shape;83;p13"/>
          <p:cNvSpPr/>
          <p:nvPr>
            <p:ph type="pic" sz="quarter" idx="21"/>
          </p:nvPr>
        </p:nvSpPr>
        <p:spPr>
          <a:xfrm>
            <a:off x="1108512" y="1084041"/>
            <a:ext cx="3132134" cy="3132134"/>
          </a:xfrm>
          <a:prstGeom prst="rect">
            <a:avLst/>
          </a:prstGeom>
        </p:spPr>
        <p:txBody>
          <a:bodyPr lIns="91439" tIns="45719" rIns="91439" bIns="45719">
            <a:noAutofit/>
          </a:bodyPr>
          <a:lstStyle/>
          <a:p>
            <a:pPr/>
          </a:p>
        </p:txBody>
      </p:sp>
      <p:pic>
        <p:nvPicPr>
          <p:cNvPr id="113" name="Google Shape;84;p13" descr="Google Shape;84;p13"/>
          <p:cNvPicPr>
            <a:picLocks noChangeAspect="1"/>
          </p:cNvPicPr>
          <p:nvPr/>
        </p:nvPicPr>
        <p:blipFill>
          <a:blip r:embed="rId2">
            <a:extLst/>
          </a:blip>
          <a:stretch>
            <a:fillRect/>
          </a:stretch>
        </p:blipFill>
        <p:spPr>
          <a:xfrm>
            <a:off x="11142058" y="5825994"/>
            <a:ext cx="871025" cy="870331"/>
          </a:xfrm>
          <a:prstGeom prst="rect">
            <a:avLst/>
          </a:prstGeom>
          <a:ln w="12700">
            <a:miter lim="400000"/>
          </a:ln>
        </p:spPr>
      </p:pic>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Title Slide">
    <p:spTree>
      <p:nvGrpSpPr>
        <p:cNvPr id="1" name=""/>
        <p:cNvGrpSpPr/>
        <p:nvPr/>
      </p:nvGrpSpPr>
      <p:grpSpPr>
        <a:xfrm>
          <a:off x="0" y="0"/>
          <a:ext cx="0" cy="0"/>
          <a:chOff x="0" y="0"/>
          <a:chExt cx="0" cy="0"/>
        </a:xfrm>
      </p:grpSpPr>
      <p:sp>
        <p:nvSpPr>
          <p:cNvPr id="121" name="Google Shape;90;p14"/>
          <p:cNvSpPr/>
          <p:nvPr>
            <p:ph type="pic" sz="quarter" idx="21"/>
          </p:nvPr>
        </p:nvSpPr>
        <p:spPr>
          <a:xfrm>
            <a:off x="7642104" y="-1606832"/>
            <a:ext cx="3232225" cy="3190661"/>
          </a:xfrm>
          <a:prstGeom prst="rect">
            <a:avLst/>
          </a:prstGeom>
        </p:spPr>
        <p:txBody>
          <a:bodyPr lIns="91439" tIns="45719" rIns="91439" bIns="45719">
            <a:noAutofit/>
          </a:bodyPr>
          <a:lstStyle/>
          <a:p>
            <a:pPr/>
          </a:p>
        </p:txBody>
      </p:sp>
      <p:sp>
        <p:nvSpPr>
          <p:cNvPr id="122" name="Google Shape;91;p14"/>
          <p:cNvSpPr/>
          <p:nvPr>
            <p:ph type="pic" sz="quarter" idx="22"/>
          </p:nvPr>
        </p:nvSpPr>
        <p:spPr>
          <a:xfrm>
            <a:off x="7642104" y="5269703"/>
            <a:ext cx="3232225" cy="3190662"/>
          </a:xfrm>
          <a:prstGeom prst="rect">
            <a:avLst/>
          </a:prstGeom>
        </p:spPr>
        <p:txBody>
          <a:bodyPr lIns="91439" tIns="45719" rIns="91439" bIns="45719">
            <a:noAutofit/>
          </a:bodyPr>
          <a:lstStyle/>
          <a:p>
            <a:pPr/>
          </a:p>
        </p:txBody>
      </p:sp>
      <p:sp>
        <p:nvSpPr>
          <p:cNvPr id="123" name="Google Shape;92;p14"/>
          <p:cNvSpPr/>
          <p:nvPr>
            <p:ph type="pic" sz="quarter" idx="23"/>
          </p:nvPr>
        </p:nvSpPr>
        <p:spPr>
          <a:xfrm>
            <a:off x="7642104" y="1831436"/>
            <a:ext cx="3232225" cy="3190661"/>
          </a:xfrm>
          <a:prstGeom prst="rect">
            <a:avLst/>
          </a:prstGeom>
        </p:spPr>
        <p:txBody>
          <a:bodyPr lIns="91439" tIns="45719" rIns="91439" bIns="45719">
            <a:noAutofit/>
          </a:bodyPr>
          <a:lstStyle/>
          <a:p>
            <a:pPr/>
          </a:p>
        </p:txBody>
      </p:sp>
      <p:pic>
        <p:nvPicPr>
          <p:cNvPr id="124" name="Google Shape;93;p14" descr="Google Shape;93;p1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Title Slide">
    <p:spTree>
      <p:nvGrpSpPr>
        <p:cNvPr id="1" name=""/>
        <p:cNvGrpSpPr/>
        <p:nvPr/>
      </p:nvGrpSpPr>
      <p:grpSpPr>
        <a:xfrm>
          <a:off x="0" y="0"/>
          <a:ext cx="0" cy="0"/>
          <a:chOff x="0" y="0"/>
          <a:chExt cx="0" cy="0"/>
        </a:xfrm>
      </p:grpSpPr>
      <p:sp>
        <p:nvSpPr>
          <p:cNvPr id="132" name="Google Shape;99;p15"/>
          <p:cNvSpPr/>
          <p:nvPr>
            <p:ph type="pic" sz="quarter" idx="21"/>
          </p:nvPr>
        </p:nvSpPr>
        <p:spPr>
          <a:xfrm>
            <a:off x="8080881" y="2038329"/>
            <a:ext cx="1466337" cy="1505181"/>
          </a:xfrm>
          <a:prstGeom prst="rect">
            <a:avLst/>
          </a:prstGeom>
        </p:spPr>
        <p:txBody>
          <a:bodyPr lIns="91439" tIns="45719" rIns="91439" bIns="45719">
            <a:noAutofit/>
          </a:bodyPr>
          <a:lstStyle/>
          <a:p>
            <a:pPr/>
          </a:p>
        </p:txBody>
      </p:sp>
      <p:sp>
        <p:nvSpPr>
          <p:cNvPr id="133" name="Google Shape;100;p15"/>
          <p:cNvSpPr/>
          <p:nvPr>
            <p:ph type="pic" sz="quarter" idx="22"/>
          </p:nvPr>
        </p:nvSpPr>
        <p:spPr>
          <a:xfrm>
            <a:off x="5362581" y="2038329"/>
            <a:ext cx="1466337" cy="1505181"/>
          </a:xfrm>
          <a:prstGeom prst="rect">
            <a:avLst/>
          </a:prstGeom>
        </p:spPr>
        <p:txBody>
          <a:bodyPr lIns="91439" tIns="45719" rIns="91439" bIns="45719">
            <a:noAutofit/>
          </a:bodyPr>
          <a:lstStyle/>
          <a:p>
            <a:pPr/>
          </a:p>
        </p:txBody>
      </p:sp>
      <p:sp>
        <p:nvSpPr>
          <p:cNvPr id="134" name="Google Shape;101;p15"/>
          <p:cNvSpPr/>
          <p:nvPr>
            <p:ph type="pic" sz="quarter" idx="23"/>
          </p:nvPr>
        </p:nvSpPr>
        <p:spPr>
          <a:xfrm>
            <a:off x="2644781" y="2038327"/>
            <a:ext cx="1466337" cy="1505181"/>
          </a:xfrm>
          <a:prstGeom prst="rect">
            <a:avLst/>
          </a:prstGeom>
        </p:spPr>
        <p:txBody>
          <a:bodyPr lIns="91439" tIns="45719" rIns="91439" bIns="45719">
            <a:noAutofit/>
          </a:bodyPr>
          <a:lstStyle/>
          <a:p>
            <a:pPr/>
          </a:p>
        </p:txBody>
      </p:sp>
      <p:pic>
        <p:nvPicPr>
          <p:cNvPr id="135" name="Google Shape;102;p15" descr="Google Shape;102;p1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Title Slide">
    <p:spTree>
      <p:nvGrpSpPr>
        <p:cNvPr id="1" name=""/>
        <p:cNvGrpSpPr/>
        <p:nvPr/>
      </p:nvGrpSpPr>
      <p:grpSpPr>
        <a:xfrm>
          <a:off x="0" y="0"/>
          <a:ext cx="0" cy="0"/>
          <a:chOff x="0" y="0"/>
          <a:chExt cx="0" cy="0"/>
        </a:xfrm>
      </p:grpSpPr>
      <p:sp>
        <p:nvSpPr>
          <p:cNvPr id="159" name="Google Shape;120;p18"/>
          <p:cNvSpPr/>
          <p:nvPr>
            <p:ph type="pic" sz="quarter" idx="21"/>
          </p:nvPr>
        </p:nvSpPr>
        <p:spPr>
          <a:xfrm>
            <a:off x="3838573" y="3181350"/>
            <a:ext cx="4581526" cy="2862263"/>
          </a:xfrm>
          <a:prstGeom prst="rect">
            <a:avLst/>
          </a:prstGeom>
        </p:spPr>
        <p:txBody>
          <a:bodyPr lIns="91439" tIns="45719" rIns="91439" bIns="45719">
            <a:noAutofit/>
          </a:bodyPr>
          <a:lstStyle/>
          <a:p>
            <a:pPr/>
          </a:p>
        </p:txBody>
      </p:sp>
      <p:pic>
        <p:nvPicPr>
          <p:cNvPr id="160" name="Google Shape;121;p18" descr="Google Shape;121;p1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210" name="Google Shape;164;p20"/>
          <p:cNvSpPr/>
          <p:nvPr>
            <p:ph type="pic" sz="half" idx="21"/>
          </p:nvPr>
        </p:nvSpPr>
        <p:spPr>
          <a:xfrm rot="19680000">
            <a:off x="356261" y="-3033867"/>
            <a:ext cx="3448853" cy="6067734"/>
          </a:xfrm>
          <a:prstGeom prst="rect">
            <a:avLst/>
          </a:prstGeom>
        </p:spPr>
        <p:txBody>
          <a:bodyPr lIns="91439" tIns="45719" rIns="91439" bIns="45719">
            <a:noAutofit/>
          </a:bodyPr>
          <a:lstStyle/>
          <a:p>
            <a:pPr/>
          </a:p>
        </p:txBody>
      </p:sp>
      <p:sp>
        <p:nvSpPr>
          <p:cNvPr id="211" name="Google Shape;165;p20"/>
          <p:cNvSpPr/>
          <p:nvPr>
            <p:ph type="pic" sz="half" idx="22"/>
          </p:nvPr>
        </p:nvSpPr>
        <p:spPr>
          <a:xfrm rot="19680000">
            <a:off x="-980792" y="2714275"/>
            <a:ext cx="3451378" cy="6070765"/>
          </a:xfrm>
          <a:prstGeom prst="rect">
            <a:avLst/>
          </a:prstGeom>
        </p:spPr>
        <p:txBody>
          <a:bodyPr lIns="91439" tIns="45719" rIns="91439" bIns="45719">
            <a:noAutofit/>
          </a:bodyPr>
          <a:lstStyle/>
          <a:p>
            <a:pPr/>
          </a:p>
        </p:txBody>
      </p:sp>
      <p:sp>
        <p:nvSpPr>
          <p:cNvPr id="212" name="Google Shape;166;p20"/>
          <p:cNvSpPr/>
          <p:nvPr>
            <p:ph type="pic" sz="half" idx="23"/>
          </p:nvPr>
        </p:nvSpPr>
        <p:spPr>
          <a:xfrm rot="19680000">
            <a:off x="4742851" y="4065883"/>
            <a:ext cx="3448853" cy="6067735"/>
          </a:xfrm>
          <a:prstGeom prst="rect">
            <a:avLst/>
          </a:prstGeom>
        </p:spPr>
        <p:txBody>
          <a:bodyPr lIns="91439" tIns="45719" rIns="91439" bIns="45719">
            <a:noAutofit/>
          </a:bodyPr>
          <a:lstStyle/>
          <a:p>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Title Slide">
    <p:spTree>
      <p:nvGrpSpPr>
        <p:cNvPr id="1" name=""/>
        <p:cNvGrpSpPr/>
        <p:nvPr/>
      </p:nvGrpSpPr>
      <p:grpSpPr>
        <a:xfrm>
          <a:off x="0" y="0"/>
          <a:ext cx="0" cy="0"/>
          <a:chOff x="0" y="0"/>
          <a:chExt cx="0" cy="0"/>
        </a:xfrm>
      </p:grpSpPr>
      <p:sp>
        <p:nvSpPr>
          <p:cNvPr id="22" name="Google Shape;17;p3"/>
          <p:cNvSpPr/>
          <p:nvPr>
            <p:ph type="pic" sz="quarter" idx="21"/>
          </p:nvPr>
        </p:nvSpPr>
        <p:spPr>
          <a:xfrm>
            <a:off x="1572470" y="2430364"/>
            <a:ext cx="2457349" cy="2425749"/>
          </a:xfrm>
          <a:prstGeom prst="rect">
            <a:avLst/>
          </a:prstGeom>
        </p:spPr>
        <p:txBody>
          <a:bodyPr lIns="91439" tIns="45719" rIns="91439" bIns="45719">
            <a:noAutofit/>
          </a:bodyPr>
          <a:lstStyle/>
          <a:p>
            <a:pPr/>
          </a:p>
        </p:txBody>
      </p:sp>
      <p:pic>
        <p:nvPicPr>
          <p:cNvPr id="23" name="Google Shape;22;p3" descr="Google Shape;22;p3"/>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28" name="Google Shape;174;p22"/>
          <p:cNvSpPr/>
          <p:nvPr>
            <p:ph type="pic" sz="half" idx="21"/>
          </p:nvPr>
        </p:nvSpPr>
        <p:spPr>
          <a:xfrm>
            <a:off x="5480050" y="1574800"/>
            <a:ext cx="6972300" cy="4648200"/>
          </a:xfrm>
          <a:prstGeom prst="rect">
            <a:avLst/>
          </a:prstGeom>
        </p:spPr>
        <p:txBody>
          <a:bodyPr lIns="91439" tIns="45719" rIns="91439" bIns="45719">
            <a:noAutofit/>
          </a:bodyPr>
          <a:lstStyle/>
          <a:p>
            <a:pPr/>
          </a:p>
        </p:txBody>
      </p:sp>
      <p:sp>
        <p:nvSpPr>
          <p:cNvPr id="229" name="Title Text"/>
          <p:cNvSpPr txBox="1"/>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pPr/>
            <a:r>
              <a:t>Title Text</a:t>
            </a:r>
          </a:p>
        </p:txBody>
      </p:sp>
      <p:sp>
        <p:nvSpPr>
          <p:cNvPr id="230" name="Body Level One…"/>
          <p:cNvSpPr txBox="1"/>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_1">
    <p:spTree>
      <p:nvGrpSpPr>
        <p:cNvPr id="1" name=""/>
        <p:cNvGrpSpPr/>
        <p:nvPr/>
      </p:nvGrpSpPr>
      <p:grpSpPr>
        <a:xfrm>
          <a:off x="0" y="0"/>
          <a:ext cx="0" cy="0"/>
          <a:chOff x="0" y="0"/>
          <a:chExt cx="0" cy="0"/>
        </a:xfrm>
      </p:grpSpPr>
      <p:sp>
        <p:nvSpPr>
          <p:cNvPr id="238" name="Title Text"/>
          <p:cNvSpPr txBox="1"/>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pPr/>
            <a:r>
              <a:t>Title Text</a:t>
            </a:r>
          </a:p>
        </p:txBody>
      </p:sp>
      <p:sp>
        <p:nvSpPr>
          <p:cNvPr id="239" name="Body Level One…"/>
          <p:cNvSpPr txBox="1"/>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247" name="Title Text"/>
          <p:cNvSpPr txBox="1"/>
          <p:nvPr>
            <p:ph type="title"/>
          </p:nvPr>
        </p:nvSpPr>
        <p:spPr>
          <a:xfrm>
            <a:off x="653666" y="600199"/>
            <a:ext cx="8490302" cy="5454302"/>
          </a:xfrm>
          <a:prstGeom prst="rect">
            <a:avLst/>
          </a:prstGeom>
        </p:spPr>
        <p:txBody>
          <a:bodyPr/>
          <a:lstStyle>
            <a:lvl1pPr>
              <a:defRPr sz="6400"/>
            </a:lvl1pPr>
          </a:lstStyle>
          <a:p>
            <a:pPr/>
            <a:r>
              <a:t>Title Text</a:t>
            </a:r>
          </a:p>
        </p:txBody>
      </p:sp>
      <p:sp>
        <p:nvSpPr>
          <p:cNvPr id="248"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000000"/>
        </a:solidFill>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p>
        </p:txBody>
      </p:sp>
      <p:sp>
        <p:nvSpPr>
          <p:cNvPr id="256" name="Title Text"/>
          <p:cNvSpPr txBox="1"/>
          <p:nvPr>
            <p:ph type="title"/>
          </p:nvPr>
        </p:nvSpPr>
        <p:spPr>
          <a:xfrm>
            <a:off x="415600" y="719633"/>
            <a:ext cx="11360701" cy="1710001"/>
          </a:xfrm>
          <a:prstGeom prst="rect">
            <a:avLst/>
          </a:prstGeom>
        </p:spPr>
        <p:txBody>
          <a:bodyPr/>
          <a:lstStyle>
            <a:lvl1pPr>
              <a:defRPr sz="4800"/>
            </a:lvl1pPr>
          </a:lstStyle>
          <a:p>
            <a:pPr/>
            <a:r>
              <a:t>Title Text</a:t>
            </a:r>
          </a:p>
        </p:txBody>
      </p:sp>
      <p:sp>
        <p:nvSpPr>
          <p:cNvPr id="257" name="Body Level One…"/>
          <p:cNvSpPr txBox="1"/>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pPr/>
            <a:r>
              <a:t>Body Level One</a:t>
            </a:r>
          </a:p>
          <a:p>
            <a:pPr lvl="1"/>
            <a:r>
              <a:t>Body Level Two</a:t>
            </a:r>
          </a:p>
          <a:p>
            <a:pPr lvl="2"/>
            <a:r>
              <a:t>Body Level Three</a:t>
            </a:r>
          </a:p>
          <a:p>
            <a:pPr lvl="3"/>
            <a:r>
              <a:t>Body Level Four</a:t>
            </a:r>
          </a:p>
          <a:p>
            <a:pPr lvl="4"/>
            <a:r>
              <a:t>Body Level Five</a:t>
            </a:r>
          </a:p>
        </p:txBody>
      </p:sp>
      <p:sp>
        <p:nvSpPr>
          <p:cNvPr id="258" name="Slide Number"/>
          <p:cNvSpPr txBox="1"/>
          <p:nvPr>
            <p:ph type="sldNum" sz="quarter" idx="2"/>
          </p:nvPr>
        </p:nvSpPr>
        <p:spPr>
          <a:xfrm>
            <a:off x="11769726" y="6345372"/>
            <a:ext cx="258584" cy="26920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265" name="Title Text"/>
          <p:cNvSpPr txBox="1"/>
          <p:nvPr>
            <p:ph type="title"/>
          </p:nvPr>
        </p:nvSpPr>
        <p:spPr>
          <a:xfrm>
            <a:off x="415600" y="740799"/>
            <a:ext cx="3744001" cy="1007702"/>
          </a:xfrm>
          <a:prstGeom prst="rect">
            <a:avLst/>
          </a:prstGeom>
        </p:spPr>
        <p:txBody>
          <a:bodyPr anchor="b"/>
          <a:lstStyle>
            <a:lvl1pPr>
              <a:defRPr sz="3200"/>
            </a:lvl1pPr>
          </a:lstStyle>
          <a:p>
            <a:pPr/>
            <a:r>
              <a:t>Title Text</a:t>
            </a:r>
          </a:p>
        </p:txBody>
      </p:sp>
      <p:sp>
        <p:nvSpPr>
          <p:cNvPr id="266" name="Body Level One…"/>
          <p:cNvSpPr txBox="1"/>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p>
        </p:txBody>
      </p:sp>
      <p:sp>
        <p:nvSpPr>
          <p:cNvPr id="275" name="Slide Number"/>
          <p:cNvSpPr txBox="1"/>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spTree>
      <p:nvGrpSpPr>
        <p:cNvPr id="1" name=""/>
        <p:cNvGrpSpPr/>
        <p:nvPr/>
      </p:nvGrpSpPr>
      <p:grpSpPr>
        <a:xfrm>
          <a:off x="0" y="0"/>
          <a:ext cx="0" cy="0"/>
          <a:chOff x="0" y="0"/>
          <a:chExt cx="0" cy="0"/>
        </a:xfrm>
      </p:grpSpPr>
      <p:sp>
        <p:nvSpPr>
          <p:cNvPr id="47" name="Google Shape;36;p6"/>
          <p:cNvSpPr/>
          <p:nvPr>
            <p:ph type="pic" sz="half" idx="21"/>
          </p:nvPr>
        </p:nvSpPr>
        <p:spPr>
          <a:xfrm>
            <a:off x="1386878" y="1065372"/>
            <a:ext cx="4788840" cy="4727257"/>
          </a:xfrm>
          <a:prstGeom prst="rect">
            <a:avLst/>
          </a:prstGeom>
        </p:spPr>
        <p:txBody>
          <a:bodyPr lIns="91439" tIns="45719" rIns="91439" bIns="45719">
            <a:noAutofit/>
          </a:bodyPr>
          <a:lstStyle/>
          <a:p>
            <a:pPr/>
          </a:p>
        </p:txBody>
      </p:sp>
      <p:pic>
        <p:nvPicPr>
          <p:cNvPr id="48" name="Google Shape;41;p6" descr="Google Shape;41;p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le Slide">
    <p:spTree>
      <p:nvGrpSpPr>
        <p:cNvPr id="1" name=""/>
        <p:cNvGrpSpPr/>
        <p:nvPr/>
      </p:nvGrpSpPr>
      <p:grpSpPr>
        <a:xfrm>
          <a:off x="0" y="0"/>
          <a:ext cx="0" cy="0"/>
          <a:chOff x="0" y="0"/>
          <a:chExt cx="0" cy="0"/>
        </a:xfrm>
      </p:grpSpPr>
      <p:sp>
        <p:nvSpPr>
          <p:cNvPr id="64" name="Google Shape;53;p8"/>
          <p:cNvSpPr/>
          <p:nvPr>
            <p:ph type="pic" sz="half" idx="21"/>
          </p:nvPr>
        </p:nvSpPr>
        <p:spPr>
          <a:xfrm>
            <a:off x="7311338" y="1142657"/>
            <a:ext cx="4452939" cy="4494216"/>
          </a:xfrm>
          <a:prstGeom prst="rect">
            <a:avLst/>
          </a:prstGeom>
        </p:spPr>
        <p:txBody>
          <a:bodyPr lIns="91439" tIns="45719" rIns="91439" bIns="45719">
            <a:noAutofit/>
          </a:bodyPr>
          <a:lstStyle/>
          <a:p>
            <a:pPr/>
          </a:p>
        </p:txBody>
      </p:sp>
      <p:pic>
        <p:nvPicPr>
          <p:cNvPr id="65" name="Google Shape;54;p8" descr="Google Shape;54;p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welcomehr.j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alpha val="96470"/>
          </a:srgbClr>
        </a:solidFill>
      </p:bgPr>
    </p:bg>
    <p:spTree>
      <p:nvGrpSpPr>
        <p:cNvPr id="1" name=""/>
        <p:cNvGrpSpPr/>
        <p:nvPr/>
      </p:nvGrpSpPr>
      <p:grpSpPr>
        <a:xfrm>
          <a:off x="0" y="0"/>
          <a:ext cx="0" cy="0"/>
          <a:chOff x="0" y="0"/>
          <a:chExt cx="0" cy="0"/>
        </a:xfrm>
      </p:grpSpPr>
      <p:sp>
        <p:nvSpPr>
          <p:cNvPr id="284" name="Google Shape;203;p28"/>
          <p:cNvSpPr txBox="1"/>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t>店長が</a:t>
            </a:r>
            <a:r>
              <a:rPr sz="3600"/>
              <a:t>簡単に</a:t>
            </a:r>
            <a:r>
              <a:t>使える</a:t>
            </a:r>
          </a:p>
          <a:p>
            <a:pPr>
              <a:lnSpc>
                <a:spcPct val="115000"/>
              </a:lnSpc>
              <a:defRPr sz="3600">
                <a:solidFill>
                  <a:srgbClr val="36D1BE"/>
                </a:solidFill>
                <a:latin typeface="HiraMaruPro-W4"/>
                <a:ea typeface="HiraMaruPro-W4"/>
                <a:cs typeface="HiraMaruPro-W4"/>
                <a:sym typeface="HiraMaruPro-W4"/>
              </a:defRPr>
            </a:pPr>
            <a:r>
              <a:t>入社手続き</a:t>
            </a:r>
            <a:r>
              <a:rPr sz="3400"/>
              <a:t>プラットフォーム</a:t>
            </a:r>
            <a:br>
              <a:rPr sz="3400"/>
            </a:br>
            <a:r>
              <a:rPr sz="3400">
                <a:solidFill>
                  <a:schemeClr val="accent6"/>
                </a:solidFill>
              </a:rPr>
              <a:t>WelcomeHR_サービス概要</a:t>
            </a:r>
          </a:p>
        </p:txBody>
      </p:sp>
      <p:pic>
        <p:nvPicPr>
          <p:cNvPr id="285" name="Google Shape;204;p28" descr="Google Shape;204;p28"/>
          <p:cNvPicPr>
            <a:picLocks noChangeAspect="1"/>
          </p:cNvPicPr>
          <p:nvPr/>
        </p:nvPicPr>
        <p:blipFill>
          <a:blip r:embed="rId2">
            <a:extLst/>
          </a:blip>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extLst/>
          </a:blip>
          <a:stretch>
            <a:fillRect/>
          </a:stretch>
        </p:blipFill>
        <p:spPr>
          <a:xfrm>
            <a:off x="6157583" y="4572916"/>
            <a:ext cx="6223001" cy="25590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導入効果イメージ例 / A社様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pPr/>
            <a:r>
              <a:t>※契約更新時、1人あたりにかかる時間を比較（店長が作業する場合）</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11名</a:t>
              </a:r>
              <a:br/>
              <a:r>
                <a:t>■店長の時給 : 12円</a:t>
              </a:r>
              <a:br/>
              <a:r>
                <a:t>■契約更新の回数 : 年3回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65分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2,145分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36時間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99分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2時間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1/15</a:t>
              </a:r>
              <a:r>
                <a:t>も削減！！</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11名</a:t>
              </a:r>
              <a:br/>
              <a:r>
                <a:t>■店長の時給 : 12円</a:t>
              </a:r>
              <a:br/>
              <a:r>
                <a:t>■契約更新の回数 : 年3回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36時間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12円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1,296円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pic>
        <p:nvPicPr>
          <p:cNvPr id="572" name="Google Shape;394;p39" descr="Google Shape;394;p39"/>
          <p:cNvPicPr>
            <a:picLocks noChangeAspect="1"/>
          </p:cNvPicPr>
          <p:nvPr/>
        </p:nvPicPr>
        <p:blipFill>
          <a:blip r:embed="rId2">
            <a:extLst/>
          </a:blip>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年間コスト1/8に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12,000円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pPr/>
              <a:r>
                <a:t>16,950円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4,950円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システム料</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17" name="Google Shape;418;p40"/>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p>
        </p:txBody>
      </p:sp>
      <p:pic>
        <p:nvPicPr>
          <p:cNvPr id="656" name="Google Shape;440;p41" descr="Google Shape;440;p41"/>
          <p:cNvPicPr>
            <a:picLocks noChangeAspect="1"/>
          </p:cNvPicPr>
          <p:nvPr/>
        </p:nvPicPr>
        <p:blipFill>
          <a:blip r:embed="rId2">
            <a:extLst/>
          </a:blip>
          <a:srcRect l="0" t="29" r="0"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b="1" sz="3200">
                  <a:solidFill>
                    <a:srgbClr val="FFFFFF"/>
                  </a:solidFill>
                  <a:latin typeface="Geo"/>
                  <a:ea typeface="Geo"/>
                  <a:cs typeface="Geo"/>
                  <a:sym typeface="Geo"/>
                </a:defRPr>
              </a:p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b="1" sz="3200">
                  <a:latin typeface="Geo"/>
                  <a:ea typeface="Geo"/>
                  <a:cs typeface="Geo"/>
                  <a:sym typeface="Geo"/>
                </a:rPr>
                <a:t>　</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62" name="Google Shape;447;p4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extLst/>
          </a:blip>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extLst/>
          </a:blip>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p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sx="100000" sy="100000" kx="0" ky="0" algn="b" rotWithShape="0" blurRad="63500" dist="38100" dir="1350000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endParaRPr>
              <a:latin typeface="Montserrat Light"/>
              <a:ea typeface="Montserrat Light"/>
              <a:cs typeface="Montserrat Light"/>
              <a:sym typeface="Montserrat Light"/>
            </a:endParaRP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invalidUrl="" action="" tgtFrame="" tooltip="" history="1" highlightClick="0" endSnd="0"/>
              </a:rPr>
              <a:t>www.welcomehr.jp</a:t>
            </a:r>
            <a:r>
              <a:t>　　　MAIL: info@welcomehr.jp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extLst/>
          </a:blip>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pic>
        <p:nvPicPr>
          <p:cNvPr id="292" name="Google Shape;217;p30" descr="Google Shape;217;p30"/>
          <p:cNvPicPr>
            <a:picLocks noChangeAspect="1"/>
          </p:cNvPicPr>
          <p:nvPr/>
        </p:nvPicPr>
        <p:blipFill>
          <a:blip r:embed="rId2">
            <a:extLst/>
          </a:blip>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p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atin typeface="HiraMaruPro-W4"/>
                <a:ea typeface="HiraMaruPro-W4"/>
                <a:cs typeface="HiraMaruPro-W4"/>
                <a:sym typeface="HiraMaruPro-W4"/>
              </a:defRPr>
            </a:lvl1pPr>
          </a:lstStyle>
          <a:p>
            <a:pPr/>
            <a:r>
              <a:t>出典：日本CHO協会「新型コロナウイルスの影響と働き方の変化に関する調査」</a:t>
            </a:r>
          </a:p>
        </p:txBody>
      </p:sp>
      <p:sp>
        <p:nvSpPr>
          <p:cNvPr id="295" name="Google Shape;220;p30"/>
          <p:cNvSpPr txBox="1"/>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pPr/>
              <a:r>
                <a:t>未だペーパーレス化は進まずアナログな作業が残っている日本社会。</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1" name="Google Shape;227;p31"/>
          <p:cNvSpPr txBox="1"/>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pPr/>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sz="2800">
                <a:solidFill>
                  <a:srgbClr val="666666"/>
                </a:solidFill>
                <a:latin typeface="HiraMaruPro-W4"/>
                <a:ea typeface="HiraMaruPro-W4"/>
                <a:cs typeface="HiraMaruPro-W4"/>
                <a:sym typeface="HiraMaruPro-W4"/>
              </a:defRPr>
            </a:lvl1pPr>
          </a:lstStyle>
          <a:p>
            <a:pPr/>
            <a:r>
              <a:t>ペーパーレスにすると何がいいの？</a:t>
            </a:r>
          </a:p>
        </p:txBody>
      </p:sp>
      <p:pic>
        <p:nvPicPr>
          <p:cNvPr id="304" name="Google Shape;230;p31" descr="Google Shape;230;p31"/>
          <p:cNvPicPr>
            <a:picLocks noChangeAspect="1"/>
          </p:cNvPicPr>
          <p:nvPr/>
        </p:nvPicPr>
        <p:blipFill>
          <a:blip r:embed="rId2">
            <a:extLst/>
          </a:blip>
          <a:stretch>
            <a:fillRect/>
          </a:stretch>
        </p:blipFill>
        <p:spPr>
          <a:xfrm>
            <a:off x="7923924" y="1992750"/>
            <a:ext cx="3633351" cy="362155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7" name="Google Shape;236;p3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①作業時間約85％削減</a:t>
            </a:r>
          </a:p>
        </p:txBody>
      </p:sp>
      <p:pic>
        <p:nvPicPr>
          <p:cNvPr id="311" name="Google Shape;240;p32" descr="Google Shape;240;p32"/>
          <p:cNvPicPr>
            <a:picLocks noChangeAspect="1"/>
          </p:cNvPicPr>
          <p:nvPr/>
        </p:nvPicPr>
        <p:blipFill>
          <a:blip r:embed="rId2">
            <a:extLst/>
          </a:blip>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extLst/>
          </a:blip>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extLst/>
          </a:blip>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③生産性の向上</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26" name="Google Shape;258;p33"/>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endParaRPr sz="1100"/>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課題</a:t>
              </a:r>
            </a:p>
          </p:txBody>
        </p:sp>
      </p:grpSp>
      <p:pic>
        <p:nvPicPr>
          <p:cNvPr id="341" name="Google Shape;269;p33" descr="Google Shape;269;p33"/>
          <p:cNvPicPr>
            <a:picLocks noChangeAspect="1"/>
          </p:cNvPicPr>
          <p:nvPr/>
        </p:nvPicPr>
        <p:blipFill>
          <a:blip r:embed="rId2">
            <a:extLst/>
          </a:blip>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extLst/>
          </a:blip>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extLst/>
          </a:blip>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endParaRPr>
              <a:solidFill>
                <a:srgbClr val="434343"/>
              </a:solidFill>
            </a:endParaRP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b="1" sz="3100">
                  <a:solidFill>
                    <a:srgbClr val="FFFFFF"/>
                  </a:solidFill>
                  <a:latin typeface="メイリオ"/>
                  <a:ea typeface="メイリオ"/>
                  <a:cs typeface="メイリオ"/>
                  <a:sym typeface="メイリオ"/>
                </a:defRPr>
              </a:p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pPr/>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extLst/>
          </a:blip>
          <a:stretch>
            <a:fillRect/>
          </a:stretch>
        </p:blipFill>
        <p:spPr>
          <a:xfrm>
            <a:off x="9368249" y="4164951"/>
            <a:ext cx="2601002" cy="25989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pPr/>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pPr/>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pPr/>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pPr/>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pPr>
            <a:r>
              <a:t>作業時間：1人あたり</a:t>
            </a:r>
            <a:r>
              <a:rPr b="1" sz="2400">
                <a:solidFill>
                  <a:srgbClr val="FF0000"/>
                </a:solidFill>
              </a:rPr>
              <a:t>２~５分</a:t>
            </a:r>
            <a:br>
              <a:rPr b="1" sz="2400">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pPr/>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latin typeface="HiraMaruPro-W4"/>
                <a:ea typeface="HiraMaruPro-W4"/>
                <a:cs typeface="HiraMaruPro-W4"/>
                <a:sym typeface="HiraMaruPro-W4"/>
              </a:defRPr>
            </a:lvl1pPr>
          </a:lstStyle>
          <a:p>
            <a:pPr/>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1900"/>
            </a:lvl1pPr>
          </a:lstStyle>
          <a:p>
            <a:pPr/>
            <a:b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p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p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p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endParaRPr sz="2700"/>
          </a:p>
          <a:p>
            <a:pPr>
              <a:defRPr sz="2100">
                <a:latin typeface="HiraMaruPro-W4"/>
                <a:ea typeface="HiraMaruPro-W4"/>
                <a:cs typeface="HiraMaruPro-W4"/>
                <a:sym typeface="HiraMaruPro-W4"/>
              </a:defRPr>
            </a:pPr>
            <a:r>
              <a:t>人事労務の作業</a:t>
            </a:r>
          </a:p>
          <a:p>
            <a:pPr/>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pPr/>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extLst/>
          </a:blip>
          <a:stretch>
            <a:fillRect/>
          </a:stretch>
        </p:blipFill>
        <p:spPr>
          <a:xfrm>
            <a:off x="76200" y="-121976"/>
            <a:ext cx="2991701" cy="29893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