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ECC"/>
          </a:solidFill>
        </a:fill>
      </a:tcStyle>
    </a:wholeTbl>
    <a:band2H>
      <a:tcTxStyle/>
      <a:tcStyle>
        <a:tcBdr/>
        <a:fill>
          <a:solidFill>
            <a:srgbClr val="E9EF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EDCD"/>
          </a:solidFill>
        </a:fill>
      </a:tcStyle>
    </a:wholeTbl>
    <a:band2H>
      <a:tcTxStyle/>
      <a:tcStyle>
        <a:tcBdr/>
        <a:fill>
          <a:solidFill>
            <a:srgbClr val="F4F6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9E4"/>
          </a:solidFill>
        </a:fill>
      </a:tcStyle>
    </a:wholeTbl>
    <a:band2H>
      <a:tcTxStyle/>
      <a:tcStyle>
        <a:tcBdr/>
        <a:fill>
          <a:solidFill>
            <a:srgbClr val="E6ED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1" name="Shape 281"/>
          <p:cNvSpPr>
            <a:spLocks noGrp="1" noRot="1" noChangeAspect="1"/>
          </p:cNvSpPr>
          <p:nvPr>
            <p:ph type="sldImg"/>
          </p:nvPr>
        </p:nvSpPr>
        <p:spPr>
          <a:xfrm>
            <a:off x="1143000" y="685800"/>
            <a:ext cx="4572000" cy="3429000"/>
          </a:xfrm>
          <a:prstGeom prst="rect">
            <a:avLst/>
          </a:prstGeom>
        </p:spPr>
        <p:txBody>
          <a:bodyPr/>
          <a:lstStyle/>
          <a:p>
            <a:endParaRPr/>
          </a:p>
        </p:txBody>
      </p:sp>
      <p:sp>
        <p:nvSpPr>
          <p:cNvPr id="282" name="Shape 2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4_Title Slide">
    <p:spTree>
      <p:nvGrpSpPr>
        <p:cNvPr id="1" name=""/>
        <p:cNvGrpSpPr/>
        <p:nvPr/>
      </p:nvGrpSpPr>
      <p:grpSpPr>
        <a:xfrm>
          <a:off x="0" y="0"/>
          <a:ext cx="0" cy="0"/>
          <a:chOff x="0" y="0"/>
          <a:chExt cx="0" cy="0"/>
        </a:xfrm>
      </p:grpSpPr>
      <p:sp>
        <p:nvSpPr>
          <p:cNvPr id="89" name="Google Shape;68;p11"/>
          <p:cNvSpPr>
            <a:spLocks noGrp="1"/>
          </p:cNvSpPr>
          <p:nvPr>
            <p:ph type="pic" idx="21"/>
          </p:nvPr>
        </p:nvSpPr>
        <p:spPr>
          <a:xfrm>
            <a:off x="6468607" y="-825934"/>
            <a:ext cx="8338268" cy="8123095"/>
          </a:xfrm>
          <a:prstGeom prst="rect">
            <a:avLst/>
          </a:prstGeom>
        </p:spPr>
        <p:txBody>
          <a:bodyPr lIns="91439" tIns="45719" rIns="91439" bIns="45719">
            <a:noAutofit/>
          </a:bodyPr>
          <a:lstStyle/>
          <a:p>
            <a:endParaRPr/>
          </a:p>
        </p:txBody>
      </p:sp>
      <p:pic>
        <p:nvPicPr>
          <p:cNvPr id="90" name="Google Shape;69;p11" descr="Google Shape;69;p11"/>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98" name="Google Shape;71;p12"/>
          <p:cNvSpPr txBox="1"/>
          <p:nvPr/>
        </p:nvSpPr>
        <p:spPr>
          <a:xfrm>
            <a:off x="9953141" y="6419334"/>
            <a:ext cx="2031248" cy="44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1200">
                <a:solidFill>
                  <a:schemeClr val="accent1"/>
                </a:solidFill>
                <a:latin typeface="Lato Light"/>
                <a:ea typeface="Lato Light"/>
                <a:cs typeface="Lato Light"/>
                <a:sym typeface="Lato Light"/>
              </a:defRPr>
            </a:pPr>
            <a:r>
              <a:t>Simple presentation</a:t>
            </a:r>
            <a:r>
              <a:rPr>
                <a:solidFill>
                  <a:srgbClr val="7F7F7F"/>
                </a:solidFill>
              </a:rPr>
              <a:t> </a:t>
            </a:r>
            <a:r>
              <a:rPr>
                <a:solidFill>
                  <a:schemeClr val="accent2"/>
                </a:solidFill>
              </a:rPr>
              <a:t>template</a:t>
            </a:r>
          </a:p>
        </p:txBody>
      </p:sp>
      <p:grpSp>
        <p:nvGrpSpPr>
          <p:cNvPr id="102" name="Google Shape;72;p12"/>
          <p:cNvGrpSpPr/>
          <p:nvPr/>
        </p:nvGrpSpPr>
        <p:grpSpPr>
          <a:xfrm>
            <a:off x="11142226" y="207495"/>
            <a:ext cx="870961" cy="271477"/>
            <a:chOff x="0" y="0"/>
            <a:chExt cx="870959" cy="271475"/>
          </a:xfrm>
        </p:grpSpPr>
        <p:sp>
          <p:nvSpPr>
            <p:cNvPr id="99" name="Google Shape;73;p12"/>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00" name="Google Shape;74;p12"/>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01" name="Google Shape;75;p12"/>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103" name="Google Shape;76;p12"/>
          <p:cNvSpPr>
            <a:spLocks noGrp="1"/>
          </p:cNvSpPr>
          <p:nvPr>
            <p:ph type="pic" sz="half" idx="21"/>
          </p:nvPr>
        </p:nvSpPr>
        <p:spPr>
          <a:xfrm>
            <a:off x="-792090" y="2514076"/>
            <a:ext cx="4972205" cy="4972204"/>
          </a:xfrm>
          <a:prstGeom prst="rect">
            <a:avLst/>
          </a:prstGeom>
        </p:spPr>
        <p:txBody>
          <a:bodyPr lIns="91439" tIns="45719" rIns="91439" bIns="45719">
            <a:noAutofit/>
          </a:bodyPr>
          <a:lstStyle/>
          <a:p>
            <a:endParaRPr/>
          </a:p>
        </p:txBody>
      </p:sp>
      <p:pic>
        <p:nvPicPr>
          <p:cNvPr id="104" name="Google Shape;77;p12" descr="Google Shape;77;p12"/>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112" name="Google Shape;83;p13"/>
          <p:cNvSpPr>
            <a:spLocks noGrp="1"/>
          </p:cNvSpPr>
          <p:nvPr>
            <p:ph type="pic" sz="quarter" idx="21"/>
          </p:nvPr>
        </p:nvSpPr>
        <p:spPr>
          <a:xfrm>
            <a:off x="1108512" y="1084041"/>
            <a:ext cx="3132134" cy="3132134"/>
          </a:xfrm>
          <a:prstGeom prst="rect">
            <a:avLst/>
          </a:prstGeom>
        </p:spPr>
        <p:txBody>
          <a:bodyPr lIns="91439" tIns="45719" rIns="91439" bIns="45719">
            <a:noAutofit/>
          </a:bodyPr>
          <a:lstStyle/>
          <a:p>
            <a:endParaRPr/>
          </a:p>
        </p:txBody>
      </p:sp>
      <p:pic>
        <p:nvPicPr>
          <p:cNvPr id="113" name="Google Shape;84;p13" descr="Google Shape;84;p13"/>
          <p:cNvPicPr>
            <a:picLocks noChangeAspect="1"/>
          </p:cNvPicPr>
          <p:nvPr/>
        </p:nvPicPr>
        <p:blipFill>
          <a:blip r:embed="rId2"/>
          <a:stretch>
            <a:fillRect/>
          </a:stretch>
        </p:blipFill>
        <p:spPr>
          <a:xfrm>
            <a:off x="11142058" y="5825994"/>
            <a:ext cx="871025" cy="870331"/>
          </a:xfrm>
          <a:prstGeom prst="rect">
            <a:avLst/>
          </a:prstGeom>
          <a:ln w="12700">
            <a:miter lim="400000"/>
          </a:ln>
        </p:spPr>
      </p:pic>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8_Title Slide">
    <p:spTree>
      <p:nvGrpSpPr>
        <p:cNvPr id="1" name=""/>
        <p:cNvGrpSpPr/>
        <p:nvPr/>
      </p:nvGrpSpPr>
      <p:grpSpPr>
        <a:xfrm>
          <a:off x="0" y="0"/>
          <a:ext cx="0" cy="0"/>
          <a:chOff x="0" y="0"/>
          <a:chExt cx="0" cy="0"/>
        </a:xfrm>
      </p:grpSpPr>
      <p:sp>
        <p:nvSpPr>
          <p:cNvPr id="121" name="Google Shape;90;p14"/>
          <p:cNvSpPr>
            <a:spLocks noGrp="1"/>
          </p:cNvSpPr>
          <p:nvPr>
            <p:ph type="pic" sz="quarter" idx="21"/>
          </p:nvPr>
        </p:nvSpPr>
        <p:spPr>
          <a:xfrm>
            <a:off x="7642104" y="-1606832"/>
            <a:ext cx="3232225" cy="3190661"/>
          </a:xfrm>
          <a:prstGeom prst="rect">
            <a:avLst/>
          </a:prstGeom>
        </p:spPr>
        <p:txBody>
          <a:bodyPr lIns="91439" tIns="45719" rIns="91439" bIns="45719">
            <a:noAutofit/>
          </a:bodyPr>
          <a:lstStyle/>
          <a:p>
            <a:endParaRPr/>
          </a:p>
        </p:txBody>
      </p:sp>
      <p:sp>
        <p:nvSpPr>
          <p:cNvPr id="122" name="Google Shape;91;p14"/>
          <p:cNvSpPr>
            <a:spLocks noGrp="1"/>
          </p:cNvSpPr>
          <p:nvPr>
            <p:ph type="pic" sz="quarter" idx="22"/>
          </p:nvPr>
        </p:nvSpPr>
        <p:spPr>
          <a:xfrm>
            <a:off x="7642104" y="5269703"/>
            <a:ext cx="3232225" cy="3190662"/>
          </a:xfrm>
          <a:prstGeom prst="rect">
            <a:avLst/>
          </a:prstGeom>
        </p:spPr>
        <p:txBody>
          <a:bodyPr lIns="91439" tIns="45719" rIns="91439" bIns="45719">
            <a:noAutofit/>
          </a:bodyPr>
          <a:lstStyle/>
          <a:p>
            <a:endParaRPr/>
          </a:p>
        </p:txBody>
      </p:sp>
      <p:sp>
        <p:nvSpPr>
          <p:cNvPr id="123" name="Google Shape;92;p14"/>
          <p:cNvSpPr>
            <a:spLocks noGrp="1"/>
          </p:cNvSpPr>
          <p:nvPr>
            <p:ph type="pic" sz="quarter" idx="23"/>
          </p:nvPr>
        </p:nvSpPr>
        <p:spPr>
          <a:xfrm>
            <a:off x="7642104" y="1831436"/>
            <a:ext cx="3232225" cy="3190661"/>
          </a:xfrm>
          <a:prstGeom prst="rect">
            <a:avLst/>
          </a:prstGeom>
        </p:spPr>
        <p:txBody>
          <a:bodyPr lIns="91439" tIns="45719" rIns="91439" bIns="45719">
            <a:noAutofit/>
          </a:bodyPr>
          <a:lstStyle/>
          <a:p>
            <a:endParaRPr/>
          </a:p>
        </p:txBody>
      </p:sp>
      <p:pic>
        <p:nvPicPr>
          <p:cNvPr id="124" name="Google Shape;93;p14" descr="Google Shape;93;p14"/>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9_Title Slide">
    <p:spTree>
      <p:nvGrpSpPr>
        <p:cNvPr id="1" name=""/>
        <p:cNvGrpSpPr/>
        <p:nvPr/>
      </p:nvGrpSpPr>
      <p:grpSpPr>
        <a:xfrm>
          <a:off x="0" y="0"/>
          <a:ext cx="0" cy="0"/>
          <a:chOff x="0" y="0"/>
          <a:chExt cx="0" cy="0"/>
        </a:xfrm>
      </p:grpSpPr>
      <p:sp>
        <p:nvSpPr>
          <p:cNvPr id="132" name="Google Shape;99;p15"/>
          <p:cNvSpPr>
            <a:spLocks noGrp="1"/>
          </p:cNvSpPr>
          <p:nvPr>
            <p:ph type="pic" sz="quarter" idx="21"/>
          </p:nvPr>
        </p:nvSpPr>
        <p:spPr>
          <a:xfrm>
            <a:off x="8080881" y="2038329"/>
            <a:ext cx="1466337" cy="1505181"/>
          </a:xfrm>
          <a:prstGeom prst="rect">
            <a:avLst/>
          </a:prstGeom>
        </p:spPr>
        <p:txBody>
          <a:bodyPr lIns="91439" tIns="45719" rIns="91439" bIns="45719">
            <a:noAutofit/>
          </a:bodyPr>
          <a:lstStyle/>
          <a:p>
            <a:endParaRPr/>
          </a:p>
        </p:txBody>
      </p:sp>
      <p:sp>
        <p:nvSpPr>
          <p:cNvPr id="133" name="Google Shape;100;p15"/>
          <p:cNvSpPr>
            <a:spLocks noGrp="1"/>
          </p:cNvSpPr>
          <p:nvPr>
            <p:ph type="pic" sz="quarter" idx="22"/>
          </p:nvPr>
        </p:nvSpPr>
        <p:spPr>
          <a:xfrm>
            <a:off x="5362581" y="2038329"/>
            <a:ext cx="1466337" cy="1505181"/>
          </a:xfrm>
          <a:prstGeom prst="rect">
            <a:avLst/>
          </a:prstGeom>
        </p:spPr>
        <p:txBody>
          <a:bodyPr lIns="91439" tIns="45719" rIns="91439" bIns="45719">
            <a:noAutofit/>
          </a:bodyPr>
          <a:lstStyle/>
          <a:p>
            <a:endParaRPr/>
          </a:p>
        </p:txBody>
      </p:sp>
      <p:sp>
        <p:nvSpPr>
          <p:cNvPr id="134" name="Google Shape;101;p15"/>
          <p:cNvSpPr>
            <a:spLocks noGrp="1"/>
          </p:cNvSpPr>
          <p:nvPr>
            <p:ph type="pic" sz="quarter" idx="23"/>
          </p:nvPr>
        </p:nvSpPr>
        <p:spPr>
          <a:xfrm>
            <a:off x="2644781" y="2038327"/>
            <a:ext cx="1466337" cy="1505181"/>
          </a:xfrm>
          <a:prstGeom prst="rect">
            <a:avLst/>
          </a:prstGeom>
        </p:spPr>
        <p:txBody>
          <a:bodyPr lIns="91439" tIns="45719" rIns="91439" bIns="45719">
            <a:noAutofit/>
          </a:bodyPr>
          <a:lstStyle/>
          <a:p>
            <a:endParaRPr/>
          </a:p>
        </p:txBody>
      </p:sp>
      <p:pic>
        <p:nvPicPr>
          <p:cNvPr id="135" name="Google Shape;102;p15" descr="Google Shape;102;p15"/>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3_Title Slide">
    <p:spTree>
      <p:nvGrpSpPr>
        <p:cNvPr id="1" name=""/>
        <p:cNvGrpSpPr/>
        <p:nvPr/>
      </p:nvGrpSpPr>
      <p:grpSpPr>
        <a:xfrm>
          <a:off x="0" y="0"/>
          <a:ext cx="0" cy="0"/>
          <a:chOff x="0" y="0"/>
          <a:chExt cx="0" cy="0"/>
        </a:xfrm>
      </p:grpSpPr>
      <p:pic>
        <p:nvPicPr>
          <p:cNvPr id="143" name="Google Shape;108;p16" descr="Google Shape;108;p16"/>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4_Title Slide">
    <p:spTree>
      <p:nvGrpSpPr>
        <p:cNvPr id="1" name=""/>
        <p:cNvGrpSpPr/>
        <p:nvPr/>
      </p:nvGrpSpPr>
      <p:grpSpPr>
        <a:xfrm>
          <a:off x="0" y="0"/>
          <a:ext cx="0" cy="0"/>
          <a:chOff x="0" y="0"/>
          <a:chExt cx="0" cy="0"/>
        </a:xfrm>
      </p:grpSpPr>
      <p:pic>
        <p:nvPicPr>
          <p:cNvPr id="151" name="Google Shape;114;p17" descr="Google Shape;114;p17"/>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5_Title Slide">
    <p:spTree>
      <p:nvGrpSpPr>
        <p:cNvPr id="1" name=""/>
        <p:cNvGrpSpPr/>
        <p:nvPr/>
      </p:nvGrpSpPr>
      <p:grpSpPr>
        <a:xfrm>
          <a:off x="0" y="0"/>
          <a:ext cx="0" cy="0"/>
          <a:chOff x="0" y="0"/>
          <a:chExt cx="0" cy="0"/>
        </a:xfrm>
      </p:grpSpPr>
      <p:sp>
        <p:nvSpPr>
          <p:cNvPr id="159" name="Google Shape;120;p18"/>
          <p:cNvSpPr>
            <a:spLocks noGrp="1"/>
          </p:cNvSpPr>
          <p:nvPr>
            <p:ph type="pic" sz="quarter" idx="21"/>
          </p:nvPr>
        </p:nvSpPr>
        <p:spPr>
          <a:xfrm>
            <a:off x="3838573" y="3181350"/>
            <a:ext cx="4581526" cy="2862263"/>
          </a:xfrm>
          <a:prstGeom prst="rect">
            <a:avLst/>
          </a:prstGeom>
        </p:spPr>
        <p:txBody>
          <a:bodyPr lIns="91439" tIns="45719" rIns="91439" bIns="45719">
            <a:noAutofit/>
          </a:bodyPr>
          <a:lstStyle/>
          <a:p>
            <a:endParaRPr/>
          </a:p>
        </p:txBody>
      </p:sp>
      <p:pic>
        <p:nvPicPr>
          <p:cNvPr id="160" name="Google Shape;121;p18" descr="Google Shape;121;p18"/>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7_Title Slide">
    <p:spTree>
      <p:nvGrpSpPr>
        <p:cNvPr id="1" name=""/>
        <p:cNvGrpSpPr/>
        <p:nvPr/>
      </p:nvGrpSpPr>
      <p:grpSpPr>
        <a:xfrm>
          <a:off x="0" y="0"/>
          <a:ext cx="0" cy="0"/>
          <a:chOff x="0" y="0"/>
          <a:chExt cx="0" cy="0"/>
        </a:xfrm>
      </p:grpSpPr>
      <p:pic>
        <p:nvPicPr>
          <p:cNvPr id="168" name="Google Shape;127;p19" descr="Google Shape;127;p19"/>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6_Title Slide">
    <p:spTree>
      <p:nvGrpSpPr>
        <p:cNvPr id="1" name=""/>
        <p:cNvGrpSpPr/>
        <p:nvPr/>
      </p:nvGrpSpPr>
      <p:grpSpPr>
        <a:xfrm>
          <a:off x="0" y="0"/>
          <a:ext cx="0" cy="0"/>
          <a:chOff x="0" y="0"/>
          <a:chExt cx="0" cy="0"/>
        </a:xfrm>
      </p:grpSpPr>
      <p:grpSp>
        <p:nvGrpSpPr>
          <p:cNvPr id="205" name="Google Shape;129;p20"/>
          <p:cNvGrpSpPr/>
          <p:nvPr/>
        </p:nvGrpSpPr>
        <p:grpSpPr>
          <a:xfrm>
            <a:off x="256540" y="206236"/>
            <a:ext cx="1062141" cy="836289"/>
            <a:chOff x="0" y="0"/>
            <a:chExt cx="1062140" cy="836288"/>
          </a:xfrm>
        </p:grpSpPr>
        <p:sp>
          <p:nvSpPr>
            <p:cNvPr id="176" name="Google Shape;131;p20"/>
            <p:cNvSpPr/>
            <p:nvPr/>
          </p:nvSpPr>
          <p:spPr>
            <a:xfrm>
              <a:off x="0" y="0"/>
              <a:ext cx="109508" cy="109242"/>
            </a:xfrm>
            <a:prstGeom prst="ellipse">
              <a:avLst/>
            </a:prstGeom>
            <a:solidFill>
              <a:schemeClr val="accent2">
                <a:alpha val="4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77" name="Google Shape;132;p20"/>
            <p:cNvSpPr/>
            <p:nvPr/>
          </p:nvSpPr>
          <p:spPr>
            <a:xfrm>
              <a:off x="121704" y="0"/>
              <a:ext cx="109509" cy="109242"/>
            </a:xfrm>
            <a:prstGeom prst="ellipse">
              <a:avLst/>
            </a:prstGeom>
            <a:solidFill>
              <a:schemeClr val="accent1">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78" name="Google Shape;133;p20"/>
            <p:cNvSpPr/>
            <p:nvPr/>
          </p:nvSpPr>
          <p:spPr>
            <a:xfrm>
              <a:off x="243143" y="0"/>
              <a:ext cx="109509" cy="109242"/>
            </a:xfrm>
            <a:prstGeom prst="ellipse">
              <a:avLst/>
            </a:prstGeom>
            <a:solidFill>
              <a:schemeClr val="accent1">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79" name="Google Shape;134;p20"/>
            <p:cNvSpPr/>
            <p:nvPr/>
          </p:nvSpPr>
          <p:spPr>
            <a:xfrm>
              <a:off x="0" y="121174"/>
              <a:ext cx="109508" cy="10924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0" name="Google Shape;135;p20"/>
            <p:cNvSpPr/>
            <p:nvPr/>
          </p:nvSpPr>
          <p:spPr>
            <a:xfrm>
              <a:off x="121704" y="121174"/>
              <a:ext cx="109509" cy="109243"/>
            </a:xfrm>
            <a:prstGeom prst="ellipse">
              <a:avLst/>
            </a:prstGeom>
            <a:solidFill>
              <a:schemeClr val="accent1">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1" name="Google Shape;136;p20"/>
            <p:cNvSpPr/>
            <p:nvPr/>
          </p:nvSpPr>
          <p:spPr>
            <a:xfrm>
              <a:off x="243143" y="121174"/>
              <a:ext cx="109509" cy="109243"/>
            </a:xfrm>
            <a:prstGeom prst="ellipse">
              <a:avLst/>
            </a:prstGeom>
            <a:solidFill>
              <a:schemeClr val="accent1">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2" name="Google Shape;137;p20"/>
            <p:cNvSpPr/>
            <p:nvPr/>
          </p:nvSpPr>
          <p:spPr>
            <a:xfrm>
              <a:off x="0" y="242613"/>
              <a:ext cx="109508" cy="108979"/>
            </a:xfrm>
            <a:prstGeom prst="ellipse">
              <a:avLst/>
            </a:prstGeom>
            <a:solidFill>
              <a:schemeClr val="accent2">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3" name="Google Shape;138;p20"/>
            <p:cNvSpPr/>
            <p:nvPr/>
          </p:nvSpPr>
          <p:spPr>
            <a:xfrm>
              <a:off x="121704" y="242613"/>
              <a:ext cx="109509" cy="108979"/>
            </a:xfrm>
            <a:prstGeom prst="ellipse">
              <a:avLst/>
            </a:prstGeom>
            <a:solidFill>
              <a:schemeClr val="accent1">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4" name="Google Shape;139;p20"/>
            <p:cNvSpPr/>
            <p:nvPr/>
          </p:nvSpPr>
          <p:spPr>
            <a:xfrm>
              <a:off x="243143" y="242613"/>
              <a:ext cx="109509" cy="108979"/>
            </a:xfrm>
            <a:prstGeom prst="ellipse">
              <a:avLst/>
            </a:prstGeom>
            <a:solidFill>
              <a:schemeClr val="accent1">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5" name="Google Shape;140;p20"/>
            <p:cNvSpPr/>
            <p:nvPr/>
          </p:nvSpPr>
          <p:spPr>
            <a:xfrm>
              <a:off x="0" y="363787"/>
              <a:ext cx="109508" cy="108979"/>
            </a:xfrm>
            <a:prstGeom prst="ellipse">
              <a:avLst/>
            </a:prstGeom>
            <a:solidFill>
              <a:schemeClr val="accent2">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6" name="Google Shape;141;p20"/>
            <p:cNvSpPr/>
            <p:nvPr/>
          </p:nvSpPr>
          <p:spPr>
            <a:xfrm>
              <a:off x="121704" y="363787"/>
              <a:ext cx="109509" cy="108979"/>
            </a:xfrm>
            <a:prstGeom prst="ellipse">
              <a:avLst/>
            </a:prstGeom>
            <a:solidFill>
              <a:schemeClr val="accent1">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7" name="Google Shape;142;p20"/>
            <p:cNvSpPr/>
            <p:nvPr/>
          </p:nvSpPr>
          <p:spPr>
            <a:xfrm>
              <a:off x="243143" y="363787"/>
              <a:ext cx="109509" cy="108979"/>
            </a:xfrm>
            <a:prstGeom prst="ellipse">
              <a:avLst/>
            </a:prstGeom>
            <a:solidFill>
              <a:schemeClr val="accent1">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8" name="Google Shape;143;p20"/>
            <p:cNvSpPr/>
            <p:nvPr/>
          </p:nvSpPr>
          <p:spPr>
            <a:xfrm>
              <a:off x="0" y="484961"/>
              <a:ext cx="109508" cy="108979"/>
            </a:xfrm>
            <a:prstGeom prst="ellipse">
              <a:avLst/>
            </a:prstGeom>
            <a:solidFill>
              <a:schemeClr val="accent2">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9" name="Google Shape;144;p20"/>
            <p:cNvSpPr/>
            <p:nvPr/>
          </p:nvSpPr>
          <p:spPr>
            <a:xfrm>
              <a:off x="121704" y="484961"/>
              <a:ext cx="109509" cy="108979"/>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0" name="Google Shape;145;p20"/>
            <p:cNvSpPr/>
            <p:nvPr/>
          </p:nvSpPr>
          <p:spPr>
            <a:xfrm>
              <a:off x="243143" y="484961"/>
              <a:ext cx="109509" cy="108979"/>
            </a:xfrm>
            <a:prstGeom prst="ellipse">
              <a:avLst/>
            </a:prstGeom>
            <a:solidFill>
              <a:schemeClr val="accent1">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1" name="Google Shape;146;p20"/>
            <p:cNvSpPr/>
            <p:nvPr/>
          </p:nvSpPr>
          <p:spPr>
            <a:xfrm>
              <a:off x="0" y="606136"/>
              <a:ext cx="109508" cy="108979"/>
            </a:xfrm>
            <a:prstGeom prst="ellipse">
              <a:avLst/>
            </a:prstGeom>
            <a:solidFill>
              <a:schemeClr val="accent2">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2" name="Google Shape;147;p20"/>
            <p:cNvSpPr/>
            <p:nvPr/>
          </p:nvSpPr>
          <p:spPr>
            <a:xfrm>
              <a:off x="243143" y="606136"/>
              <a:ext cx="109509" cy="108979"/>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3" name="Google Shape;148;p20"/>
            <p:cNvSpPr/>
            <p:nvPr/>
          </p:nvSpPr>
          <p:spPr>
            <a:xfrm>
              <a:off x="0" y="727310"/>
              <a:ext cx="109508" cy="108979"/>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4" name="Google Shape;149;p20"/>
            <p:cNvSpPr/>
            <p:nvPr/>
          </p:nvSpPr>
          <p:spPr>
            <a:xfrm>
              <a:off x="395549" y="265"/>
              <a:ext cx="178182" cy="251629"/>
            </a:xfrm>
            <a:custGeom>
              <a:avLst/>
              <a:gdLst/>
              <a:ahLst/>
              <a:cxnLst>
                <a:cxn ang="0">
                  <a:pos x="wd2" y="hd2"/>
                </a:cxn>
                <a:cxn ang="5400000">
                  <a:pos x="wd2" y="hd2"/>
                </a:cxn>
                <a:cxn ang="10800000">
                  <a:pos x="wd2" y="hd2"/>
                </a:cxn>
                <a:cxn ang="16200000">
                  <a:pos x="wd2" y="hd2"/>
                </a:cxn>
              </a:cxnLst>
              <a:rect l="0" t="0" r="r" b="b"/>
              <a:pathLst>
                <a:path w="21600" h="21600" extrusionOk="0">
                  <a:moveTo>
                    <a:pt x="21600" y="20178"/>
                  </a:moveTo>
                  <a:cubicBezTo>
                    <a:pt x="21600" y="21600"/>
                    <a:pt x="21600" y="21600"/>
                    <a:pt x="21600" y="21600"/>
                  </a:cubicBezTo>
                  <a:cubicBezTo>
                    <a:pt x="856" y="21600"/>
                    <a:pt x="856" y="21600"/>
                    <a:pt x="856" y="21600"/>
                  </a:cubicBezTo>
                  <a:cubicBezTo>
                    <a:pt x="856" y="20517"/>
                    <a:pt x="856" y="20517"/>
                    <a:pt x="856" y="20517"/>
                  </a:cubicBezTo>
                  <a:cubicBezTo>
                    <a:pt x="13607" y="11511"/>
                    <a:pt x="13607" y="11511"/>
                    <a:pt x="13607" y="11511"/>
                  </a:cubicBezTo>
                  <a:cubicBezTo>
                    <a:pt x="17128" y="8938"/>
                    <a:pt x="17889" y="7448"/>
                    <a:pt x="17889" y="5823"/>
                  </a:cubicBezTo>
                  <a:cubicBezTo>
                    <a:pt x="17889" y="3115"/>
                    <a:pt x="15225" y="1422"/>
                    <a:pt x="10181" y="1422"/>
                  </a:cubicBezTo>
                  <a:cubicBezTo>
                    <a:pt x="6375" y="1422"/>
                    <a:pt x="3616" y="2234"/>
                    <a:pt x="1522" y="3927"/>
                  </a:cubicBezTo>
                  <a:cubicBezTo>
                    <a:pt x="0" y="2912"/>
                    <a:pt x="0" y="2912"/>
                    <a:pt x="0" y="2912"/>
                  </a:cubicBezTo>
                  <a:cubicBezTo>
                    <a:pt x="2284" y="1083"/>
                    <a:pt x="5900" y="0"/>
                    <a:pt x="10372" y="0"/>
                  </a:cubicBezTo>
                  <a:cubicBezTo>
                    <a:pt x="16271" y="0"/>
                    <a:pt x="20078" y="2167"/>
                    <a:pt x="20078" y="5688"/>
                  </a:cubicBezTo>
                  <a:cubicBezTo>
                    <a:pt x="20078" y="7719"/>
                    <a:pt x="19126" y="9547"/>
                    <a:pt x="15130" y="12324"/>
                  </a:cubicBezTo>
                  <a:cubicBezTo>
                    <a:pt x="4092" y="20178"/>
                    <a:pt x="4092" y="20178"/>
                    <a:pt x="4092" y="20178"/>
                  </a:cubicBezTo>
                  <a:lnTo>
                    <a:pt x="21600" y="20178"/>
                  </a:ln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5" name="Google Shape;150;p20"/>
            <p:cNvSpPr/>
            <p:nvPr/>
          </p:nvSpPr>
          <p:spPr>
            <a:xfrm>
              <a:off x="745018" y="1856"/>
              <a:ext cx="79282" cy="2500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6688" y="21600"/>
                  </a:lnTo>
                  <a:lnTo>
                    <a:pt x="16688" y="1420"/>
                  </a:lnTo>
                  <a:lnTo>
                    <a:pt x="0" y="1420"/>
                  </a:lnTo>
                  <a:lnTo>
                    <a:pt x="0" y="0"/>
                  </a:lnTo>
                  <a:lnTo>
                    <a:pt x="21600" y="0"/>
                  </a:ln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6" name="Google Shape;151;p20"/>
            <p:cNvSpPr/>
            <p:nvPr/>
          </p:nvSpPr>
          <p:spPr>
            <a:xfrm>
              <a:off x="879185" y="265"/>
              <a:ext cx="182956" cy="254016"/>
            </a:xfrm>
            <a:custGeom>
              <a:avLst/>
              <a:gdLst/>
              <a:ahLst/>
              <a:cxnLst>
                <a:cxn ang="0">
                  <a:pos x="wd2" y="hd2"/>
                </a:cxn>
                <a:cxn ang="5400000">
                  <a:pos x="wd2" y="hd2"/>
                </a:cxn>
                <a:cxn ang="10800000">
                  <a:pos x="wd2" y="hd2"/>
                </a:cxn>
                <a:cxn ang="16200000">
                  <a:pos x="wd2" y="hd2"/>
                </a:cxn>
              </a:cxnLst>
              <a:rect l="0" t="0" r="r" b="b"/>
              <a:pathLst>
                <a:path w="21600" h="21600" extrusionOk="0">
                  <a:moveTo>
                    <a:pt x="21600" y="10666"/>
                  </a:moveTo>
                  <a:cubicBezTo>
                    <a:pt x="21600" y="17843"/>
                    <a:pt x="16316" y="21600"/>
                    <a:pt x="8529" y="21600"/>
                  </a:cubicBezTo>
                  <a:cubicBezTo>
                    <a:pt x="6026" y="21600"/>
                    <a:pt x="3615" y="21265"/>
                    <a:pt x="1854" y="20460"/>
                  </a:cubicBezTo>
                  <a:cubicBezTo>
                    <a:pt x="2688" y="19252"/>
                    <a:pt x="2688" y="19252"/>
                    <a:pt x="2688" y="19252"/>
                  </a:cubicBezTo>
                  <a:cubicBezTo>
                    <a:pt x="4264" y="19923"/>
                    <a:pt x="6304" y="20191"/>
                    <a:pt x="8529" y="20191"/>
                  </a:cubicBezTo>
                  <a:cubicBezTo>
                    <a:pt x="15111" y="20191"/>
                    <a:pt x="19468" y="17106"/>
                    <a:pt x="19468" y="10934"/>
                  </a:cubicBezTo>
                  <a:cubicBezTo>
                    <a:pt x="19468" y="10263"/>
                    <a:pt x="19375" y="9324"/>
                    <a:pt x="19190" y="8318"/>
                  </a:cubicBezTo>
                  <a:cubicBezTo>
                    <a:pt x="17985" y="11135"/>
                    <a:pt x="14276" y="12745"/>
                    <a:pt x="9827" y="12745"/>
                  </a:cubicBezTo>
                  <a:cubicBezTo>
                    <a:pt x="3986" y="12745"/>
                    <a:pt x="0" y="10263"/>
                    <a:pt x="0" y="6373"/>
                  </a:cubicBezTo>
                  <a:cubicBezTo>
                    <a:pt x="0" y="2482"/>
                    <a:pt x="4172" y="0"/>
                    <a:pt x="9827" y="0"/>
                  </a:cubicBezTo>
                  <a:cubicBezTo>
                    <a:pt x="17521" y="0"/>
                    <a:pt x="21600" y="4025"/>
                    <a:pt x="21600" y="10666"/>
                  </a:cubicBezTo>
                  <a:close/>
                  <a:moveTo>
                    <a:pt x="18263" y="6306"/>
                  </a:moveTo>
                  <a:cubicBezTo>
                    <a:pt x="18263" y="3824"/>
                    <a:pt x="15389" y="1342"/>
                    <a:pt x="9827" y="1342"/>
                  </a:cubicBezTo>
                  <a:cubicBezTo>
                    <a:pt x="5284" y="1342"/>
                    <a:pt x="2132" y="3287"/>
                    <a:pt x="2132" y="6373"/>
                  </a:cubicBezTo>
                  <a:cubicBezTo>
                    <a:pt x="2132" y="9391"/>
                    <a:pt x="5191" y="11404"/>
                    <a:pt x="10105" y="11404"/>
                  </a:cubicBezTo>
                  <a:cubicBezTo>
                    <a:pt x="14925" y="11404"/>
                    <a:pt x="18263" y="9190"/>
                    <a:pt x="18263" y="6306"/>
                  </a:cubicBez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7" name="Google Shape;152;p20"/>
            <p:cNvSpPr/>
            <p:nvPr/>
          </p:nvSpPr>
          <p:spPr>
            <a:xfrm>
              <a:off x="605284" y="265"/>
              <a:ext cx="111364" cy="11216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8" y="21600"/>
                    <a:pt x="0" y="16732"/>
                    <a:pt x="0" y="10800"/>
                  </a:cubicBezTo>
                  <a:cubicBezTo>
                    <a:pt x="0" y="4868"/>
                    <a:pt x="4868" y="0"/>
                    <a:pt x="10800" y="0"/>
                  </a:cubicBezTo>
                  <a:cubicBezTo>
                    <a:pt x="16732" y="0"/>
                    <a:pt x="21600" y="4868"/>
                    <a:pt x="21600" y="10800"/>
                  </a:cubicBezTo>
                  <a:cubicBezTo>
                    <a:pt x="21600" y="16732"/>
                    <a:pt x="16732" y="21600"/>
                    <a:pt x="10800" y="21600"/>
                  </a:cubicBezTo>
                  <a:close/>
                  <a:moveTo>
                    <a:pt x="10800" y="3042"/>
                  </a:moveTo>
                  <a:cubicBezTo>
                    <a:pt x="6541" y="3042"/>
                    <a:pt x="3042" y="6541"/>
                    <a:pt x="3042" y="10800"/>
                  </a:cubicBezTo>
                  <a:cubicBezTo>
                    <a:pt x="3042" y="15059"/>
                    <a:pt x="6541" y="18558"/>
                    <a:pt x="10800" y="18558"/>
                  </a:cubicBezTo>
                  <a:cubicBezTo>
                    <a:pt x="15059" y="18558"/>
                    <a:pt x="18558" y="15059"/>
                    <a:pt x="18558" y="10800"/>
                  </a:cubicBezTo>
                  <a:cubicBezTo>
                    <a:pt x="18558" y="6541"/>
                    <a:pt x="15059" y="3042"/>
                    <a:pt x="10800" y="3042"/>
                  </a:cubicBez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8" name="Google Shape;153;p20"/>
            <p:cNvSpPr/>
            <p:nvPr/>
          </p:nvSpPr>
          <p:spPr>
            <a:xfrm>
              <a:off x="404829" y="277295"/>
              <a:ext cx="52766" cy="567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349" y="0"/>
                    <a:pt x="9349" y="0"/>
                    <a:pt x="9349" y="0"/>
                  </a:cubicBezTo>
                  <a:cubicBezTo>
                    <a:pt x="16764" y="0"/>
                    <a:pt x="21600" y="4500"/>
                    <a:pt x="21600" y="10800"/>
                  </a:cubicBezTo>
                  <a:cubicBezTo>
                    <a:pt x="21600" y="17100"/>
                    <a:pt x="16764" y="21600"/>
                    <a:pt x="9349" y="21600"/>
                  </a:cubicBezTo>
                  <a:cubicBezTo>
                    <a:pt x="0" y="21600"/>
                    <a:pt x="0" y="21600"/>
                    <a:pt x="0" y="21600"/>
                  </a:cubicBezTo>
                  <a:lnTo>
                    <a:pt x="0" y="0"/>
                  </a:lnTo>
                  <a:close/>
                  <a:moveTo>
                    <a:pt x="9027" y="19500"/>
                  </a:moveTo>
                  <a:cubicBezTo>
                    <a:pt x="15152" y="19500"/>
                    <a:pt x="19343" y="15900"/>
                    <a:pt x="19343" y="10800"/>
                  </a:cubicBezTo>
                  <a:cubicBezTo>
                    <a:pt x="19343" y="5700"/>
                    <a:pt x="15152" y="2100"/>
                    <a:pt x="9027" y="2100"/>
                  </a:cubicBezTo>
                  <a:cubicBezTo>
                    <a:pt x="2257" y="2100"/>
                    <a:pt x="2257" y="2100"/>
                    <a:pt x="2257" y="2100"/>
                  </a:cubicBezTo>
                  <a:cubicBezTo>
                    <a:pt x="2257" y="19500"/>
                    <a:pt x="2257" y="19500"/>
                    <a:pt x="2257" y="19500"/>
                  </a:cubicBezTo>
                  <a:lnTo>
                    <a:pt x="9027" y="19500"/>
                  </a:ln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9" name="Google Shape;154;p20"/>
            <p:cNvSpPr/>
            <p:nvPr/>
          </p:nvSpPr>
          <p:spPr>
            <a:xfrm>
              <a:off x="466079" y="277295"/>
              <a:ext cx="58865" cy="5674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500"/>
                    <a:pt x="4320" y="0"/>
                    <a:pt x="10656" y="0"/>
                  </a:cubicBezTo>
                  <a:cubicBezTo>
                    <a:pt x="16992" y="0"/>
                    <a:pt x="21600" y="4500"/>
                    <a:pt x="21600" y="10800"/>
                  </a:cubicBezTo>
                  <a:cubicBezTo>
                    <a:pt x="21600" y="17100"/>
                    <a:pt x="16992" y="21600"/>
                    <a:pt x="10656" y="21600"/>
                  </a:cubicBezTo>
                  <a:cubicBezTo>
                    <a:pt x="4320" y="21600"/>
                    <a:pt x="0" y="17100"/>
                    <a:pt x="0" y="10800"/>
                  </a:cubicBezTo>
                  <a:close/>
                  <a:moveTo>
                    <a:pt x="19296" y="10800"/>
                  </a:moveTo>
                  <a:cubicBezTo>
                    <a:pt x="19296" y="5700"/>
                    <a:pt x="15552" y="1800"/>
                    <a:pt x="10656" y="1800"/>
                  </a:cubicBezTo>
                  <a:cubicBezTo>
                    <a:pt x="5760" y="1800"/>
                    <a:pt x="2016" y="5700"/>
                    <a:pt x="2016" y="10800"/>
                  </a:cubicBezTo>
                  <a:cubicBezTo>
                    <a:pt x="2016" y="15900"/>
                    <a:pt x="5760" y="19500"/>
                    <a:pt x="10656" y="19500"/>
                  </a:cubicBezTo>
                  <a:cubicBezTo>
                    <a:pt x="15552" y="19500"/>
                    <a:pt x="19296" y="15900"/>
                    <a:pt x="19296" y="10800"/>
                  </a:cubicBez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0" name="Google Shape;155;p20"/>
            <p:cNvSpPr/>
            <p:nvPr/>
          </p:nvSpPr>
          <p:spPr>
            <a:xfrm>
              <a:off x="528124" y="277295"/>
              <a:ext cx="45607" cy="56744"/>
            </a:xfrm>
            <a:custGeom>
              <a:avLst/>
              <a:gdLst/>
              <a:ahLst/>
              <a:cxnLst>
                <a:cxn ang="0">
                  <a:pos x="wd2" y="hd2"/>
                </a:cxn>
                <a:cxn ang="5400000">
                  <a:pos x="wd2" y="hd2"/>
                </a:cxn>
                <a:cxn ang="10800000">
                  <a:pos x="wd2" y="hd2"/>
                </a:cxn>
                <a:cxn ang="16200000">
                  <a:pos x="wd2" y="hd2"/>
                </a:cxn>
              </a:cxnLst>
              <a:rect l="0" t="0" r="r" b="b"/>
              <a:pathLst>
                <a:path w="21600" h="21600" extrusionOk="0">
                  <a:moveTo>
                    <a:pt x="9293" y="2120"/>
                  </a:moveTo>
                  <a:lnTo>
                    <a:pt x="0" y="2120"/>
                  </a:lnTo>
                  <a:lnTo>
                    <a:pt x="0" y="0"/>
                  </a:lnTo>
                  <a:lnTo>
                    <a:pt x="21600" y="0"/>
                  </a:lnTo>
                  <a:lnTo>
                    <a:pt x="21600" y="2120"/>
                  </a:lnTo>
                  <a:lnTo>
                    <a:pt x="12307" y="2120"/>
                  </a:lnTo>
                  <a:lnTo>
                    <a:pt x="12307" y="21600"/>
                  </a:lnTo>
                  <a:lnTo>
                    <a:pt x="9293" y="21600"/>
                  </a:lnTo>
                  <a:lnTo>
                    <a:pt x="9293" y="2120"/>
                  </a:ln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1" name="Google Shape;156;p20"/>
            <p:cNvSpPr/>
            <p:nvPr/>
          </p:nvSpPr>
          <p:spPr>
            <a:xfrm>
              <a:off x="579299" y="277295"/>
              <a:ext cx="44017" cy="56744"/>
            </a:xfrm>
            <a:custGeom>
              <a:avLst/>
              <a:gdLst/>
              <a:ahLst/>
              <a:cxnLst>
                <a:cxn ang="0">
                  <a:pos x="wd2" y="hd2"/>
                </a:cxn>
                <a:cxn ang="5400000">
                  <a:pos x="wd2" y="hd2"/>
                </a:cxn>
                <a:cxn ang="10800000">
                  <a:pos x="wd2" y="hd2"/>
                </a:cxn>
                <a:cxn ang="16200000">
                  <a:pos x="wd2" y="hd2"/>
                </a:cxn>
              </a:cxnLst>
              <a:rect l="0" t="0" r="r" b="b"/>
              <a:pathLst>
                <a:path w="21600" h="21600" extrusionOk="0">
                  <a:moveTo>
                    <a:pt x="10019" y="1514"/>
                  </a:moveTo>
                  <a:lnTo>
                    <a:pt x="0" y="1514"/>
                  </a:lnTo>
                  <a:lnTo>
                    <a:pt x="0" y="0"/>
                  </a:lnTo>
                  <a:lnTo>
                    <a:pt x="21600" y="0"/>
                  </a:lnTo>
                  <a:lnTo>
                    <a:pt x="21600" y="1514"/>
                  </a:lnTo>
                  <a:lnTo>
                    <a:pt x="11971" y="1514"/>
                  </a:lnTo>
                  <a:lnTo>
                    <a:pt x="11971" y="21600"/>
                  </a:lnTo>
                  <a:lnTo>
                    <a:pt x="10019" y="21600"/>
                  </a:lnTo>
                  <a:lnTo>
                    <a:pt x="10019" y="1514"/>
                  </a:ln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2" name="Google Shape;157;p20"/>
            <p:cNvSpPr/>
            <p:nvPr/>
          </p:nvSpPr>
          <p:spPr>
            <a:xfrm>
              <a:off x="629426" y="277295"/>
              <a:ext cx="12701" cy="56743"/>
            </a:xfrm>
            <a:prstGeom prst="rect">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3" name="Google Shape;158;p20"/>
            <p:cNvSpPr/>
            <p:nvPr/>
          </p:nvSpPr>
          <p:spPr>
            <a:xfrm>
              <a:off x="656988" y="277295"/>
              <a:ext cx="39243" cy="56744"/>
            </a:xfrm>
            <a:custGeom>
              <a:avLst/>
              <a:gdLst/>
              <a:ahLst/>
              <a:cxnLst>
                <a:cxn ang="0">
                  <a:pos x="wd2" y="hd2"/>
                </a:cxn>
                <a:cxn ang="5400000">
                  <a:pos x="wd2" y="hd2"/>
                </a:cxn>
                <a:cxn ang="10800000">
                  <a:pos x="wd2" y="hd2"/>
                </a:cxn>
                <a:cxn ang="16200000">
                  <a:pos x="wd2" y="hd2"/>
                </a:cxn>
              </a:cxnLst>
              <a:rect l="0" t="0" r="r" b="b"/>
              <a:pathLst>
                <a:path w="21600" h="21600" extrusionOk="0">
                  <a:moveTo>
                    <a:pt x="21600" y="20086"/>
                  </a:moveTo>
                  <a:lnTo>
                    <a:pt x="21600" y="21600"/>
                  </a:lnTo>
                  <a:lnTo>
                    <a:pt x="0" y="21600"/>
                  </a:lnTo>
                  <a:lnTo>
                    <a:pt x="0" y="0"/>
                  </a:lnTo>
                  <a:lnTo>
                    <a:pt x="20724" y="0"/>
                  </a:lnTo>
                  <a:lnTo>
                    <a:pt x="20724" y="1514"/>
                  </a:lnTo>
                  <a:lnTo>
                    <a:pt x="2627" y="1514"/>
                  </a:lnTo>
                  <a:lnTo>
                    <a:pt x="2627" y="9892"/>
                  </a:lnTo>
                  <a:lnTo>
                    <a:pt x="19119" y="9892"/>
                  </a:lnTo>
                  <a:lnTo>
                    <a:pt x="19119" y="11406"/>
                  </a:lnTo>
                  <a:lnTo>
                    <a:pt x="2627" y="11406"/>
                  </a:lnTo>
                  <a:lnTo>
                    <a:pt x="2627" y="20086"/>
                  </a:lnTo>
                  <a:lnTo>
                    <a:pt x="21600" y="20086"/>
                  </a:ln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4" name="Google Shape;159;p20"/>
            <p:cNvSpPr/>
            <p:nvPr/>
          </p:nvSpPr>
          <p:spPr>
            <a:xfrm>
              <a:off x="704982" y="277295"/>
              <a:ext cx="40834" cy="56744"/>
            </a:xfrm>
            <a:custGeom>
              <a:avLst/>
              <a:gdLst/>
              <a:ahLst/>
              <a:cxnLst>
                <a:cxn ang="0">
                  <a:pos x="wd2" y="hd2"/>
                </a:cxn>
                <a:cxn ang="5400000">
                  <a:pos x="wd2" y="hd2"/>
                </a:cxn>
                <a:cxn ang="10800000">
                  <a:pos x="wd2" y="hd2"/>
                </a:cxn>
                <a:cxn ang="16200000">
                  <a:pos x="wd2" y="hd2"/>
                </a:cxn>
              </a:cxnLst>
              <a:rect l="0" t="0" r="r" b="b"/>
              <a:pathLst>
                <a:path w="21600" h="21600" extrusionOk="0">
                  <a:moveTo>
                    <a:pt x="0" y="18600"/>
                  </a:moveTo>
                  <a:cubicBezTo>
                    <a:pt x="1246" y="17700"/>
                    <a:pt x="1246" y="17700"/>
                    <a:pt x="1246" y="17700"/>
                  </a:cubicBezTo>
                  <a:cubicBezTo>
                    <a:pt x="3323" y="19200"/>
                    <a:pt x="7062" y="20400"/>
                    <a:pt x="10800" y="20400"/>
                  </a:cubicBezTo>
                  <a:cubicBezTo>
                    <a:pt x="17031" y="20400"/>
                    <a:pt x="19523" y="18300"/>
                    <a:pt x="19523" y="16200"/>
                  </a:cubicBezTo>
                  <a:cubicBezTo>
                    <a:pt x="19523" y="9600"/>
                    <a:pt x="831" y="13500"/>
                    <a:pt x="831" y="5700"/>
                  </a:cubicBezTo>
                  <a:cubicBezTo>
                    <a:pt x="831" y="2700"/>
                    <a:pt x="4154" y="0"/>
                    <a:pt x="11631" y="0"/>
                  </a:cubicBezTo>
                  <a:cubicBezTo>
                    <a:pt x="14954" y="0"/>
                    <a:pt x="18277" y="600"/>
                    <a:pt x="20354" y="1800"/>
                  </a:cubicBezTo>
                  <a:cubicBezTo>
                    <a:pt x="19523" y="3000"/>
                    <a:pt x="19523" y="3000"/>
                    <a:pt x="19523" y="3000"/>
                  </a:cubicBezTo>
                  <a:cubicBezTo>
                    <a:pt x="17031" y="1800"/>
                    <a:pt x="14123" y="1200"/>
                    <a:pt x="11631" y="1200"/>
                  </a:cubicBezTo>
                  <a:cubicBezTo>
                    <a:pt x="5815" y="1200"/>
                    <a:pt x="3323" y="3300"/>
                    <a:pt x="3323" y="5700"/>
                  </a:cubicBezTo>
                  <a:cubicBezTo>
                    <a:pt x="3323" y="12000"/>
                    <a:pt x="21600" y="8100"/>
                    <a:pt x="21600" y="15900"/>
                  </a:cubicBezTo>
                  <a:cubicBezTo>
                    <a:pt x="21600" y="18900"/>
                    <a:pt x="18277" y="21600"/>
                    <a:pt x="10800" y="21600"/>
                  </a:cubicBezTo>
                  <a:cubicBezTo>
                    <a:pt x="6646" y="21600"/>
                    <a:pt x="2492" y="20400"/>
                    <a:pt x="0" y="18600"/>
                  </a:cubicBez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grpSp>
        <p:nvGrpSpPr>
          <p:cNvPr id="209" name="Google Shape;160;p20"/>
          <p:cNvGrpSpPr/>
          <p:nvPr/>
        </p:nvGrpSpPr>
        <p:grpSpPr>
          <a:xfrm>
            <a:off x="11142226" y="207495"/>
            <a:ext cx="870961" cy="271477"/>
            <a:chOff x="0" y="0"/>
            <a:chExt cx="870959" cy="271475"/>
          </a:xfrm>
        </p:grpSpPr>
        <p:sp>
          <p:nvSpPr>
            <p:cNvPr id="206" name="Google Shape;161;p20"/>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7" name="Google Shape;162;p20"/>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8" name="Google Shape;163;p20"/>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210" name="Google Shape;164;p20"/>
          <p:cNvSpPr>
            <a:spLocks noGrp="1"/>
          </p:cNvSpPr>
          <p:nvPr>
            <p:ph type="pic" sz="half" idx="21"/>
          </p:nvPr>
        </p:nvSpPr>
        <p:spPr>
          <a:xfrm rot="19680000">
            <a:off x="356261" y="-3033867"/>
            <a:ext cx="3448853" cy="6067734"/>
          </a:xfrm>
          <a:prstGeom prst="rect">
            <a:avLst/>
          </a:prstGeom>
        </p:spPr>
        <p:txBody>
          <a:bodyPr lIns="91439" tIns="45719" rIns="91439" bIns="45719">
            <a:noAutofit/>
          </a:bodyPr>
          <a:lstStyle/>
          <a:p>
            <a:endParaRPr/>
          </a:p>
        </p:txBody>
      </p:sp>
      <p:sp>
        <p:nvSpPr>
          <p:cNvPr id="211" name="Google Shape;165;p20"/>
          <p:cNvSpPr>
            <a:spLocks noGrp="1"/>
          </p:cNvSpPr>
          <p:nvPr>
            <p:ph type="pic" sz="half" idx="22"/>
          </p:nvPr>
        </p:nvSpPr>
        <p:spPr>
          <a:xfrm rot="19680000">
            <a:off x="-980792" y="2714275"/>
            <a:ext cx="3451378" cy="6070765"/>
          </a:xfrm>
          <a:prstGeom prst="rect">
            <a:avLst/>
          </a:prstGeom>
        </p:spPr>
        <p:txBody>
          <a:bodyPr lIns="91439" tIns="45719" rIns="91439" bIns="45719">
            <a:noAutofit/>
          </a:bodyPr>
          <a:lstStyle/>
          <a:p>
            <a:endParaRPr/>
          </a:p>
        </p:txBody>
      </p:sp>
      <p:sp>
        <p:nvSpPr>
          <p:cNvPr id="212" name="Google Shape;166;p20"/>
          <p:cNvSpPr>
            <a:spLocks noGrp="1"/>
          </p:cNvSpPr>
          <p:nvPr>
            <p:ph type="pic" sz="half" idx="23"/>
          </p:nvPr>
        </p:nvSpPr>
        <p:spPr>
          <a:xfrm rot="19680000">
            <a:off x="4742851" y="4065883"/>
            <a:ext cx="3448853" cy="6067735"/>
          </a:xfrm>
          <a:prstGeom prst="rect">
            <a:avLst/>
          </a:prstGeom>
        </p:spPr>
        <p:txBody>
          <a:bodyPr lIns="91439" tIns="45719" rIns="91439" bIns="45719">
            <a:noAutofit/>
          </a:bodyPr>
          <a:lstStyle/>
          <a:p>
            <a:endParaRPr/>
          </a:p>
        </p:txBody>
      </p:sp>
      <p:sp>
        <p:nvSpPr>
          <p:cNvPr id="2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7_Title Slide">
    <p:spTree>
      <p:nvGrpSpPr>
        <p:cNvPr id="1" name=""/>
        <p:cNvGrpSpPr/>
        <p:nvPr/>
      </p:nvGrpSpPr>
      <p:grpSpPr>
        <a:xfrm>
          <a:off x="0" y="0"/>
          <a:ext cx="0" cy="0"/>
          <a:chOff x="0" y="0"/>
          <a:chExt cx="0" cy="0"/>
        </a:xfrm>
      </p:grpSpPr>
      <p:sp>
        <p:nvSpPr>
          <p:cNvPr id="22" name="Google Shape;17;p3"/>
          <p:cNvSpPr>
            <a:spLocks noGrp="1"/>
          </p:cNvSpPr>
          <p:nvPr>
            <p:ph type="pic" sz="quarter" idx="21"/>
          </p:nvPr>
        </p:nvSpPr>
        <p:spPr>
          <a:xfrm>
            <a:off x="1572470" y="2430364"/>
            <a:ext cx="2457349" cy="2425749"/>
          </a:xfrm>
          <a:prstGeom prst="rect">
            <a:avLst/>
          </a:prstGeom>
        </p:spPr>
        <p:txBody>
          <a:bodyPr lIns="91439" tIns="45719" rIns="91439" bIns="45719">
            <a:noAutofit/>
          </a:bodyPr>
          <a:lstStyle/>
          <a:p>
            <a:endParaRPr/>
          </a:p>
        </p:txBody>
      </p:sp>
      <p:pic>
        <p:nvPicPr>
          <p:cNvPr id="23" name="Google Shape;22;p3" descr="Google Shape;22;p3"/>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8_Title Slide">
    <p:spTree>
      <p:nvGrpSpPr>
        <p:cNvPr id="1" name=""/>
        <p:cNvGrpSpPr/>
        <p:nvPr/>
      </p:nvGrpSpPr>
      <p:grpSpPr>
        <a:xfrm>
          <a:off x="0" y="0"/>
          <a:ext cx="0" cy="0"/>
          <a:chOff x="0" y="0"/>
          <a:chExt cx="0" cy="0"/>
        </a:xfrm>
      </p:grpSpPr>
      <p:pic>
        <p:nvPicPr>
          <p:cNvPr id="220" name="Google Shape;172;p21" descr="Google Shape;172;p21"/>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2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_AND_BODY">
    <p:spTree>
      <p:nvGrpSpPr>
        <p:cNvPr id="1" name=""/>
        <p:cNvGrpSpPr/>
        <p:nvPr/>
      </p:nvGrpSpPr>
      <p:grpSpPr>
        <a:xfrm>
          <a:off x="0" y="0"/>
          <a:ext cx="0" cy="0"/>
          <a:chOff x="0" y="0"/>
          <a:chExt cx="0" cy="0"/>
        </a:xfrm>
      </p:grpSpPr>
      <p:sp>
        <p:nvSpPr>
          <p:cNvPr id="228" name="Google Shape;174;p22"/>
          <p:cNvSpPr>
            <a:spLocks noGrp="1"/>
          </p:cNvSpPr>
          <p:nvPr>
            <p:ph type="pic" sz="half" idx="21"/>
          </p:nvPr>
        </p:nvSpPr>
        <p:spPr>
          <a:xfrm>
            <a:off x="5480050" y="1574800"/>
            <a:ext cx="6972300" cy="4648200"/>
          </a:xfrm>
          <a:prstGeom prst="rect">
            <a:avLst/>
          </a:prstGeom>
        </p:spPr>
        <p:txBody>
          <a:bodyPr lIns="91439" tIns="45719" rIns="91439" bIns="45719">
            <a:noAutofit/>
          </a:bodyPr>
          <a:lstStyle/>
          <a:p>
            <a:endParaRPr/>
          </a:p>
        </p:txBody>
      </p:sp>
      <p:sp>
        <p:nvSpPr>
          <p:cNvPr id="229" name="Title Text"/>
          <p:cNvSpPr txBox="1">
            <a:spLocks noGrp="1"/>
          </p:cNvSpPr>
          <p:nvPr>
            <p:ph type="title"/>
          </p:nvPr>
        </p:nvSpPr>
        <p:spPr>
          <a:xfrm>
            <a:off x="844550" y="177800"/>
            <a:ext cx="10503000" cy="1143000"/>
          </a:xfrm>
          <a:prstGeom prst="rect">
            <a:avLst/>
          </a:prstGeom>
        </p:spPr>
        <p:txBody>
          <a:bodyPr lIns="25400" tIns="25400" rIns="25400" bIns="25400"/>
          <a:lstStyle>
            <a:lvl1pPr algn="ctr">
              <a:lnSpc>
                <a:spcPct val="100000"/>
              </a:lnSpc>
            </a:lvl1pPr>
          </a:lstStyle>
          <a:p>
            <a:r>
              <a:t>Title Text</a:t>
            </a:r>
          </a:p>
        </p:txBody>
      </p:sp>
      <p:sp>
        <p:nvSpPr>
          <p:cNvPr id="230" name="Body Level One…"/>
          <p:cNvSpPr txBox="1">
            <a:spLocks noGrp="1"/>
          </p:cNvSpPr>
          <p:nvPr>
            <p:ph type="body" sz="half" idx="1"/>
          </p:nvPr>
        </p:nvSpPr>
        <p:spPr>
          <a:xfrm>
            <a:off x="844550" y="1574800"/>
            <a:ext cx="5111701" cy="4648200"/>
          </a:xfrm>
          <a:prstGeom prst="rect">
            <a:avLst/>
          </a:prstGeom>
        </p:spPr>
        <p:txBody>
          <a:bodyPr lIns="25400" tIns="25400" rIns="25400" bIns="25400" anchor="ctr"/>
          <a:lstStyle>
            <a:lvl1pPr indent="-381000">
              <a:lnSpc>
                <a:spcPct val="100000"/>
              </a:lnSpc>
              <a:spcBef>
                <a:spcPts val="2300"/>
              </a:spcBef>
              <a:buSzPts val="1900"/>
              <a:buFont typeface="Helvetica Neue"/>
              <a:defRPr sz="1900"/>
            </a:lvl1pPr>
            <a:lvl2pPr marL="914400" indent="-381000">
              <a:lnSpc>
                <a:spcPct val="100000"/>
              </a:lnSpc>
              <a:spcBef>
                <a:spcPts val="2300"/>
              </a:spcBef>
              <a:buSzPts val="1900"/>
              <a:buFont typeface="Helvetica Neue"/>
              <a:defRPr sz="1900"/>
            </a:lvl2pPr>
            <a:lvl3pPr marL="1371600" indent="-381000">
              <a:lnSpc>
                <a:spcPct val="100000"/>
              </a:lnSpc>
              <a:spcBef>
                <a:spcPts val="2300"/>
              </a:spcBef>
              <a:buSzPts val="1900"/>
              <a:buFont typeface="Helvetica Neue"/>
              <a:defRPr sz="1900"/>
            </a:lvl3pPr>
            <a:lvl4pPr marL="1828800" indent="-381000">
              <a:lnSpc>
                <a:spcPct val="100000"/>
              </a:lnSpc>
              <a:spcBef>
                <a:spcPts val="2300"/>
              </a:spcBef>
              <a:buSzPts val="1900"/>
              <a:buFont typeface="Helvetica Neue"/>
              <a:defRPr sz="1900"/>
            </a:lvl4pPr>
            <a:lvl5pPr marL="2286000" indent="-381000">
              <a:lnSpc>
                <a:spcPct val="100000"/>
              </a:lnSpc>
              <a:spcBef>
                <a:spcPts val="2300"/>
              </a:spcBef>
              <a:buSzPts val="1900"/>
              <a:buFont typeface="Helvetica Neue"/>
              <a:defRPr sz="1900"/>
            </a:lvl5pPr>
          </a:lstStyle>
          <a:p>
            <a:r>
              <a:t>Body Level One</a:t>
            </a:r>
          </a:p>
          <a:p>
            <a:pPr lvl="1"/>
            <a:r>
              <a:t>Body Level Two</a:t>
            </a:r>
          </a:p>
          <a:p>
            <a:pPr lvl="2"/>
            <a:r>
              <a:t>Body Level Three</a:t>
            </a:r>
          </a:p>
          <a:p>
            <a:pPr lvl="3"/>
            <a:r>
              <a:t>Body Level Four</a:t>
            </a:r>
          </a:p>
          <a:p>
            <a:pPr lvl="4"/>
            <a:r>
              <a:t>Body Level Five</a:t>
            </a:r>
          </a:p>
        </p:txBody>
      </p:sp>
      <p:sp>
        <p:nvSpPr>
          <p:cNvPr id="231" name="Slide Number"/>
          <p:cNvSpPr txBox="1">
            <a:spLocks noGrp="1"/>
          </p:cNvSpPr>
          <p:nvPr>
            <p:ph type="sldNum" sz="quarter" idx="2"/>
          </p:nvPr>
        </p:nvSpPr>
        <p:spPr>
          <a:xfrm>
            <a:off x="5976431" y="6540500"/>
            <a:ext cx="232970" cy="236880"/>
          </a:xfrm>
          <a:prstGeom prst="rect">
            <a:avLst/>
          </a:prstGeom>
        </p:spPr>
        <p:txBody>
          <a:bodyPr lIns="25400" tIns="25400" rIns="25400" bIns="25400" anchor="t"/>
          <a:lstStyle>
            <a:lvl1pPr algn="ct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_AND_BODY_1">
    <p:spTree>
      <p:nvGrpSpPr>
        <p:cNvPr id="1" name=""/>
        <p:cNvGrpSpPr/>
        <p:nvPr/>
      </p:nvGrpSpPr>
      <p:grpSpPr>
        <a:xfrm>
          <a:off x="0" y="0"/>
          <a:ext cx="0" cy="0"/>
          <a:chOff x="0" y="0"/>
          <a:chExt cx="0" cy="0"/>
        </a:xfrm>
      </p:grpSpPr>
      <p:sp>
        <p:nvSpPr>
          <p:cNvPr id="238" name="Title Text"/>
          <p:cNvSpPr txBox="1">
            <a:spLocks noGrp="1"/>
          </p:cNvSpPr>
          <p:nvPr>
            <p:ph type="title"/>
          </p:nvPr>
        </p:nvSpPr>
        <p:spPr>
          <a:xfrm>
            <a:off x="415600" y="593366"/>
            <a:ext cx="11360701" cy="763501"/>
          </a:xfrm>
          <a:prstGeom prst="rect">
            <a:avLst/>
          </a:prstGeom>
        </p:spPr>
        <p:txBody>
          <a:bodyPr lIns="121899" tIns="121899" rIns="121899" bIns="121899" anchor="t"/>
          <a:lstStyle>
            <a:lvl1pPr>
              <a:lnSpc>
                <a:spcPct val="100000"/>
              </a:lnSpc>
            </a:lvl1pPr>
          </a:lstStyle>
          <a:p>
            <a:r>
              <a:t>Title Text</a:t>
            </a:r>
          </a:p>
        </p:txBody>
      </p:sp>
      <p:sp>
        <p:nvSpPr>
          <p:cNvPr id="239" name="Body Level One…"/>
          <p:cNvSpPr txBox="1">
            <a:spLocks noGrp="1"/>
          </p:cNvSpPr>
          <p:nvPr>
            <p:ph type="body" idx="1"/>
          </p:nvPr>
        </p:nvSpPr>
        <p:spPr>
          <a:xfrm>
            <a:off x="415600" y="1536633"/>
            <a:ext cx="11360701" cy="4555200"/>
          </a:xfrm>
          <a:prstGeom prst="rect">
            <a:avLst/>
          </a:prstGeom>
        </p:spPr>
        <p:txBody>
          <a:bodyPr lIns="121899" tIns="121899" rIns="121899" bIns="121899"/>
          <a:lstStyle>
            <a:lvl1pPr indent="-381000">
              <a:lnSpc>
                <a:spcPct val="115000"/>
              </a:lnSpc>
              <a:spcBef>
                <a:spcPts val="0"/>
              </a:spcBef>
              <a:buChar char="●"/>
            </a:lvl1pPr>
            <a:lvl2pPr marL="972608" indent="-407458">
              <a:lnSpc>
                <a:spcPct val="115000"/>
              </a:lnSpc>
              <a:spcBef>
                <a:spcPts val="0"/>
              </a:spcBef>
              <a:buChar char="○"/>
            </a:lvl2pPr>
            <a:lvl3pPr marL="1511300" indent="-488950">
              <a:lnSpc>
                <a:spcPct val="115000"/>
              </a:lnSpc>
              <a:spcBef>
                <a:spcPts val="0"/>
              </a:spcBef>
              <a:buChar char="■"/>
            </a:lvl3pPr>
            <a:lvl4pPr marL="2022827" indent="-543277">
              <a:lnSpc>
                <a:spcPct val="115000"/>
              </a:lnSpc>
              <a:spcBef>
                <a:spcPts val="0"/>
              </a:spcBef>
              <a:buChar char="●"/>
            </a:lvl4pPr>
            <a:lvl5pPr marL="2480027" indent="-543277">
              <a:lnSpc>
                <a:spcPct val="115000"/>
              </a:lnSpc>
              <a:spcBef>
                <a:spcPts val="0"/>
              </a:spcBef>
              <a:buChar char="○"/>
            </a:lvl5pPr>
          </a:lstStyle>
          <a:p>
            <a:r>
              <a:t>Body Level One</a:t>
            </a:r>
          </a:p>
          <a:p>
            <a:pPr lvl="1"/>
            <a:r>
              <a:t>Body Level Two</a:t>
            </a:r>
          </a:p>
          <a:p>
            <a:pPr lvl="2"/>
            <a:r>
              <a:t>Body Level Three</a:t>
            </a:r>
          </a:p>
          <a:p>
            <a:pPr lvl="3"/>
            <a:r>
              <a:t>Body Level Four</a:t>
            </a:r>
          </a:p>
          <a:p>
            <a:pPr lvl="4"/>
            <a:r>
              <a:t>Body Level Five</a:t>
            </a:r>
          </a:p>
        </p:txBody>
      </p:sp>
      <p:sp>
        <p:nvSpPr>
          <p:cNvPr id="240" name="Slide Number"/>
          <p:cNvSpPr txBox="1">
            <a:spLocks noGrp="1"/>
          </p:cNvSpPr>
          <p:nvPr>
            <p:ph type="sldNum" sz="quarter" idx="2"/>
          </p:nvPr>
        </p:nvSpPr>
        <p:spPr>
          <a:xfrm>
            <a:off x="11588168" y="6265523"/>
            <a:ext cx="440142" cy="428900"/>
          </a:xfrm>
          <a:prstGeom prst="rect">
            <a:avLst/>
          </a:prstGeom>
        </p:spPr>
        <p:txBody>
          <a:bodyPr lIns="121899" tIns="121899" rIns="121899" bIns="121899"/>
          <a:lstStyle>
            <a:lvl1pPr>
              <a:defRPr sz="1300">
                <a:solidFill>
                  <a:srgbClr val="455F51"/>
                </a:solidFill>
                <a:latin typeface="+mj-lt"/>
                <a:ea typeface="+mj-ea"/>
                <a:cs typeface="+mj-cs"/>
                <a:sym typeface="Aria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MAIN_POINT">
    <p:spTree>
      <p:nvGrpSpPr>
        <p:cNvPr id="1" name=""/>
        <p:cNvGrpSpPr/>
        <p:nvPr/>
      </p:nvGrpSpPr>
      <p:grpSpPr>
        <a:xfrm>
          <a:off x="0" y="0"/>
          <a:ext cx="0" cy="0"/>
          <a:chOff x="0" y="0"/>
          <a:chExt cx="0" cy="0"/>
        </a:xfrm>
      </p:grpSpPr>
      <p:sp>
        <p:nvSpPr>
          <p:cNvPr id="247" name="Title Text"/>
          <p:cNvSpPr txBox="1">
            <a:spLocks noGrp="1"/>
          </p:cNvSpPr>
          <p:nvPr>
            <p:ph type="title"/>
          </p:nvPr>
        </p:nvSpPr>
        <p:spPr>
          <a:xfrm>
            <a:off x="653666" y="600199"/>
            <a:ext cx="8490302" cy="5454302"/>
          </a:xfrm>
          <a:prstGeom prst="rect">
            <a:avLst/>
          </a:prstGeom>
        </p:spPr>
        <p:txBody>
          <a:bodyPr/>
          <a:lstStyle>
            <a:lvl1pPr>
              <a:defRPr sz="6400"/>
            </a:lvl1pPr>
          </a:lstStyle>
          <a:p>
            <a:r>
              <a:t>Title Text</a:t>
            </a:r>
          </a:p>
        </p:txBody>
      </p:sp>
      <p:sp>
        <p:nvSpPr>
          <p:cNvPr id="248" name="Slide Number"/>
          <p:cNvSpPr txBox="1">
            <a:spLocks noGrp="1"/>
          </p:cNvSpPr>
          <p:nvPr>
            <p:ph type="sldNum" sz="quarter" idx="2"/>
          </p:nvPr>
        </p:nvSpPr>
        <p:spPr>
          <a:xfrm>
            <a:off x="11769726" y="6345372"/>
            <a:ext cx="258584" cy="2692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
        <p:cNvGrpSpPr/>
        <p:nvPr/>
      </p:nvGrpSpPr>
      <p:grpSpPr>
        <a:xfrm>
          <a:off x="0" y="0"/>
          <a:ext cx="0" cy="0"/>
          <a:chOff x="0" y="0"/>
          <a:chExt cx="0" cy="0"/>
        </a:xfrm>
      </p:grpSpPr>
      <p:sp>
        <p:nvSpPr>
          <p:cNvPr id="255" name="Google Shape;186;p25"/>
          <p:cNvSpPr/>
          <p:nvPr/>
        </p:nvSpPr>
        <p:spPr>
          <a:xfrm>
            <a:off x="-168" y="-1"/>
            <a:ext cx="12192030" cy="5863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endParaRPr/>
          </a:p>
        </p:txBody>
      </p:sp>
      <p:sp>
        <p:nvSpPr>
          <p:cNvPr id="256" name="Title Text"/>
          <p:cNvSpPr txBox="1">
            <a:spLocks noGrp="1"/>
          </p:cNvSpPr>
          <p:nvPr>
            <p:ph type="title"/>
          </p:nvPr>
        </p:nvSpPr>
        <p:spPr>
          <a:xfrm>
            <a:off x="415600" y="719633"/>
            <a:ext cx="11360701" cy="1710001"/>
          </a:xfrm>
          <a:prstGeom prst="rect">
            <a:avLst/>
          </a:prstGeom>
        </p:spPr>
        <p:txBody>
          <a:bodyPr/>
          <a:lstStyle>
            <a:lvl1pPr>
              <a:defRPr sz="4800"/>
            </a:lvl1pPr>
          </a:lstStyle>
          <a:p>
            <a:r>
              <a:t>Title Text</a:t>
            </a:r>
          </a:p>
        </p:txBody>
      </p:sp>
      <p:sp>
        <p:nvSpPr>
          <p:cNvPr id="257" name="Body Level One…"/>
          <p:cNvSpPr txBox="1">
            <a:spLocks noGrp="1"/>
          </p:cNvSpPr>
          <p:nvPr>
            <p:ph type="body" sz="quarter" idx="1"/>
          </p:nvPr>
        </p:nvSpPr>
        <p:spPr>
          <a:xfrm>
            <a:off x="415600" y="2504746"/>
            <a:ext cx="5656801" cy="984301"/>
          </a:xfrm>
          <a:prstGeom prst="rect">
            <a:avLst/>
          </a:prstGeom>
        </p:spPr>
        <p:txBody>
          <a:bodyPr/>
          <a:lstStyle>
            <a:lvl1pPr marL="406400" indent="-355600">
              <a:lnSpc>
                <a:spcPct val="100000"/>
              </a:lnSpc>
              <a:buClrTx/>
              <a:buSzTx/>
              <a:buFontTx/>
              <a:buNone/>
              <a:defRPr sz="2100">
                <a:solidFill>
                  <a:srgbClr val="E3DED1"/>
                </a:solidFill>
              </a:defRPr>
            </a:lvl1pPr>
            <a:lvl2pPr marL="406400" indent="127000">
              <a:lnSpc>
                <a:spcPct val="100000"/>
              </a:lnSpc>
              <a:buClrTx/>
              <a:buSzTx/>
              <a:buFontTx/>
              <a:buNone/>
              <a:defRPr sz="2100">
                <a:solidFill>
                  <a:srgbClr val="E3DED1"/>
                </a:solidFill>
              </a:defRPr>
            </a:lvl2pPr>
            <a:lvl3pPr marL="406400" indent="609600">
              <a:lnSpc>
                <a:spcPct val="100000"/>
              </a:lnSpc>
              <a:buClrTx/>
              <a:buSzTx/>
              <a:buFontTx/>
              <a:buNone/>
              <a:defRPr sz="2100">
                <a:solidFill>
                  <a:srgbClr val="E3DED1"/>
                </a:solidFill>
              </a:defRPr>
            </a:lvl3pPr>
            <a:lvl4pPr marL="406400" indent="1079500">
              <a:lnSpc>
                <a:spcPct val="100000"/>
              </a:lnSpc>
              <a:buClrTx/>
              <a:buSzTx/>
              <a:buFontTx/>
              <a:buNone/>
              <a:defRPr sz="2100">
                <a:solidFill>
                  <a:srgbClr val="E3DED1"/>
                </a:solidFill>
              </a:defRPr>
            </a:lvl4pPr>
            <a:lvl5pPr marL="406400" indent="1536700">
              <a:lnSpc>
                <a:spcPct val="100000"/>
              </a:lnSpc>
              <a:buClrTx/>
              <a:buSzTx/>
              <a:buFontTx/>
              <a:buNone/>
              <a:defRPr sz="2100">
                <a:solidFill>
                  <a:srgbClr val="E3DED1"/>
                </a:solidFill>
              </a:defRPr>
            </a:lvl5pPr>
          </a:lstStyle>
          <a:p>
            <a:r>
              <a:t>Body Level One</a:t>
            </a:r>
          </a:p>
          <a:p>
            <a:pPr lvl="1"/>
            <a:r>
              <a:t>Body Level Two</a:t>
            </a:r>
          </a:p>
          <a:p>
            <a:pPr lvl="2"/>
            <a:r>
              <a:t>Body Level Three</a:t>
            </a:r>
          </a:p>
          <a:p>
            <a:pPr lvl="3"/>
            <a:r>
              <a:t>Body Level Four</a:t>
            </a:r>
          </a:p>
          <a:p>
            <a:pPr lvl="4"/>
            <a:r>
              <a:t>Body Level Five</a:t>
            </a:r>
          </a:p>
        </p:txBody>
      </p:sp>
      <p:sp>
        <p:nvSpPr>
          <p:cNvPr id="258" name="Slide Number"/>
          <p:cNvSpPr txBox="1">
            <a:spLocks noGrp="1"/>
          </p:cNvSpPr>
          <p:nvPr>
            <p:ph type="sldNum" sz="quarter" idx="2"/>
          </p:nvPr>
        </p:nvSpPr>
        <p:spPr>
          <a:xfrm>
            <a:off x="11769726" y="6345372"/>
            <a:ext cx="258584" cy="2692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265" name="Title Text"/>
          <p:cNvSpPr txBox="1">
            <a:spLocks noGrp="1"/>
          </p:cNvSpPr>
          <p:nvPr>
            <p:ph type="title"/>
          </p:nvPr>
        </p:nvSpPr>
        <p:spPr>
          <a:xfrm>
            <a:off x="415600" y="740799"/>
            <a:ext cx="3744001" cy="1007702"/>
          </a:xfrm>
          <a:prstGeom prst="rect">
            <a:avLst/>
          </a:prstGeom>
        </p:spPr>
        <p:txBody>
          <a:bodyPr anchor="b"/>
          <a:lstStyle>
            <a:lvl1pPr>
              <a:defRPr sz="3200"/>
            </a:lvl1pPr>
          </a:lstStyle>
          <a:p>
            <a:r>
              <a:t>Title Text</a:t>
            </a:r>
          </a:p>
        </p:txBody>
      </p:sp>
      <p:sp>
        <p:nvSpPr>
          <p:cNvPr id="266" name="Body Level One…"/>
          <p:cNvSpPr txBox="1">
            <a:spLocks noGrp="1"/>
          </p:cNvSpPr>
          <p:nvPr>
            <p:ph type="body" sz="quarter" idx="1"/>
          </p:nvPr>
        </p:nvSpPr>
        <p:spPr>
          <a:xfrm>
            <a:off x="415600" y="1852800"/>
            <a:ext cx="3744001" cy="4239301"/>
          </a:xfrm>
          <a:prstGeom prst="rect">
            <a:avLst/>
          </a:prstGeom>
        </p:spPr>
        <p:txBody>
          <a:bodyPr/>
          <a:lstStyle>
            <a:lvl1pPr indent="-330200">
              <a:buSzPts val="1600"/>
              <a:defRPr sz="1600"/>
            </a:lvl1pPr>
            <a:lvl2pPr marL="914400" indent="-330200">
              <a:buSzPts val="1600"/>
              <a:defRPr sz="1600"/>
            </a:lvl2pPr>
            <a:lvl3pPr marL="1371600" indent="-330200">
              <a:buSzPts val="1600"/>
              <a:defRPr sz="1600"/>
            </a:lvl3pPr>
            <a:lvl4pPr marL="1828800" indent="-330200">
              <a:buSzPts val="1600"/>
              <a:defRPr sz="1600"/>
            </a:lvl4pPr>
            <a:lvl5pPr marL="2286000" indent="-330200">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267" name="Slide Number"/>
          <p:cNvSpPr txBox="1">
            <a:spLocks noGrp="1"/>
          </p:cNvSpPr>
          <p:nvPr>
            <p:ph type="sldNum" sz="quarter" idx="2"/>
          </p:nvPr>
        </p:nvSpPr>
        <p:spPr>
          <a:xfrm>
            <a:off x="11769726" y="6345372"/>
            <a:ext cx="258584" cy="2692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74" name="Google Shape;195;p27"/>
          <p:cNvSpPr/>
          <p:nvPr/>
        </p:nvSpPr>
        <p:spPr>
          <a:xfrm>
            <a:off x="3174" y="6400800"/>
            <a:ext cx="12188702" cy="457200"/>
          </a:xfrm>
          <a:prstGeom prst="rect">
            <a:avLst/>
          </a:prstGeom>
          <a:solidFill>
            <a:srgbClr val="262626"/>
          </a:solidFill>
          <a:ln w="12700">
            <a:miter lim="400000"/>
          </a:ln>
        </p:spPr>
        <p:txBody>
          <a:bodyPr lIns="0" tIns="0" rIns="0" bIns="0" anchor="ctr"/>
          <a:lstStyle/>
          <a:p>
            <a:pPr>
              <a:defRPr sz="1500"/>
            </a:pPr>
            <a:endParaRPr/>
          </a:p>
        </p:txBody>
      </p:sp>
      <p:sp>
        <p:nvSpPr>
          <p:cNvPr id="275" name="Slide Number"/>
          <p:cNvSpPr txBox="1">
            <a:spLocks noGrp="1"/>
          </p:cNvSpPr>
          <p:nvPr>
            <p:ph type="sldNum" sz="quarter" idx="2"/>
          </p:nvPr>
        </p:nvSpPr>
        <p:spPr>
          <a:xfrm>
            <a:off x="10993581" y="6522057"/>
            <a:ext cx="231238" cy="214662"/>
          </a:xfrm>
          <a:prstGeom prst="rect">
            <a:avLst/>
          </a:prstGeom>
        </p:spPr>
        <p:txBody>
          <a:bodyPr/>
          <a:lstStyle>
            <a:lvl1pPr algn="l">
              <a:defRPr sz="900">
                <a:solidFill>
                  <a:srgbClr val="FFFFFF"/>
                </a:solidFill>
                <a:latin typeface="+mj-lt"/>
                <a:ea typeface="+mj-ea"/>
                <a:cs typeface="+mj-cs"/>
                <a:sym typeface="Aria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pic>
        <p:nvPicPr>
          <p:cNvPr id="31" name="Google Shape;28;p4" descr="Google Shape;28;p4"/>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2_Title Slide">
    <p:spTree>
      <p:nvGrpSpPr>
        <p:cNvPr id="1" name=""/>
        <p:cNvGrpSpPr/>
        <p:nvPr/>
      </p:nvGrpSpPr>
      <p:grpSpPr>
        <a:xfrm>
          <a:off x="0" y="0"/>
          <a:ext cx="0" cy="0"/>
          <a:chOff x="0" y="0"/>
          <a:chExt cx="0" cy="0"/>
        </a:xfrm>
      </p:grpSpPr>
      <p:pic>
        <p:nvPicPr>
          <p:cNvPr id="39" name="Google Shape;34;p5" descr="Google Shape;34;p5"/>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47" name="Google Shape;36;p6"/>
          <p:cNvSpPr>
            <a:spLocks noGrp="1"/>
          </p:cNvSpPr>
          <p:nvPr>
            <p:ph type="pic" sz="half" idx="21"/>
          </p:nvPr>
        </p:nvSpPr>
        <p:spPr>
          <a:xfrm>
            <a:off x="1386878" y="1065372"/>
            <a:ext cx="4788840" cy="4727257"/>
          </a:xfrm>
          <a:prstGeom prst="rect">
            <a:avLst/>
          </a:prstGeom>
        </p:spPr>
        <p:txBody>
          <a:bodyPr lIns="91439" tIns="45719" rIns="91439" bIns="45719">
            <a:noAutofit/>
          </a:bodyPr>
          <a:lstStyle/>
          <a:p>
            <a:endParaRPr/>
          </a:p>
        </p:txBody>
      </p:sp>
      <p:pic>
        <p:nvPicPr>
          <p:cNvPr id="48" name="Google Shape;41;p6" descr="Google Shape;41;p6"/>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pic>
        <p:nvPicPr>
          <p:cNvPr id="56" name="Google Shape;47;p7" descr="Google Shape;47;p7"/>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3_Title Slide">
    <p:spTree>
      <p:nvGrpSpPr>
        <p:cNvPr id="1" name=""/>
        <p:cNvGrpSpPr/>
        <p:nvPr/>
      </p:nvGrpSpPr>
      <p:grpSpPr>
        <a:xfrm>
          <a:off x="0" y="0"/>
          <a:ext cx="0" cy="0"/>
          <a:chOff x="0" y="0"/>
          <a:chExt cx="0" cy="0"/>
        </a:xfrm>
      </p:grpSpPr>
      <p:sp>
        <p:nvSpPr>
          <p:cNvPr id="64" name="Google Shape;53;p8"/>
          <p:cNvSpPr>
            <a:spLocks noGrp="1"/>
          </p:cNvSpPr>
          <p:nvPr>
            <p:ph type="pic" sz="half" idx="21"/>
          </p:nvPr>
        </p:nvSpPr>
        <p:spPr>
          <a:xfrm>
            <a:off x="7311338" y="1142657"/>
            <a:ext cx="4452939" cy="4494216"/>
          </a:xfrm>
          <a:prstGeom prst="rect">
            <a:avLst/>
          </a:prstGeom>
        </p:spPr>
        <p:txBody>
          <a:bodyPr lIns="91439" tIns="45719" rIns="91439" bIns="45719">
            <a:noAutofit/>
          </a:bodyPr>
          <a:lstStyle/>
          <a:p>
            <a:endParaRPr/>
          </a:p>
        </p:txBody>
      </p:sp>
      <p:pic>
        <p:nvPicPr>
          <p:cNvPr id="65" name="Google Shape;54;p8" descr="Google Shape;54;p8"/>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5_Title Slide">
    <p:spTree>
      <p:nvGrpSpPr>
        <p:cNvPr id="1" name=""/>
        <p:cNvGrpSpPr/>
        <p:nvPr/>
      </p:nvGrpSpPr>
      <p:grpSpPr>
        <a:xfrm>
          <a:off x="0" y="0"/>
          <a:ext cx="0" cy="0"/>
          <a:chOff x="0" y="0"/>
          <a:chExt cx="0" cy="0"/>
        </a:xfrm>
      </p:grpSpPr>
      <p:pic>
        <p:nvPicPr>
          <p:cNvPr id="73" name="Google Shape;60;p9" descr="Google Shape;60;p9"/>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0_Title Slide">
    <p:spTree>
      <p:nvGrpSpPr>
        <p:cNvPr id="1" name=""/>
        <p:cNvGrpSpPr/>
        <p:nvPr/>
      </p:nvGrpSpPr>
      <p:grpSpPr>
        <a:xfrm>
          <a:off x="0" y="0"/>
          <a:ext cx="0" cy="0"/>
          <a:chOff x="0" y="0"/>
          <a:chExt cx="0" cy="0"/>
        </a:xfrm>
      </p:grpSpPr>
      <p:pic>
        <p:nvPicPr>
          <p:cNvPr id="81" name="Google Shape;66;p10" descr="Google Shape;66;p10"/>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 name="Google Shape;12;p2"/>
          <p:cNvGrpSpPr/>
          <p:nvPr/>
        </p:nvGrpSpPr>
        <p:grpSpPr>
          <a:xfrm>
            <a:off x="11142226" y="207495"/>
            <a:ext cx="870961" cy="271477"/>
            <a:chOff x="0" y="0"/>
            <a:chExt cx="870959" cy="271475"/>
          </a:xfrm>
        </p:grpSpPr>
        <p:sp>
          <p:nvSpPr>
            <p:cNvPr id="2" name="Google Shape;13;p2"/>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3" name="Google Shape;14;p2"/>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4" name="Google Shape;15;p2"/>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6"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normAutofit/>
          </a:bodyPr>
          <a:lstStyle/>
          <a:p>
            <a:r>
              <a:t>Title Text</a:t>
            </a:r>
          </a:p>
        </p:txBody>
      </p:sp>
      <p:sp>
        <p:nvSpPr>
          <p:cNvPr id="7"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5892800" y="6172200"/>
            <a:ext cx="2844800" cy="368301"/>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www.welcomehr.j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CC8F">
            <a:alpha val="96470"/>
          </a:srgbClr>
        </a:solidFill>
        <a:effectLst/>
      </p:bgPr>
    </p:bg>
    <p:spTree>
      <p:nvGrpSpPr>
        <p:cNvPr id="1" name=""/>
        <p:cNvGrpSpPr/>
        <p:nvPr/>
      </p:nvGrpSpPr>
      <p:grpSpPr>
        <a:xfrm>
          <a:off x="0" y="0"/>
          <a:ext cx="0" cy="0"/>
          <a:chOff x="0" y="0"/>
          <a:chExt cx="0" cy="0"/>
        </a:xfrm>
      </p:grpSpPr>
      <p:sp>
        <p:nvSpPr>
          <p:cNvPr id="284" name="Google Shape;203;p28"/>
          <p:cNvSpPr txBox="1">
            <a:spLocks noGrp="1"/>
          </p:cNvSpPr>
          <p:nvPr>
            <p:ph type="title"/>
          </p:nvPr>
        </p:nvSpPr>
        <p:spPr>
          <a:xfrm>
            <a:off x="415599" y="1024420"/>
            <a:ext cx="11360702" cy="2559001"/>
          </a:xfrm>
          <a:prstGeom prst="rect">
            <a:avLst/>
          </a:prstGeom>
        </p:spPr>
        <p:txBody>
          <a:bodyPr/>
          <a:lstStyle/>
          <a:p>
            <a:pPr>
              <a:lnSpc>
                <a:spcPct val="115000"/>
              </a:lnSpc>
              <a:defRPr sz="3400">
                <a:solidFill>
                  <a:srgbClr val="36D1BE"/>
                </a:solidFill>
                <a:latin typeface="HiraMaruPro-W4"/>
                <a:ea typeface="HiraMaruPro-W4"/>
                <a:cs typeface="HiraMaruPro-W4"/>
                <a:sym typeface="HiraMaruPro-W4"/>
              </a:defRPr>
            </a:pPr>
            <a:r>
              <a:rPr lang="en-US" altLang="ja-JP" dirty="0"/>
              <a:t>abc123</a:t>
            </a:r>
            <a:r>
              <a:rPr lang="ja-JP" altLang="en-US"/>
              <a:t>社卸中</a:t>
            </a:r>
            <a:br>
              <a:rPr lang="en-US" dirty="0"/>
            </a:br>
            <a:r>
              <a:rPr dirty="0" err="1"/>
              <a:t>店長が</a:t>
            </a:r>
            <a:r>
              <a:rPr sz="3600" dirty="0" err="1"/>
              <a:t>簡単に</a:t>
            </a:r>
            <a:r>
              <a:rPr dirty="0" err="1"/>
              <a:t>使える</a:t>
            </a:r>
            <a:endParaRPr dirty="0"/>
          </a:p>
          <a:p>
            <a:pPr>
              <a:lnSpc>
                <a:spcPct val="115000"/>
              </a:lnSpc>
              <a:defRPr sz="3600">
                <a:solidFill>
                  <a:srgbClr val="36D1BE"/>
                </a:solidFill>
                <a:latin typeface="HiraMaruPro-W4"/>
                <a:ea typeface="HiraMaruPro-W4"/>
                <a:cs typeface="HiraMaruPro-W4"/>
                <a:sym typeface="HiraMaruPro-W4"/>
              </a:defRPr>
            </a:pPr>
            <a:r>
              <a:rPr dirty="0" err="1"/>
              <a:t>入社手続き</a:t>
            </a:r>
            <a:r>
              <a:rPr sz="3400" dirty="0" err="1"/>
              <a:t>プラットフォーム</a:t>
            </a:r>
            <a:br>
              <a:rPr sz="3400" dirty="0"/>
            </a:br>
            <a:r>
              <a:rPr sz="3400" dirty="0" err="1">
                <a:solidFill>
                  <a:schemeClr val="accent6"/>
                </a:solidFill>
              </a:rPr>
              <a:t>WelcomeHR_サービス概要</a:t>
            </a:r>
            <a:endParaRPr sz="3400" dirty="0">
              <a:solidFill>
                <a:schemeClr val="accent6"/>
              </a:solidFill>
            </a:endParaRPr>
          </a:p>
        </p:txBody>
      </p:sp>
      <p:pic>
        <p:nvPicPr>
          <p:cNvPr id="285" name="Google Shape;204;p28" descr="Google Shape;204;p28"/>
          <p:cNvPicPr>
            <a:picLocks noChangeAspect="1"/>
          </p:cNvPicPr>
          <p:nvPr/>
        </p:nvPicPr>
        <p:blipFill>
          <a:blip r:embed="rId2"/>
          <a:stretch>
            <a:fillRect/>
          </a:stretch>
        </p:blipFill>
        <p:spPr>
          <a:xfrm>
            <a:off x="9717240" y="719633"/>
            <a:ext cx="2357670" cy="2355801"/>
          </a:xfrm>
          <a:prstGeom prst="rect">
            <a:avLst/>
          </a:prstGeom>
          <a:ln w="12700">
            <a:miter lim="400000"/>
          </a:ln>
        </p:spPr>
      </p:pic>
      <p:pic>
        <p:nvPicPr>
          <p:cNvPr id="286" name="Google Shape;205;p28" descr="Google Shape;205;p28"/>
          <p:cNvPicPr>
            <a:picLocks noChangeAspect="1"/>
          </p:cNvPicPr>
          <p:nvPr/>
        </p:nvPicPr>
        <p:blipFill>
          <a:blip r:embed="rId3"/>
          <a:stretch>
            <a:fillRect/>
          </a:stretch>
        </p:blipFill>
        <p:spPr>
          <a:xfrm>
            <a:off x="6157583" y="4572916"/>
            <a:ext cx="6223001" cy="255905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Google Shape;330;p37"/>
          <p:cNvSpPr/>
          <p:nvPr/>
        </p:nvSpPr>
        <p:spPr>
          <a:xfrm>
            <a:off x="1443446" y="8403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endParaRPr/>
          </a:p>
        </p:txBody>
      </p:sp>
      <p:sp>
        <p:nvSpPr>
          <p:cNvPr id="439" name="Google Shape;331;p37"/>
          <p:cNvSpPr txBox="1"/>
          <p:nvPr/>
        </p:nvSpPr>
        <p:spPr>
          <a:xfrm>
            <a:off x="2489200" y="177799"/>
            <a:ext cx="9287700" cy="67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2800">
                <a:solidFill>
                  <a:srgbClr val="666666"/>
                </a:solidFill>
                <a:latin typeface="HiraMaruPro-W4"/>
                <a:ea typeface="HiraMaruPro-W4"/>
                <a:cs typeface="HiraMaruPro-W4"/>
                <a:sym typeface="HiraMaruPro-W4"/>
              </a:defRPr>
            </a:lvl1pPr>
          </a:lstStyle>
          <a:p>
            <a:r>
              <a:t>導入効果イメージ例 / abc123社様 (契約更新時)</a:t>
            </a:r>
          </a:p>
        </p:txBody>
      </p:sp>
      <p:grpSp>
        <p:nvGrpSpPr>
          <p:cNvPr id="442" name="Google Shape;332;p37"/>
          <p:cNvGrpSpPr/>
          <p:nvPr/>
        </p:nvGrpSpPr>
        <p:grpSpPr>
          <a:xfrm>
            <a:off x="357267" y="2442199"/>
            <a:ext cx="11203200" cy="655501"/>
            <a:chOff x="0" y="0"/>
            <a:chExt cx="11203199" cy="655500"/>
          </a:xfrm>
        </p:grpSpPr>
        <p:sp>
          <p:nvSpPr>
            <p:cNvPr id="440" name="Rectangle"/>
            <p:cNvSpPr/>
            <p:nvPr/>
          </p:nvSpPr>
          <p:spPr>
            <a:xfrm>
              <a:off x="0" y="-1"/>
              <a:ext cx="11203200"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441" name="■Before (アナログ/ 手書き)"/>
            <p:cNvSpPr txBox="1"/>
            <p:nvPr/>
          </p:nvSpPr>
          <p:spPr>
            <a:xfrm>
              <a:off x="0" y="47099"/>
              <a:ext cx="11203200"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 手書き)</a:t>
              </a:r>
            </a:p>
          </p:txBody>
        </p:sp>
      </p:grpSp>
      <p:grpSp>
        <p:nvGrpSpPr>
          <p:cNvPr id="445" name="Google Shape;333;p37"/>
          <p:cNvGrpSpPr/>
          <p:nvPr/>
        </p:nvGrpSpPr>
        <p:grpSpPr>
          <a:xfrm>
            <a:off x="745800" y="3248966"/>
            <a:ext cx="1733101" cy="1145702"/>
            <a:chOff x="0" y="0"/>
            <a:chExt cx="1733100" cy="1145700"/>
          </a:xfrm>
        </p:grpSpPr>
        <p:sp>
          <p:nvSpPr>
            <p:cNvPr id="443" name="Rectangle"/>
            <p:cNvSpPr/>
            <p:nvPr/>
          </p:nvSpPr>
          <p:spPr>
            <a:xfrm>
              <a:off x="-1" y="-1"/>
              <a:ext cx="1733102" cy="1145702"/>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44" name="1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15分</a:t>
              </a:r>
            </a:p>
          </p:txBody>
        </p:sp>
      </p:grpSp>
      <p:grpSp>
        <p:nvGrpSpPr>
          <p:cNvPr id="448" name="Google Shape;334;p37"/>
          <p:cNvGrpSpPr/>
          <p:nvPr/>
        </p:nvGrpSpPr>
        <p:grpSpPr>
          <a:xfrm>
            <a:off x="2923216" y="3248966"/>
            <a:ext cx="1733101" cy="1145702"/>
            <a:chOff x="0" y="0"/>
            <a:chExt cx="1733100" cy="1145700"/>
          </a:xfrm>
        </p:grpSpPr>
        <p:sp>
          <p:nvSpPr>
            <p:cNvPr id="446"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47" name="2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20分</a:t>
              </a:r>
            </a:p>
          </p:txBody>
        </p:sp>
      </p:grpSp>
      <p:grpSp>
        <p:nvGrpSpPr>
          <p:cNvPr id="451" name="Google Shape;335;p37"/>
          <p:cNvGrpSpPr/>
          <p:nvPr/>
        </p:nvGrpSpPr>
        <p:grpSpPr>
          <a:xfrm>
            <a:off x="9455532" y="3248966"/>
            <a:ext cx="1733101" cy="1145702"/>
            <a:chOff x="0" y="0"/>
            <a:chExt cx="1733100" cy="1145700"/>
          </a:xfrm>
        </p:grpSpPr>
        <p:sp>
          <p:nvSpPr>
            <p:cNvPr id="449"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50" name="1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10分</a:t>
              </a:r>
            </a:p>
          </p:txBody>
        </p:sp>
      </p:grpSp>
      <p:grpSp>
        <p:nvGrpSpPr>
          <p:cNvPr id="454" name="Google Shape;336;p37"/>
          <p:cNvGrpSpPr/>
          <p:nvPr/>
        </p:nvGrpSpPr>
        <p:grpSpPr>
          <a:xfrm>
            <a:off x="7278099" y="3248966"/>
            <a:ext cx="1733101" cy="1145702"/>
            <a:chOff x="0" y="0"/>
            <a:chExt cx="1733100" cy="1145700"/>
          </a:xfrm>
        </p:grpSpPr>
        <p:sp>
          <p:nvSpPr>
            <p:cNvPr id="452"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53" name="1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10分</a:t>
              </a:r>
            </a:p>
          </p:txBody>
        </p:sp>
      </p:grpSp>
      <p:grpSp>
        <p:nvGrpSpPr>
          <p:cNvPr id="457" name="Google Shape;337;p37"/>
          <p:cNvGrpSpPr/>
          <p:nvPr/>
        </p:nvGrpSpPr>
        <p:grpSpPr>
          <a:xfrm>
            <a:off x="5100666" y="3248966"/>
            <a:ext cx="1733101" cy="1145702"/>
            <a:chOff x="0" y="0"/>
            <a:chExt cx="1733100" cy="1145700"/>
          </a:xfrm>
        </p:grpSpPr>
        <p:sp>
          <p:nvSpPr>
            <p:cNvPr id="455"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56" name="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5分</a:t>
              </a:r>
            </a:p>
          </p:txBody>
        </p:sp>
      </p:grpSp>
      <p:grpSp>
        <p:nvGrpSpPr>
          <p:cNvPr id="460" name="Google Shape;338;p37"/>
          <p:cNvGrpSpPr/>
          <p:nvPr/>
        </p:nvGrpSpPr>
        <p:grpSpPr>
          <a:xfrm>
            <a:off x="745800" y="1369366"/>
            <a:ext cx="1733101" cy="820801"/>
            <a:chOff x="0" y="0"/>
            <a:chExt cx="1733100" cy="820799"/>
          </a:xfrm>
        </p:grpSpPr>
        <p:sp>
          <p:nvSpPr>
            <p:cNvPr id="458" name="Rectangle"/>
            <p:cNvSpPr/>
            <p:nvPr/>
          </p:nvSpPr>
          <p:spPr>
            <a:xfrm>
              <a:off x="-1" y="0"/>
              <a:ext cx="1733102" cy="820800"/>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59" name="面談をする"/>
            <p:cNvSpPr txBox="1"/>
            <p:nvPr/>
          </p:nvSpPr>
          <p:spPr>
            <a:xfrm>
              <a:off x="-1" y="164675"/>
              <a:ext cx="1733102" cy="491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面談をする</a:t>
              </a:r>
            </a:p>
          </p:txBody>
        </p:sp>
      </p:grpSp>
      <p:grpSp>
        <p:nvGrpSpPr>
          <p:cNvPr id="463" name="Google Shape;339;p37"/>
          <p:cNvGrpSpPr/>
          <p:nvPr/>
        </p:nvGrpSpPr>
        <p:grpSpPr>
          <a:xfrm>
            <a:off x="2923216" y="1121291"/>
            <a:ext cx="1733101" cy="1316952"/>
            <a:chOff x="0" y="0"/>
            <a:chExt cx="1733100" cy="1316950"/>
          </a:xfrm>
        </p:grpSpPr>
        <p:sp>
          <p:nvSpPr>
            <p:cNvPr id="461" name="Rectangle"/>
            <p:cNvSpPr/>
            <p:nvPr/>
          </p:nvSpPr>
          <p:spPr>
            <a:xfrm>
              <a:off x="0" y="248075"/>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62" name="勤怠実績と 契約時間の 差異を確認"/>
            <p:cNvSpPr txBox="1"/>
            <p:nvPr/>
          </p:nvSpPr>
          <p:spPr>
            <a:xfrm>
              <a:off x="0" y="0"/>
              <a:ext cx="1733101" cy="13169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勤怠実績と</a:t>
              </a:r>
              <a:br/>
              <a:r>
                <a:t>契約時間の</a:t>
              </a:r>
              <a:br/>
              <a:r>
                <a:t>差異を確認</a:t>
              </a:r>
            </a:p>
          </p:txBody>
        </p:sp>
      </p:grpSp>
      <p:grpSp>
        <p:nvGrpSpPr>
          <p:cNvPr id="466" name="Google Shape;340;p37"/>
          <p:cNvGrpSpPr/>
          <p:nvPr/>
        </p:nvGrpSpPr>
        <p:grpSpPr>
          <a:xfrm>
            <a:off x="9455532" y="1349892"/>
            <a:ext cx="1733101" cy="859750"/>
            <a:chOff x="0" y="0"/>
            <a:chExt cx="1733100" cy="859749"/>
          </a:xfrm>
        </p:grpSpPr>
        <p:sp>
          <p:nvSpPr>
            <p:cNvPr id="464" name="Rectangle"/>
            <p:cNvSpPr/>
            <p:nvPr/>
          </p:nvSpPr>
          <p:spPr>
            <a:xfrm>
              <a:off x="0" y="19474"/>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65" name="店舗回収して本部に郵送"/>
            <p:cNvSpPr txBox="1"/>
            <p:nvPr/>
          </p:nvSpPr>
          <p:spPr>
            <a:xfrm>
              <a:off x="0" y="0"/>
              <a:ext cx="1733101"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店舗回収して本部に郵送</a:t>
              </a:r>
            </a:p>
          </p:txBody>
        </p:sp>
      </p:grpSp>
      <p:grpSp>
        <p:nvGrpSpPr>
          <p:cNvPr id="469" name="Google Shape;341;p37"/>
          <p:cNvGrpSpPr/>
          <p:nvPr/>
        </p:nvGrpSpPr>
        <p:grpSpPr>
          <a:xfrm>
            <a:off x="7278099" y="1327666"/>
            <a:ext cx="1733101" cy="904202"/>
            <a:chOff x="0" y="0"/>
            <a:chExt cx="1733100" cy="904200"/>
          </a:xfrm>
        </p:grpSpPr>
        <p:sp>
          <p:nvSpPr>
            <p:cNvPr id="467" name="Rectangle"/>
            <p:cNvSpPr/>
            <p:nvPr/>
          </p:nvSpPr>
          <p:spPr>
            <a:xfrm>
              <a:off x="0" y="41699"/>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68" name="従業員が 確認・サイン"/>
            <p:cNvSpPr txBox="1"/>
            <p:nvPr/>
          </p:nvSpPr>
          <p:spPr>
            <a:xfrm>
              <a:off x="0" y="0"/>
              <a:ext cx="1733101" cy="90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従業員が</a:t>
              </a:r>
              <a:br/>
              <a:r>
                <a:t>確認・サイン</a:t>
              </a:r>
            </a:p>
          </p:txBody>
        </p:sp>
      </p:grpSp>
      <p:grpSp>
        <p:nvGrpSpPr>
          <p:cNvPr id="472" name="Google Shape;342;p37"/>
          <p:cNvGrpSpPr/>
          <p:nvPr/>
        </p:nvGrpSpPr>
        <p:grpSpPr>
          <a:xfrm>
            <a:off x="5100666" y="1349892"/>
            <a:ext cx="1733101" cy="859750"/>
            <a:chOff x="0" y="0"/>
            <a:chExt cx="1733100" cy="859749"/>
          </a:xfrm>
        </p:grpSpPr>
        <p:sp>
          <p:nvSpPr>
            <p:cNvPr id="470" name="Rectangle"/>
            <p:cNvSpPr/>
            <p:nvPr/>
          </p:nvSpPr>
          <p:spPr>
            <a:xfrm>
              <a:off x="0" y="19474"/>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71" name="条件変更した契約書を作成"/>
            <p:cNvSpPr txBox="1"/>
            <p:nvPr/>
          </p:nvSpPr>
          <p:spPr>
            <a:xfrm>
              <a:off x="0" y="0"/>
              <a:ext cx="1733101"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条件変更した契約書を作成</a:t>
              </a:r>
            </a:p>
          </p:txBody>
        </p:sp>
      </p:grpSp>
      <p:grpSp>
        <p:nvGrpSpPr>
          <p:cNvPr id="475" name="Google Shape;343;p37"/>
          <p:cNvGrpSpPr/>
          <p:nvPr/>
        </p:nvGrpSpPr>
        <p:grpSpPr>
          <a:xfrm>
            <a:off x="745800" y="5241099"/>
            <a:ext cx="1733101" cy="1145701"/>
            <a:chOff x="0" y="0"/>
            <a:chExt cx="1733100" cy="1145700"/>
          </a:xfrm>
        </p:grpSpPr>
        <p:sp>
          <p:nvSpPr>
            <p:cNvPr id="473" name="Rectangle"/>
            <p:cNvSpPr/>
            <p:nvPr/>
          </p:nvSpPr>
          <p:spPr>
            <a:xfrm>
              <a:off x="-1" y="-1"/>
              <a:ext cx="1733102" cy="1145702"/>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74" name="1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15分</a:t>
              </a:r>
            </a:p>
          </p:txBody>
        </p:sp>
      </p:grpSp>
      <p:grpSp>
        <p:nvGrpSpPr>
          <p:cNvPr id="478" name="Google Shape;344;p37"/>
          <p:cNvGrpSpPr/>
          <p:nvPr/>
        </p:nvGrpSpPr>
        <p:grpSpPr>
          <a:xfrm>
            <a:off x="2923216" y="5241099"/>
            <a:ext cx="1733101" cy="1145701"/>
            <a:chOff x="0" y="0"/>
            <a:chExt cx="1733100" cy="1145700"/>
          </a:xfrm>
        </p:grpSpPr>
        <p:sp>
          <p:nvSpPr>
            <p:cNvPr id="476"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600">
                  <a:solidFill>
                    <a:srgbClr val="FFFFFF"/>
                  </a:solidFill>
                  <a:latin typeface="HiraMaruPro-W4"/>
                  <a:ea typeface="HiraMaruPro-W4"/>
                  <a:cs typeface="HiraMaruPro-W4"/>
                  <a:sym typeface="HiraMaruPro-W4"/>
                </a:defRPr>
              </a:pPr>
              <a:endParaRPr/>
            </a:p>
          </p:txBody>
        </p:sp>
        <p:sp>
          <p:nvSpPr>
            <p:cNvPr id="477" name="0分 （CSV取込済）"/>
            <p:cNvSpPr txBox="1"/>
            <p:nvPr/>
          </p:nvSpPr>
          <p:spPr>
            <a:xfrm>
              <a:off x="-1" y="123924"/>
              <a:ext cx="1733102" cy="8978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0000"/>
                  </a:solidFill>
                  <a:latin typeface="HiraMaruPro-W4"/>
                  <a:ea typeface="HiraMaruPro-W4"/>
                  <a:cs typeface="HiraMaruPro-W4"/>
                  <a:sym typeface="HiraMaruPro-W4"/>
                </a:defRPr>
              </a:pPr>
              <a:r>
                <a:t>0分</a:t>
              </a:r>
              <a:br/>
              <a:r>
                <a:rPr sz="1600">
                  <a:solidFill>
                    <a:srgbClr val="FFFFFF"/>
                  </a:solidFill>
                </a:rPr>
                <a:t>（CSV取込済）</a:t>
              </a:r>
            </a:p>
          </p:txBody>
        </p:sp>
      </p:grpSp>
      <p:grpSp>
        <p:nvGrpSpPr>
          <p:cNvPr id="481" name="Google Shape;345;p37"/>
          <p:cNvGrpSpPr/>
          <p:nvPr/>
        </p:nvGrpSpPr>
        <p:grpSpPr>
          <a:xfrm>
            <a:off x="9455532" y="5212624"/>
            <a:ext cx="1733101" cy="1202651"/>
            <a:chOff x="0" y="0"/>
            <a:chExt cx="1733100" cy="1202650"/>
          </a:xfrm>
        </p:grpSpPr>
        <p:sp>
          <p:nvSpPr>
            <p:cNvPr id="479" name="Rectangle"/>
            <p:cNvSpPr/>
            <p:nvPr/>
          </p:nvSpPr>
          <p:spPr>
            <a:xfrm>
              <a:off x="0" y="28475"/>
              <a:ext cx="1733101" cy="1145701"/>
            </a:xfrm>
            <a:prstGeom prst="rect">
              <a:avLst/>
            </a:prstGeom>
            <a:solidFill>
              <a:srgbClr val="3FC98E"/>
            </a:solidFill>
            <a:ln w="12700" cap="flat">
              <a:noFill/>
              <a:miter lim="400000"/>
            </a:ln>
            <a:effectLst/>
          </p:spPr>
          <p:txBody>
            <a:bodyPr wrap="square" lIns="0" tIns="0" rIns="0" bIns="0" numCol="1" anchor="ctr">
              <a:noAutofit/>
            </a:bodyPr>
            <a:lstStyle/>
            <a:p>
              <a:pPr algn="ctr">
                <a:defRPr sz="1600">
                  <a:solidFill>
                    <a:srgbClr val="FFFFFF"/>
                  </a:solidFill>
                  <a:latin typeface="HiraMaruPro-W4"/>
                  <a:ea typeface="HiraMaruPro-W4"/>
                  <a:cs typeface="HiraMaruPro-W4"/>
                  <a:sym typeface="HiraMaruPro-W4"/>
                </a:defRPr>
              </a:pPr>
              <a:endParaRPr/>
            </a:p>
          </p:txBody>
        </p:sp>
        <p:sp>
          <p:nvSpPr>
            <p:cNvPr id="480" name="0分 （本部に自動 通知）"/>
            <p:cNvSpPr txBox="1"/>
            <p:nvPr/>
          </p:nvSpPr>
          <p:spPr>
            <a:xfrm>
              <a:off x="0" y="0"/>
              <a:ext cx="1733101" cy="12026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0000"/>
                  </a:solidFill>
                  <a:latin typeface="HiraMaruPro-W4"/>
                  <a:ea typeface="HiraMaruPro-W4"/>
                  <a:cs typeface="HiraMaruPro-W4"/>
                  <a:sym typeface="HiraMaruPro-W4"/>
                </a:defRPr>
              </a:pPr>
              <a:r>
                <a:t>0分</a:t>
              </a:r>
              <a:br/>
              <a:r>
                <a:rPr sz="1600">
                  <a:solidFill>
                    <a:srgbClr val="FFFFFF"/>
                  </a:solidFill>
                </a:rPr>
                <a:t>（本部に自動</a:t>
              </a:r>
              <a:br>
                <a:rPr sz="1600">
                  <a:solidFill>
                    <a:srgbClr val="FFFFFF"/>
                  </a:solidFill>
                </a:rPr>
              </a:br>
              <a:r>
                <a:rPr sz="1600">
                  <a:solidFill>
                    <a:srgbClr val="FFFFFF"/>
                  </a:solidFill>
                </a:rPr>
                <a:t>通知）</a:t>
              </a:r>
            </a:p>
          </p:txBody>
        </p:sp>
      </p:grpSp>
      <p:grpSp>
        <p:nvGrpSpPr>
          <p:cNvPr id="484" name="Google Shape;346;p37"/>
          <p:cNvGrpSpPr/>
          <p:nvPr/>
        </p:nvGrpSpPr>
        <p:grpSpPr>
          <a:xfrm>
            <a:off x="7278099" y="5241099"/>
            <a:ext cx="1733101" cy="1145701"/>
            <a:chOff x="0" y="0"/>
            <a:chExt cx="1733100" cy="1145700"/>
          </a:xfrm>
        </p:grpSpPr>
        <p:sp>
          <p:nvSpPr>
            <p:cNvPr id="482"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83" name="1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1分</a:t>
              </a:r>
            </a:p>
          </p:txBody>
        </p:sp>
      </p:grpSp>
      <p:grpSp>
        <p:nvGrpSpPr>
          <p:cNvPr id="487" name="Google Shape;347;p37"/>
          <p:cNvGrpSpPr/>
          <p:nvPr/>
        </p:nvGrpSpPr>
        <p:grpSpPr>
          <a:xfrm>
            <a:off x="5100666" y="5241099"/>
            <a:ext cx="1733101" cy="1145701"/>
            <a:chOff x="0" y="0"/>
            <a:chExt cx="1733100" cy="1145700"/>
          </a:xfrm>
        </p:grpSpPr>
        <p:sp>
          <p:nvSpPr>
            <p:cNvPr id="485"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86" name="2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2分</a:t>
              </a:r>
            </a:p>
          </p:txBody>
        </p:sp>
      </p:grpSp>
      <p:grpSp>
        <p:nvGrpSpPr>
          <p:cNvPr id="490" name="Google Shape;348;p37"/>
          <p:cNvGrpSpPr/>
          <p:nvPr/>
        </p:nvGrpSpPr>
        <p:grpSpPr>
          <a:xfrm>
            <a:off x="357267" y="4454633"/>
            <a:ext cx="11203200" cy="655501"/>
            <a:chOff x="0" y="0"/>
            <a:chExt cx="11203199" cy="655500"/>
          </a:xfrm>
        </p:grpSpPr>
        <p:sp>
          <p:nvSpPr>
            <p:cNvPr id="488" name="Rectangle"/>
            <p:cNvSpPr/>
            <p:nvPr/>
          </p:nvSpPr>
          <p:spPr>
            <a:xfrm>
              <a:off x="0" y="-1"/>
              <a:ext cx="11203200"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489" name="■After (WelcomeHRを利用 / 電子)"/>
            <p:cNvSpPr txBox="1"/>
            <p:nvPr/>
          </p:nvSpPr>
          <p:spPr>
            <a:xfrm>
              <a:off x="0" y="47099"/>
              <a:ext cx="11203200"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(WelcomeHRを利用 / 電子)</a:t>
              </a:r>
            </a:p>
          </p:txBody>
        </p:sp>
      </p:grpSp>
      <p:sp>
        <p:nvSpPr>
          <p:cNvPr id="491" name="Google Shape;349;p37"/>
          <p:cNvSpPr txBox="1"/>
          <p:nvPr/>
        </p:nvSpPr>
        <p:spPr>
          <a:xfrm>
            <a:off x="1680867" y="863032"/>
            <a:ext cx="8184299" cy="53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1900">
                <a:solidFill>
                  <a:srgbClr val="002F4A"/>
                </a:solidFill>
                <a:latin typeface="HiraMaruPro-W4"/>
                <a:ea typeface="HiraMaruPro-W4"/>
                <a:cs typeface="HiraMaruPro-W4"/>
                <a:sym typeface="HiraMaruPro-W4"/>
              </a:defRPr>
            </a:lvl1pPr>
          </a:lstStyle>
          <a:p>
            <a:r>
              <a:t>※契約更新時、1人あたりにかかる時間を比較（店長が作業する場合）</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Google Shape;354;p38"/>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endParaRPr/>
          </a:p>
        </p:txBody>
      </p:sp>
      <p:sp>
        <p:nvSpPr>
          <p:cNvPr id="494" name="Google Shape;355;p38"/>
          <p:cNvSpPr txBox="1"/>
          <p:nvPr/>
        </p:nvSpPr>
        <p:spPr>
          <a:xfrm>
            <a:off x="2456832" y="253999"/>
            <a:ext cx="9929702" cy="67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defRPr sz="2800">
                <a:solidFill>
                  <a:srgbClr val="666666"/>
                </a:solidFill>
                <a:latin typeface="HiraMaruPro-W4"/>
                <a:ea typeface="HiraMaruPro-W4"/>
                <a:cs typeface="HiraMaruPro-W4"/>
                <a:sym typeface="HiraMaruPro-W4"/>
              </a:defRPr>
            </a:pPr>
            <a:r>
              <a:t>導入効果 /</a:t>
            </a:r>
            <a:r>
              <a:rPr>
                <a:solidFill>
                  <a:srgbClr val="002F4A"/>
                </a:solidFill>
              </a:rPr>
              <a:t> </a:t>
            </a:r>
            <a:r>
              <a:rPr>
                <a:solidFill>
                  <a:srgbClr val="FF0000"/>
                </a:solidFill>
              </a:rPr>
              <a:t>作業時間削減</a:t>
            </a:r>
            <a:r>
              <a:t>のシュミレーション</a:t>
            </a:r>
          </a:p>
        </p:txBody>
      </p:sp>
      <p:grpSp>
        <p:nvGrpSpPr>
          <p:cNvPr id="497" name="Google Shape;356;p38"/>
          <p:cNvGrpSpPr/>
          <p:nvPr/>
        </p:nvGrpSpPr>
        <p:grpSpPr>
          <a:xfrm>
            <a:off x="492899" y="2492999"/>
            <a:ext cx="3552902" cy="655501"/>
            <a:chOff x="0" y="0"/>
            <a:chExt cx="3552900" cy="655500"/>
          </a:xfrm>
        </p:grpSpPr>
        <p:sp>
          <p:nvSpPr>
            <p:cNvPr id="495" name="Rectangle"/>
            <p:cNvSpPr/>
            <p:nvPr/>
          </p:nvSpPr>
          <p:spPr>
            <a:xfrm>
              <a:off x="-1" y="-1"/>
              <a:ext cx="3552902"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496" name="■Before (アナログ)"/>
            <p:cNvSpPr txBox="1"/>
            <p:nvPr/>
          </p:nvSpPr>
          <p:spPr>
            <a:xfrm>
              <a:off x="-1" y="47099"/>
              <a:ext cx="3552902"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a:t>
              </a:r>
            </a:p>
          </p:txBody>
        </p:sp>
      </p:grpSp>
      <p:grpSp>
        <p:nvGrpSpPr>
          <p:cNvPr id="500" name="Google Shape;357;p38"/>
          <p:cNvGrpSpPr/>
          <p:nvPr/>
        </p:nvGrpSpPr>
        <p:grpSpPr>
          <a:xfrm>
            <a:off x="492899" y="4626600"/>
            <a:ext cx="3552902" cy="655501"/>
            <a:chOff x="0" y="0"/>
            <a:chExt cx="3552900" cy="655500"/>
          </a:xfrm>
        </p:grpSpPr>
        <p:sp>
          <p:nvSpPr>
            <p:cNvPr id="498" name="Rectangle"/>
            <p:cNvSpPr/>
            <p:nvPr/>
          </p:nvSpPr>
          <p:spPr>
            <a:xfrm>
              <a:off x="-1" y="-1"/>
              <a:ext cx="3552902"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499" name="■After (WelcomeHR)"/>
            <p:cNvSpPr txBox="1"/>
            <p:nvPr/>
          </p:nvSpPr>
          <p:spPr>
            <a:xfrm>
              <a:off x="-1" y="47099"/>
              <a:ext cx="3552902"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a:t>
              </a:r>
            </a:p>
          </p:txBody>
        </p:sp>
      </p:grpSp>
      <p:grpSp>
        <p:nvGrpSpPr>
          <p:cNvPr id="503" name="Google Shape;358;p38"/>
          <p:cNvGrpSpPr/>
          <p:nvPr/>
        </p:nvGrpSpPr>
        <p:grpSpPr>
          <a:xfrm>
            <a:off x="1209409" y="1102165"/>
            <a:ext cx="4789525" cy="1234036"/>
            <a:chOff x="0" y="0"/>
            <a:chExt cx="4789523" cy="1234034"/>
          </a:xfrm>
        </p:grpSpPr>
        <p:sp>
          <p:nvSpPr>
            <p:cNvPr id="501" name="Shape"/>
            <p:cNvSpPr/>
            <p:nvPr/>
          </p:nvSpPr>
          <p:spPr>
            <a:xfrm>
              <a:off x="0" y="1514"/>
              <a:ext cx="4789524" cy="1204254"/>
            </a:xfrm>
            <a:custGeom>
              <a:avLst/>
              <a:gdLst/>
              <a:ahLst/>
              <a:cxnLst>
                <a:cxn ang="0">
                  <a:pos x="wd2" y="hd2"/>
                </a:cxn>
                <a:cxn ang="5400000">
                  <a:pos x="wd2" y="hd2"/>
                </a:cxn>
                <a:cxn ang="10800000">
                  <a:pos x="wd2" y="hd2"/>
                </a:cxn>
                <a:cxn ang="16200000">
                  <a:pos x="wd2" y="hd2"/>
                </a:cxn>
              </a:cxnLst>
              <a:rect l="0" t="0" r="r" b="b"/>
              <a:pathLst>
                <a:path w="21600" h="21600" extrusionOk="0">
                  <a:moveTo>
                    <a:pt x="1160" y="480"/>
                  </a:moveTo>
                  <a:lnTo>
                    <a:pt x="21600" y="480"/>
                  </a:lnTo>
                  <a:lnTo>
                    <a:pt x="21600" y="21600"/>
                  </a:lnTo>
                  <a:lnTo>
                    <a:pt x="1160" y="21600"/>
                  </a:lnTo>
                  <a:lnTo>
                    <a:pt x="1160" y="9280"/>
                  </a:lnTo>
                  <a:lnTo>
                    <a:pt x="0" y="0"/>
                  </a:lnTo>
                  <a:lnTo>
                    <a:pt x="1160" y="4000"/>
                  </a:lnTo>
                  <a:close/>
                </a:path>
              </a:pathLst>
            </a:custGeom>
            <a:solidFill>
              <a:srgbClr val="3FC98E"/>
            </a:solidFill>
            <a:ln w="12700" cap="flat">
              <a:noFill/>
              <a:miter lim="400000"/>
            </a:ln>
            <a:effectLst/>
          </p:spPr>
          <p:txBody>
            <a:bodyPr wrap="square" lIns="0" tIns="0" rIns="0" bIns="0" numCol="1" anchor="ctr">
              <a:noAutofit/>
            </a:bodyPr>
            <a:lstStyle/>
            <a:p>
              <a:pPr>
                <a:defRPr sz="1700">
                  <a:solidFill>
                    <a:srgbClr val="FFFFFF"/>
                  </a:solidFill>
                  <a:latin typeface="HiraMaruPro-W4"/>
                  <a:ea typeface="HiraMaruPro-W4"/>
                  <a:cs typeface="HiraMaruPro-W4"/>
                  <a:sym typeface="HiraMaruPro-W4"/>
                </a:defRPr>
              </a:pPr>
              <a:endParaRPr/>
            </a:p>
          </p:txBody>
        </p:sp>
        <p:sp>
          <p:nvSpPr>
            <p:cNvPr id="502" name="■契約更新対象者数 : 3600名 ■店長の時給 : 2,000円 ■契約更新の回数 : 年2回"/>
            <p:cNvSpPr txBox="1"/>
            <p:nvPr/>
          </p:nvSpPr>
          <p:spPr>
            <a:xfrm>
              <a:off x="257123" y="0"/>
              <a:ext cx="4532401" cy="1234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1700">
                  <a:solidFill>
                    <a:srgbClr val="FFFFFF"/>
                  </a:solidFill>
                  <a:latin typeface="HiraMaruPro-W4"/>
                  <a:ea typeface="HiraMaruPro-W4"/>
                  <a:cs typeface="HiraMaruPro-W4"/>
                  <a:sym typeface="HiraMaruPro-W4"/>
                </a:defRPr>
              </a:pPr>
              <a:r>
                <a:t>■契約更新対象者数 : 10名</a:t>
              </a:r>
              <a:br/>
              <a:r>
                <a:t>■店長の時給 : 1,200円</a:t>
              </a:r>
              <a:br/>
              <a:r>
                <a:t>■契約更新の回数 : 年1回</a:t>
              </a:r>
            </a:p>
          </p:txBody>
        </p:sp>
      </p:grpSp>
      <p:grpSp>
        <p:nvGrpSpPr>
          <p:cNvPr id="506" name="Google Shape;359;p38"/>
          <p:cNvGrpSpPr/>
          <p:nvPr/>
        </p:nvGrpSpPr>
        <p:grpSpPr>
          <a:xfrm>
            <a:off x="542600" y="3299767"/>
            <a:ext cx="1386901" cy="820801"/>
            <a:chOff x="0" y="0"/>
            <a:chExt cx="1386900" cy="820799"/>
          </a:xfrm>
        </p:grpSpPr>
        <p:sp>
          <p:nvSpPr>
            <p:cNvPr id="504" name="Rectangle"/>
            <p:cNvSpPr/>
            <p:nvPr/>
          </p:nvSpPr>
          <p:spPr>
            <a:xfrm>
              <a:off x="-1" y="0"/>
              <a:ext cx="13869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05"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10人</a:t>
              </a:r>
            </a:p>
          </p:txBody>
        </p:sp>
      </p:grpSp>
      <p:grpSp>
        <p:nvGrpSpPr>
          <p:cNvPr id="509" name="Google Shape;360;p38"/>
          <p:cNvGrpSpPr/>
          <p:nvPr/>
        </p:nvGrpSpPr>
        <p:grpSpPr>
          <a:xfrm>
            <a:off x="2415228" y="3299767"/>
            <a:ext cx="1312501" cy="820801"/>
            <a:chOff x="0" y="0"/>
            <a:chExt cx="1312500" cy="820799"/>
          </a:xfrm>
        </p:grpSpPr>
        <p:sp>
          <p:nvSpPr>
            <p:cNvPr id="507" name="Rectangle"/>
            <p:cNvSpPr/>
            <p:nvPr/>
          </p:nvSpPr>
          <p:spPr>
            <a:xfrm>
              <a:off x="-1" y="0"/>
              <a:ext cx="13125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08" name="45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115分</a:t>
              </a:r>
            </a:p>
          </p:txBody>
        </p:sp>
      </p:grpSp>
      <p:grpSp>
        <p:nvGrpSpPr>
          <p:cNvPr id="512" name="Google Shape;361;p38"/>
          <p:cNvGrpSpPr/>
          <p:nvPr/>
        </p:nvGrpSpPr>
        <p:grpSpPr>
          <a:xfrm>
            <a:off x="5811866" y="3299767"/>
            <a:ext cx="1733101" cy="820801"/>
            <a:chOff x="0" y="0"/>
            <a:chExt cx="1733100" cy="820799"/>
          </a:xfrm>
        </p:grpSpPr>
        <p:sp>
          <p:nvSpPr>
            <p:cNvPr id="510" name="Rectangle"/>
            <p:cNvSpPr/>
            <p:nvPr/>
          </p:nvSpPr>
          <p:spPr>
            <a:xfrm>
              <a:off x="-1" y="0"/>
              <a:ext cx="17331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11" name="324,000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1,150分</a:t>
              </a:r>
            </a:p>
          </p:txBody>
        </p:sp>
      </p:grpSp>
      <p:sp>
        <p:nvSpPr>
          <p:cNvPr id="513" name="Google Shape;362;p38"/>
          <p:cNvSpPr txBox="1"/>
          <p:nvPr/>
        </p:nvSpPr>
        <p:spPr>
          <a:xfrm>
            <a:off x="1907500" y="32902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514" name="Google Shape;363;p38"/>
          <p:cNvSpPr txBox="1"/>
          <p:nvPr/>
        </p:nvSpPr>
        <p:spPr>
          <a:xfrm>
            <a:off x="5158699" y="32902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17" name="Google Shape;364;p38"/>
          <p:cNvGrpSpPr/>
          <p:nvPr/>
        </p:nvGrpSpPr>
        <p:grpSpPr>
          <a:xfrm>
            <a:off x="8758266" y="3017449"/>
            <a:ext cx="2266801" cy="1132802"/>
            <a:chOff x="0" y="0"/>
            <a:chExt cx="2266800" cy="1132800"/>
          </a:xfrm>
        </p:grpSpPr>
        <p:sp>
          <p:nvSpPr>
            <p:cNvPr id="515" name="Rectangle"/>
            <p:cNvSpPr/>
            <p:nvPr/>
          </p:nvSpPr>
          <p:spPr>
            <a:xfrm>
              <a:off x="0" y="29550"/>
              <a:ext cx="2266801" cy="1073701"/>
            </a:xfrm>
            <a:prstGeom prst="rect">
              <a:avLst/>
            </a:prstGeom>
            <a:solidFill>
              <a:srgbClr val="FF0000"/>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endParaRPr/>
            </a:p>
          </p:txBody>
        </p:sp>
        <p:sp>
          <p:nvSpPr>
            <p:cNvPr id="516" name="年間で 5400時間"/>
            <p:cNvSpPr txBox="1"/>
            <p:nvPr/>
          </p:nvSpPr>
          <p:spPr>
            <a:xfrm>
              <a:off x="0" y="0"/>
              <a:ext cx="2266801" cy="113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a:t>
              </a:r>
              <a:br/>
              <a:r>
                <a:t>19時間</a:t>
              </a:r>
            </a:p>
          </p:txBody>
        </p:sp>
      </p:grpSp>
      <p:sp>
        <p:nvSpPr>
          <p:cNvPr id="518" name="Google Shape;365;p38"/>
          <p:cNvSpPr/>
          <p:nvPr/>
        </p:nvSpPr>
        <p:spPr>
          <a:xfrm>
            <a:off x="7702632" y="3493466"/>
            <a:ext cx="896701" cy="558001"/>
          </a:xfrm>
          <a:prstGeom prst="rightArrow">
            <a:avLst>
              <a:gd name="adj1" fmla="val 50000"/>
              <a:gd name="adj2" fmla="val 50000"/>
            </a:avLst>
          </a:prstGeom>
          <a:solidFill>
            <a:srgbClr val="FF0000"/>
          </a:solidFill>
          <a:ln w="12700">
            <a:miter lim="400000"/>
          </a:ln>
        </p:spPr>
        <p:txBody>
          <a:bodyPr lIns="0" tIns="0" rIns="0" bIns="0" anchor="ctr"/>
          <a:lstStyle/>
          <a:p>
            <a:endParaRPr/>
          </a:p>
        </p:txBody>
      </p:sp>
      <p:grpSp>
        <p:nvGrpSpPr>
          <p:cNvPr id="521" name="Google Shape;366;p38"/>
          <p:cNvGrpSpPr/>
          <p:nvPr/>
        </p:nvGrpSpPr>
        <p:grpSpPr>
          <a:xfrm>
            <a:off x="4345625" y="3299767"/>
            <a:ext cx="896701" cy="820801"/>
            <a:chOff x="0" y="0"/>
            <a:chExt cx="896700" cy="820799"/>
          </a:xfrm>
        </p:grpSpPr>
        <p:sp>
          <p:nvSpPr>
            <p:cNvPr id="519" name="Rectangle"/>
            <p:cNvSpPr/>
            <p:nvPr/>
          </p:nvSpPr>
          <p:spPr>
            <a:xfrm>
              <a:off x="-1" y="0"/>
              <a:ext cx="8967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20"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1回</a:t>
              </a:r>
            </a:p>
          </p:txBody>
        </p:sp>
      </p:grpSp>
      <p:sp>
        <p:nvSpPr>
          <p:cNvPr id="522" name="Google Shape;367;p38"/>
          <p:cNvSpPr txBox="1"/>
          <p:nvPr/>
        </p:nvSpPr>
        <p:spPr>
          <a:xfrm>
            <a:off x="3736299" y="32902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25" name="Google Shape;368;p38"/>
          <p:cNvGrpSpPr/>
          <p:nvPr/>
        </p:nvGrpSpPr>
        <p:grpSpPr>
          <a:xfrm>
            <a:off x="542600" y="5433367"/>
            <a:ext cx="1386901" cy="820801"/>
            <a:chOff x="0" y="0"/>
            <a:chExt cx="1386900" cy="820799"/>
          </a:xfrm>
        </p:grpSpPr>
        <p:sp>
          <p:nvSpPr>
            <p:cNvPr id="523"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24"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10人</a:t>
              </a:r>
            </a:p>
          </p:txBody>
        </p:sp>
      </p:grpSp>
      <p:grpSp>
        <p:nvGrpSpPr>
          <p:cNvPr id="528" name="Google Shape;369;p38"/>
          <p:cNvGrpSpPr/>
          <p:nvPr/>
        </p:nvGrpSpPr>
        <p:grpSpPr>
          <a:xfrm>
            <a:off x="2415228" y="5433367"/>
            <a:ext cx="1312501" cy="820801"/>
            <a:chOff x="0" y="0"/>
            <a:chExt cx="1312500" cy="820799"/>
          </a:xfrm>
        </p:grpSpPr>
        <p:sp>
          <p:nvSpPr>
            <p:cNvPr id="526"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27" name="3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3分</a:t>
              </a:r>
            </a:p>
          </p:txBody>
        </p:sp>
      </p:grpSp>
      <p:grpSp>
        <p:nvGrpSpPr>
          <p:cNvPr id="531" name="Google Shape;370;p38"/>
          <p:cNvGrpSpPr/>
          <p:nvPr/>
        </p:nvGrpSpPr>
        <p:grpSpPr>
          <a:xfrm>
            <a:off x="5811866" y="5433367"/>
            <a:ext cx="1733101" cy="820801"/>
            <a:chOff x="0" y="0"/>
            <a:chExt cx="1733100" cy="820799"/>
          </a:xfrm>
        </p:grpSpPr>
        <p:sp>
          <p:nvSpPr>
            <p:cNvPr id="529"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30" name="21,600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30分</a:t>
              </a:r>
            </a:p>
          </p:txBody>
        </p:sp>
      </p:grpSp>
      <p:sp>
        <p:nvSpPr>
          <p:cNvPr id="532" name="Google Shape;371;p38"/>
          <p:cNvSpPr txBox="1"/>
          <p:nvPr/>
        </p:nvSpPr>
        <p:spPr>
          <a:xfrm>
            <a:off x="1907500" y="54238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533" name="Google Shape;372;p38"/>
          <p:cNvSpPr txBox="1"/>
          <p:nvPr/>
        </p:nvSpPr>
        <p:spPr>
          <a:xfrm>
            <a:off x="5158699" y="54238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36" name="Google Shape;373;p38"/>
          <p:cNvGrpSpPr/>
          <p:nvPr/>
        </p:nvGrpSpPr>
        <p:grpSpPr>
          <a:xfrm>
            <a:off x="8758266" y="5151049"/>
            <a:ext cx="2266801" cy="1132802"/>
            <a:chOff x="0" y="0"/>
            <a:chExt cx="2266800" cy="1132800"/>
          </a:xfrm>
        </p:grpSpPr>
        <p:sp>
          <p:nvSpPr>
            <p:cNvPr id="534" name="Rectangle"/>
            <p:cNvSpPr/>
            <p:nvPr/>
          </p:nvSpPr>
          <p:spPr>
            <a:xfrm>
              <a:off x="0" y="29550"/>
              <a:ext cx="2266801" cy="1073701"/>
            </a:xfrm>
            <a:prstGeom prst="rect">
              <a:avLst/>
            </a:prstGeom>
            <a:solidFill>
              <a:srgbClr val="FF0000"/>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endParaRPr/>
            </a:p>
          </p:txBody>
        </p:sp>
        <p:sp>
          <p:nvSpPr>
            <p:cNvPr id="535" name="年間で 360時間"/>
            <p:cNvSpPr txBox="1"/>
            <p:nvPr/>
          </p:nvSpPr>
          <p:spPr>
            <a:xfrm>
              <a:off x="0" y="0"/>
              <a:ext cx="2266801" cy="113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a:t>
              </a:r>
              <a:br/>
              <a:r>
                <a:t>1時間</a:t>
              </a:r>
            </a:p>
          </p:txBody>
        </p:sp>
      </p:grpSp>
      <p:sp>
        <p:nvSpPr>
          <p:cNvPr id="537" name="Google Shape;374;p38"/>
          <p:cNvSpPr/>
          <p:nvPr/>
        </p:nvSpPr>
        <p:spPr>
          <a:xfrm>
            <a:off x="7702632" y="5627066"/>
            <a:ext cx="896701" cy="558001"/>
          </a:xfrm>
          <a:prstGeom prst="rightArrow">
            <a:avLst>
              <a:gd name="adj1" fmla="val 50000"/>
              <a:gd name="adj2" fmla="val 50000"/>
            </a:avLst>
          </a:prstGeom>
          <a:solidFill>
            <a:srgbClr val="FF0000"/>
          </a:solidFill>
          <a:ln w="12700">
            <a:miter lim="400000"/>
          </a:ln>
        </p:spPr>
        <p:txBody>
          <a:bodyPr lIns="0" tIns="0" rIns="0" bIns="0" anchor="ctr"/>
          <a:lstStyle/>
          <a:p>
            <a:endParaRPr/>
          </a:p>
        </p:txBody>
      </p:sp>
      <p:grpSp>
        <p:nvGrpSpPr>
          <p:cNvPr id="540" name="Google Shape;375;p38"/>
          <p:cNvGrpSpPr/>
          <p:nvPr/>
        </p:nvGrpSpPr>
        <p:grpSpPr>
          <a:xfrm>
            <a:off x="4345625" y="5433367"/>
            <a:ext cx="896701" cy="820801"/>
            <a:chOff x="0" y="0"/>
            <a:chExt cx="896700" cy="820799"/>
          </a:xfrm>
        </p:grpSpPr>
        <p:sp>
          <p:nvSpPr>
            <p:cNvPr id="538"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3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1回</a:t>
              </a:r>
            </a:p>
          </p:txBody>
        </p:sp>
      </p:grpSp>
      <p:sp>
        <p:nvSpPr>
          <p:cNvPr id="541" name="Google Shape;376;p38"/>
          <p:cNvSpPr txBox="1"/>
          <p:nvPr/>
        </p:nvSpPr>
        <p:spPr>
          <a:xfrm>
            <a:off x="3736299" y="54238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44" name="Google Shape;377;p38"/>
          <p:cNvGrpSpPr/>
          <p:nvPr/>
        </p:nvGrpSpPr>
        <p:grpSpPr>
          <a:xfrm>
            <a:off x="7249900" y="1341466"/>
            <a:ext cx="3918901" cy="1177501"/>
            <a:chOff x="0" y="0"/>
            <a:chExt cx="3918899" cy="1177500"/>
          </a:xfrm>
        </p:grpSpPr>
        <p:sp>
          <p:nvSpPr>
            <p:cNvPr id="542" name="Rounded Rectangle"/>
            <p:cNvSpPr/>
            <p:nvPr/>
          </p:nvSpPr>
          <p:spPr>
            <a:xfrm>
              <a:off x="0" y="0"/>
              <a:ext cx="3918900" cy="1177501"/>
            </a:xfrm>
            <a:prstGeom prst="roundRect">
              <a:avLst>
                <a:gd name="adj" fmla="val 16667"/>
              </a:avLst>
            </a:prstGeom>
            <a:solidFill>
              <a:schemeClr val="accent3"/>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endParaRPr/>
            </a:p>
          </p:txBody>
        </p:sp>
        <p:sp>
          <p:nvSpPr>
            <p:cNvPr id="543" name="年間で作業時間が 1/15も削減！！"/>
            <p:cNvSpPr txBox="1"/>
            <p:nvPr/>
          </p:nvSpPr>
          <p:spPr>
            <a:xfrm>
              <a:off x="57481" y="22349"/>
              <a:ext cx="3803938" cy="11328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年間で作業時間が</a:t>
              </a:r>
              <a:br/>
              <a:r>
                <a:rPr>
                  <a:solidFill>
                    <a:srgbClr val="FF0000"/>
                  </a:solidFill>
                </a:rPr>
                <a:t>1/15</a:t>
              </a:r>
              <a:r>
                <a:t>も削減！！</a:t>
              </a: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Google Shape;382;p39"/>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endParaRPr/>
          </a:p>
        </p:txBody>
      </p:sp>
      <p:sp>
        <p:nvSpPr>
          <p:cNvPr id="547" name="Google Shape;383;p39"/>
          <p:cNvSpPr txBox="1"/>
          <p:nvPr/>
        </p:nvSpPr>
        <p:spPr>
          <a:xfrm>
            <a:off x="2286000" y="253999"/>
            <a:ext cx="9643200" cy="67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defRPr sz="2800">
                <a:solidFill>
                  <a:srgbClr val="666666"/>
                </a:solidFill>
                <a:latin typeface="HiraMaruPro-W4"/>
                <a:ea typeface="HiraMaruPro-W4"/>
                <a:cs typeface="HiraMaruPro-W4"/>
                <a:sym typeface="HiraMaruPro-W4"/>
              </a:defRPr>
            </a:pPr>
            <a:r>
              <a:t>導入効果</a:t>
            </a:r>
            <a:r>
              <a:rPr>
                <a:solidFill>
                  <a:srgbClr val="002F4A"/>
                </a:solidFill>
              </a:rPr>
              <a:t> / </a:t>
            </a:r>
            <a:r>
              <a:rPr>
                <a:solidFill>
                  <a:srgbClr val="FF0000"/>
                </a:solidFill>
              </a:rPr>
              <a:t>コストカット</a:t>
            </a:r>
            <a:r>
              <a:t>シュミレーション</a:t>
            </a:r>
          </a:p>
        </p:txBody>
      </p:sp>
      <p:grpSp>
        <p:nvGrpSpPr>
          <p:cNvPr id="550" name="Google Shape;384;p39"/>
          <p:cNvGrpSpPr/>
          <p:nvPr/>
        </p:nvGrpSpPr>
        <p:grpSpPr>
          <a:xfrm>
            <a:off x="950099" y="2416799"/>
            <a:ext cx="3574501" cy="655501"/>
            <a:chOff x="0" y="0"/>
            <a:chExt cx="3574500" cy="655500"/>
          </a:xfrm>
        </p:grpSpPr>
        <p:sp>
          <p:nvSpPr>
            <p:cNvPr id="548" name="Rectangle"/>
            <p:cNvSpPr/>
            <p:nvPr/>
          </p:nvSpPr>
          <p:spPr>
            <a:xfrm>
              <a:off x="-1" y="-1"/>
              <a:ext cx="3574502"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549" name="■Before (アナログ)"/>
            <p:cNvSpPr txBox="1"/>
            <p:nvPr/>
          </p:nvSpPr>
          <p:spPr>
            <a:xfrm>
              <a:off x="-1" y="47099"/>
              <a:ext cx="3574502"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a:t>
              </a:r>
            </a:p>
          </p:txBody>
        </p:sp>
      </p:grpSp>
      <p:grpSp>
        <p:nvGrpSpPr>
          <p:cNvPr id="553" name="Google Shape;385;p39"/>
          <p:cNvGrpSpPr/>
          <p:nvPr/>
        </p:nvGrpSpPr>
        <p:grpSpPr>
          <a:xfrm>
            <a:off x="950099" y="4169400"/>
            <a:ext cx="3574501" cy="655501"/>
            <a:chOff x="0" y="0"/>
            <a:chExt cx="3574500" cy="655500"/>
          </a:xfrm>
        </p:grpSpPr>
        <p:sp>
          <p:nvSpPr>
            <p:cNvPr id="551" name="Rectangle"/>
            <p:cNvSpPr/>
            <p:nvPr/>
          </p:nvSpPr>
          <p:spPr>
            <a:xfrm>
              <a:off x="-1" y="-1"/>
              <a:ext cx="3574502"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552" name="■After (WelcomeHR)"/>
            <p:cNvSpPr txBox="1"/>
            <p:nvPr/>
          </p:nvSpPr>
          <p:spPr>
            <a:xfrm>
              <a:off x="-1" y="47099"/>
              <a:ext cx="3574502"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a:t>
              </a:r>
            </a:p>
          </p:txBody>
        </p:sp>
      </p:grpSp>
      <p:grpSp>
        <p:nvGrpSpPr>
          <p:cNvPr id="556" name="Google Shape;386;p39"/>
          <p:cNvGrpSpPr/>
          <p:nvPr/>
        </p:nvGrpSpPr>
        <p:grpSpPr>
          <a:xfrm>
            <a:off x="1209409" y="1025965"/>
            <a:ext cx="4789525" cy="1234036"/>
            <a:chOff x="0" y="0"/>
            <a:chExt cx="4789523" cy="1234034"/>
          </a:xfrm>
        </p:grpSpPr>
        <p:sp>
          <p:nvSpPr>
            <p:cNvPr id="554" name="Shape"/>
            <p:cNvSpPr/>
            <p:nvPr/>
          </p:nvSpPr>
          <p:spPr>
            <a:xfrm>
              <a:off x="0" y="1514"/>
              <a:ext cx="4789524" cy="1204254"/>
            </a:xfrm>
            <a:custGeom>
              <a:avLst/>
              <a:gdLst/>
              <a:ahLst/>
              <a:cxnLst>
                <a:cxn ang="0">
                  <a:pos x="wd2" y="hd2"/>
                </a:cxn>
                <a:cxn ang="5400000">
                  <a:pos x="wd2" y="hd2"/>
                </a:cxn>
                <a:cxn ang="10800000">
                  <a:pos x="wd2" y="hd2"/>
                </a:cxn>
                <a:cxn ang="16200000">
                  <a:pos x="wd2" y="hd2"/>
                </a:cxn>
              </a:cxnLst>
              <a:rect l="0" t="0" r="r" b="b"/>
              <a:pathLst>
                <a:path w="21600" h="21600" extrusionOk="0">
                  <a:moveTo>
                    <a:pt x="1160" y="480"/>
                  </a:moveTo>
                  <a:lnTo>
                    <a:pt x="21600" y="480"/>
                  </a:lnTo>
                  <a:lnTo>
                    <a:pt x="21600" y="21600"/>
                  </a:lnTo>
                  <a:lnTo>
                    <a:pt x="1160" y="21600"/>
                  </a:lnTo>
                  <a:lnTo>
                    <a:pt x="1160" y="9280"/>
                  </a:lnTo>
                  <a:lnTo>
                    <a:pt x="0" y="0"/>
                  </a:lnTo>
                  <a:lnTo>
                    <a:pt x="1160" y="4000"/>
                  </a:lnTo>
                  <a:close/>
                </a:path>
              </a:pathLst>
            </a:custGeom>
            <a:solidFill>
              <a:srgbClr val="3FC98E"/>
            </a:solidFill>
            <a:ln w="12700" cap="flat">
              <a:noFill/>
              <a:miter lim="400000"/>
            </a:ln>
            <a:effectLst/>
          </p:spPr>
          <p:txBody>
            <a:bodyPr wrap="square" lIns="0" tIns="0" rIns="0" bIns="0" numCol="1" anchor="ctr">
              <a:noAutofit/>
            </a:bodyPr>
            <a:lstStyle/>
            <a:p>
              <a:pPr>
                <a:defRPr sz="1700">
                  <a:solidFill>
                    <a:srgbClr val="FFFFFF"/>
                  </a:solidFill>
                  <a:latin typeface="HiraMaruPro-W4"/>
                  <a:ea typeface="HiraMaruPro-W4"/>
                  <a:cs typeface="HiraMaruPro-W4"/>
                  <a:sym typeface="HiraMaruPro-W4"/>
                </a:defRPr>
              </a:pPr>
              <a:endParaRPr/>
            </a:p>
          </p:txBody>
        </p:sp>
        <p:sp>
          <p:nvSpPr>
            <p:cNvPr id="555" name="■契約更新対象者数 : 3600名 ■店長の時給 : 2,000円 ■契約更新の回数 : 年2回"/>
            <p:cNvSpPr txBox="1"/>
            <p:nvPr/>
          </p:nvSpPr>
          <p:spPr>
            <a:xfrm>
              <a:off x="257123" y="0"/>
              <a:ext cx="4532401" cy="1234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1700">
                  <a:solidFill>
                    <a:srgbClr val="FFFFFF"/>
                  </a:solidFill>
                  <a:latin typeface="HiraMaruPro-W4"/>
                  <a:ea typeface="HiraMaruPro-W4"/>
                  <a:cs typeface="HiraMaruPro-W4"/>
                  <a:sym typeface="HiraMaruPro-W4"/>
                </a:defRPr>
              </a:pPr>
              <a:r>
                <a:t>■契約更新対象者数 : 10名</a:t>
              </a:r>
              <a:br/>
              <a:r>
                <a:t>■店長の時給 : 1,200円</a:t>
              </a:r>
              <a:br/>
              <a:r>
                <a:t>■契約更新の回数 : 年1回</a:t>
              </a:r>
            </a:p>
          </p:txBody>
        </p:sp>
      </p:grpSp>
      <p:grpSp>
        <p:nvGrpSpPr>
          <p:cNvPr id="559" name="Google Shape;387;p39"/>
          <p:cNvGrpSpPr/>
          <p:nvPr/>
        </p:nvGrpSpPr>
        <p:grpSpPr>
          <a:xfrm>
            <a:off x="999800" y="3223566"/>
            <a:ext cx="1386901" cy="820801"/>
            <a:chOff x="0" y="0"/>
            <a:chExt cx="1386900" cy="820799"/>
          </a:xfrm>
        </p:grpSpPr>
        <p:sp>
          <p:nvSpPr>
            <p:cNvPr id="557" name="Rectangle"/>
            <p:cNvSpPr/>
            <p:nvPr/>
          </p:nvSpPr>
          <p:spPr>
            <a:xfrm>
              <a:off x="-1" y="0"/>
              <a:ext cx="13869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58" name="5400時間"/>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19時間</a:t>
              </a:r>
            </a:p>
          </p:txBody>
        </p:sp>
      </p:grpSp>
      <p:grpSp>
        <p:nvGrpSpPr>
          <p:cNvPr id="562" name="Google Shape;388;p39"/>
          <p:cNvGrpSpPr/>
          <p:nvPr/>
        </p:nvGrpSpPr>
        <p:grpSpPr>
          <a:xfrm>
            <a:off x="2872428" y="3223566"/>
            <a:ext cx="1312501" cy="820801"/>
            <a:chOff x="0" y="0"/>
            <a:chExt cx="1312500" cy="820799"/>
          </a:xfrm>
        </p:grpSpPr>
        <p:sp>
          <p:nvSpPr>
            <p:cNvPr id="560" name="Rectangle"/>
            <p:cNvSpPr/>
            <p:nvPr/>
          </p:nvSpPr>
          <p:spPr>
            <a:xfrm>
              <a:off x="-1" y="0"/>
              <a:ext cx="13125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61" name="200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1200円</a:t>
              </a:r>
            </a:p>
          </p:txBody>
        </p:sp>
      </p:grpSp>
      <p:grpSp>
        <p:nvGrpSpPr>
          <p:cNvPr id="565" name="Google Shape;389;p39"/>
          <p:cNvGrpSpPr/>
          <p:nvPr/>
        </p:nvGrpSpPr>
        <p:grpSpPr>
          <a:xfrm>
            <a:off x="6269066" y="3223566"/>
            <a:ext cx="1733101" cy="820801"/>
            <a:chOff x="0" y="0"/>
            <a:chExt cx="1733100" cy="820799"/>
          </a:xfrm>
        </p:grpSpPr>
        <p:sp>
          <p:nvSpPr>
            <p:cNvPr id="563" name="Rectangle"/>
            <p:cNvSpPr/>
            <p:nvPr/>
          </p:nvSpPr>
          <p:spPr>
            <a:xfrm>
              <a:off x="-1" y="0"/>
              <a:ext cx="17331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64" name="21,60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22,800円</a:t>
              </a:r>
            </a:p>
          </p:txBody>
        </p:sp>
      </p:grpSp>
      <p:sp>
        <p:nvSpPr>
          <p:cNvPr id="566" name="Google Shape;390;p39"/>
          <p:cNvSpPr txBox="1"/>
          <p:nvPr/>
        </p:nvSpPr>
        <p:spPr>
          <a:xfrm>
            <a:off x="2364700" y="32140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567" name="Google Shape;391;p39"/>
          <p:cNvSpPr txBox="1"/>
          <p:nvPr/>
        </p:nvSpPr>
        <p:spPr>
          <a:xfrm>
            <a:off x="5615899" y="32140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70" name="Google Shape;392;p39"/>
          <p:cNvGrpSpPr/>
          <p:nvPr/>
        </p:nvGrpSpPr>
        <p:grpSpPr>
          <a:xfrm>
            <a:off x="4802825" y="3223566"/>
            <a:ext cx="896701" cy="820801"/>
            <a:chOff x="0" y="0"/>
            <a:chExt cx="896700" cy="820799"/>
          </a:xfrm>
        </p:grpSpPr>
        <p:sp>
          <p:nvSpPr>
            <p:cNvPr id="568" name="Rectangle"/>
            <p:cNvSpPr/>
            <p:nvPr/>
          </p:nvSpPr>
          <p:spPr>
            <a:xfrm>
              <a:off x="-1" y="0"/>
              <a:ext cx="8967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6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1回</a:t>
              </a:r>
            </a:p>
          </p:txBody>
        </p:sp>
      </p:grpSp>
      <p:sp>
        <p:nvSpPr>
          <p:cNvPr id="571" name="Google Shape;393;p39"/>
          <p:cNvSpPr txBox="1"/>
          <p:nvPr/>
        </p:nvSpPr>
        <p:spPr>
          <a:xfrm>
            <a:off x="4193499" y="32140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pic>
        <p:nvPicPr>
          <p:cNvPr id="572" name="Google Shape;394;p39" descr="Google Shape;394;p39"/>
          <p:cNvPicPr>
            <a:picLocks noChangeAspect="1"/>
          </p:cNvPicPr>
          <p:nvPr/>
        </p:nvPicPr>
        <p:blipFill>
          <a:blip r:embed="rId2"/>
          <a:stretch>
            <a:fillRect/>
          </a:stretch>
        </p:blipFill>
        <p:spPr>
          <a:xfrm>
            <a:off x="10306600" y="3851464"/>
            <a:ext cx="1733199" cy="1731801"/>
          </a:xfrm>
          <a:prstGeom prst="rect">
            <a:avLst/>
          </a:prstGeom>
          <a:ln w="12700">
            <a:miter lim="400000"/>
          </a:ln>
        </p:spPr>
      </p:pic>
      <p:grpSp>
        <p:nvGrpSpPr>
          <p:cNvPr id="575" name="Google Shape;395;p39"/>
          <p:cNvGrpSpPr/>
          <p:nvPr/>
        </p:nvGrpSpPr>
        <p:grpSpPr>
          <a:xfrm>
            <a:off x="8526447" y="1057225"/>
            <a:ext cx="2550601" cy="3368085"/>
            <a:chOff x="0" y="0"/>
            <a:chExt cx="2550600" cy="3368083"/>
          </a:xfrm>
        </p:grpSpPr>
        <p:sp>
          <p:nvSpPr>
            <p:cNvPr id="573" name="Shape"/>
            <p:cNvSpPr/>
            <p:nvPr/>
          </p:nvSpPr>
          <p:spPr>
            <a:xfrm>
              <a:off x="0" y="0"/>
              <a:ext cx="2550601" cy="33680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932"/>
                  </a:lnTo>
                  <a:lnTo>
                    <a:pt x="18000" y="18932"/>
                  </a:lnTo>
                  <a:lnTo>
                    <a:pt x="18384" y="21600"/>
                  </a:lnTo>
                  <a:lnTo>
                    <a:pt x="12600" y="18932"/>
                  </a:lnTo>
                  <a:lnTo>
                    <a:pt x="0" y="18932"/>
                  </a:lnTo>
                  <a:lnTo>
                    <a:pt x="0" y="11043"/>
                  </a:lnTo>
                  <a:close/>
                </a:path>
              </a:pathLst>
            </a:custGeom>
            <a:solidFill>
              <a:schemeClr val="accent3"/>
            </a:solidFill>
            <a:ln w="12700" cap="flat">
              <a:noFill/>
              <a:miter lim="400000"/>
            </a:ln>
            <a:effectLst/>
          </p:spPr>
          <p:txBody>
            <a:bodyPr wrap="square" lIns="0" tIns="0" rIns="0" bIns="0" numCol="1" anchor="ctr">
              <a:noAutofit/>
            </a:bodyPr>
            <a:lstStyle/>
            <a:p>
              <a:pPr algn="ctr">
                <a:defRPr sz="2700">
                  <a:solidFill>
                    <a:srgbClr val="FFFFFF"/>
                  </a:solidFill>
                  <a:latin typeface="HiraMaruPro-W4"/>
                  <a:ea typeface="HiraMaruPro-W4"/>
                  <a:cs typeface="HiraMaruPro-W4"/>
                  <a:sym typeface="HiraMaruPro-W4"/>
                </a:defRPr>
              </a:pPr>
              <a:endParaRPr/>
            </a:p>
          </p:txBody>
        </p:sp>
        <p:sp>
          <p:nvSpPr>
            <p:cNvPr id="574" name="年間コスト1/8に 圧縮！"/>
            <p:cNvSpPr txBox="1"/>
            <p:nvPr/>
          </p:nvSpPr>
          <p:spPr>
            <a:xfrm>
              <a:off x="0" y="601624"/>
              <a:ext cx="2550601" cy="17487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2700">
                  <a:solidFill>
                    <a:srgbClr val="FFFFFF"/>
                  </a:solidFill>
                  <a:latin typeface="HiraMaruPro-W4"/>
                  <a:ea typeface="HiraMaruPro-W4"/>
                  <a:cs typeface="HiraMaruPro-W4"/>
                  <a:sym typeface="HiraMaruPro-W4"/>
                </a:defRPr>
              </a:pPr>
              <a:r>
                <a:t>年間コスト1/6に</a:t>
              </a:r>
              <a:br/>
              <a:r>
                <a:t>圧縮！</a:t>
              </a:r>
            </a:p>
          </p:txBody>
        </p:sp>
      </p:grpSp>
      <p:grpSp>
        <p:nvGrpSpPr>
          <p:cNvPr id="578" name="Google Shape;396;p39"/>
          <p:cNvGrpSpPr/>
          <p:nvPr/>
        </p:nvGrpSpPr>
        <p:grpSpPr>
          <a:xfrm>
            <a:off x="999800" y="5966767"/>
            <a:ext cx="1386901" cy="820801"/>
            <a:chOff x="0" y="0"/>
            <a:chExt cx="1386900" cy="820799"/>
          </a:xfrm>
        </p:grpSpPr>
        <p:sp>
          <p:nvSpPr>
            <p:cNvPr id="576"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77" name="360時間"/>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1時間</a:t>
              </a:r>
            </a:p>
          </p:txBody>
        </p:sp>
      </p:grpSp>
      <p:grpSp>
        <p:nvGrpSpPr>
          <p:cNvPr id="581" name="Google Shape;397;p39"/>
          <p:cNvGrpSpPr/>
          <p:nvPr/>
        </p:nvGrpSpPr>
        <p:grpSpPr>
          <a:xfrm>
            <a:off x="2872428" y="5966767"/>
            <a:ext cx="1312501" cy="820801"/>
            <a:chOff x="0" y="0"/>
            <a:chExt cx="1312500" cy="820799"/>
          </a:xfrm>
        </p:grpSpPr>
        <p:sp>
          <p:nvSpPr>
            <p:cNvPr id="579"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80" name="200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2000円</a:t>
              </a:r>
            </a:p>
          </p:txBody>
        </p:sp>
      </p:grpSp>
      <p:grpSp>
        <p:nvGrpSpPr>
          <p:cNvPr id="584" name="Google Shape;398;p39"/>
          <p:cNvGrpSpPr/>
          <p:nvPr/>
        </p:nvGrpSpPr>
        <p:grpSpPr>
          <a:xfrm>
            <a:off x="6345266" y="5966767"/>
            <a:ext cx="1733101" cy="820801"/>
            <a:chOff x="0" y="0"/>
            <a:chExt cx="1733100" cy="820799"/>
          </a:xfrm>
        </p:grpSpPr>
        <p:sp>
          <p:nvSpPr>
            <p:cNvPr id="582"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83" name="1,44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2,000円</a:t>
              </a:r>
            </a:p>
          </p:txBody>
        </p:sp>
      </p:grpSp>
      <p:sp>
        <p:nvSpPr>
          <p:cNvPr id="585" name="Google Shape;399;p39"/>
          <p:cNvSpPr txBox="1"/>
          <p:nvPr/>
        </p:nvSpPr>
        <p:spPr>
          <a:xfrm>
            <a:off x="2364700" y="59572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586" name="Google Shape;400;p39"/>
          <p:cNvSpPr txBox="1"/>
          <p:nvPr/>
        </p:nvSpPr>
        <p:spPr>
          <a:xfrm>
            <a:off x="5692099" y="59572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89" name="Google Shape;401;p39"/>
          <p:cNvGrpSpPr/>
          <p:nvPr/>
        </p:nvGrpSpPr>
        <p:grpSpPr>
          <a:xfrm>
            <a:off x="4802825" y="5966767"/>
            <a:ext cx="896701" cy="820801"/>
            <a:chOff x="0" y="0"/>
            <a:chExt cx="896700" cy="820799"/>
          </a:xfrm>
        </p:grpSpPr>
        <p:sp>
          <p:nvSpPr>
            <p:cNvPr id="587"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88"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1回</a:t>
              </a:r>
            </a:p>
          </p:txBody>
        </p:sp>
      </p:grpSp>
      <p:sp>
        <p:nvSpPr>
          <p:cNvPr id="590" name="Google Shape;402;p39"/>
          <p:cNvSpPr txBox="1"/>
          <p:nvPr/>
        </p:nvSpPr>
        <p:spPr>
          <a:xfrm>
            <a:off x="4193499" y="59572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93" name="Google Shape;403;p39"/>
          <p:cNvGrpSpPr/>
          <p:nvPr/>
        </p:nvGrpSpPr>
        <p:grpSpPr>
          <a:xfrm>
            <a:off x="8679901" y="5381478"/>
            <a:ext cx="1913101" cy="1177501"/>
            <a:chOff x="0" y="0"/>
            <a:chExt cx="1913100" cy="1177500"/>
          </a:xfrm>
        </p:grpSpPr>
        <p:sp>
          <p:nvSpPr>
            <p:cNvPr id="591" name="Rectangle"/>
            <p:cNvSpPr/>
            <p:nvPr/>
          </p:nvSpPr>
          <p:spPr>
            <a:xfrm>
              <a:off x="-1" y="-1"/>
              <a:ext cx="1913102" cy="1177502"/>
            </a:xfrm>
            <a:prstGeom prst="rect">
              <a:avLst/>
            </a:prstGeom>
            <a:solidFill>
              <a:srgbClr val="FF0000"/>
            </a:solidFill>
            <a:ln w="12700" cap="flat">
              <a:noFill/>
              <a:miter lim="400000"/>
            </a:ln>
            <a:effectLst/>
          </p:spPr>
          <p:txBody>
            <a:bodyPr wrap="square" lIns="0" tIns="0" rIns="0" bIns="0" numCol="1" anchor="ctr">
              <a:noAutofit/>
            </a:bodyPr>
            <a:lstStyle/>
            <a:p>
              <a:pPr algn="ctr">
                <a:defRPr sz="2100">
                  <a:solidFill>
                    <a:srgbClr val="FFFFFF"/>
                  </a:solidFill>
                  <a:latin typeface="HiraMaruPro-W4"/>
                  <a:ea typeface="HiraMaruPro-W4"/>
                  <a:cs typeface="HiraMaruPro-W4"/>
                  <a:sym typeface="HiraMaruPro-W4"/>
                </a:defRPr>
              </a:pPr>
              <a:endParaRPr/>
            </a:p>
          </p:txBody>
        </p:sp>
        <p:sp>
          <p:nvSpPr>
            <p:cNvPr id="592" name="2,520,000円"/>
            <p:cNvSpPr txBox="1"/>
            <p:nvPr/>
          </p:nvSpPr>
          <p:spPr>
            <a:xfrm>
              <a:off x="-1" y="308100"/>
              <a:ext cx="1913102" cy="5613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2100">
                  <a:solidFill>
                    <a:srgbClr val="FFFFFF"/>
                  </a:solidFill>
                  <a:latin typeface="HiraMaruPro-W4"/>
                  <a:ea typeface="HiraMaruPro-W4"/>
                  <a:cs typeface="HiraMaruPro-W4"/>
                  <a:sym typeface="HiraMaruPro-W4"/>
                </a:defRPr>
              </a:lvl1pPr>
            </a:lstStyle>
            <a:p>
              <a:r>
                <a:t>3,500円</a:t>
              </a:r>
            </a:p>
          </p:txBody>
        </p:sp>
      </p:grpSp>
      <p:grpSp>
        <p:nvGrpSpPr>
          <p:cNvPr id="596" name="Google Shape;404;p39"/>
          <p:cNvGrpSpPr/>
          <p:nvPr/>
        </p:nvGrpSpPr>
        <p:grpSpPr>
          <a:xfrm>
            <a:off x="115274" y="5899675"/>
            <a:ext cx="504602" cy="955000"/>
            <a:chOff x="0" y="0"/>
            <a:chExt cx="504600" cy="954999"/>
          </a:xfrm>
        </p:grpSpPr>
        <p:sp>
          <p:nvSpPr>
            <p:cNvPr id="594" name="Rectangle"/>
            <p:cNvSpPr/>
            <p:nvPr/>
          </p:nvSpPr>
          <p:spPr>
            <a:xfrm>
              <a:off x="0" y="67099"/>
              <a:ext cx="504601" cy="820801"/>
            </a:xfrm>
            <a:prstGeom prst="rect">
              <a:avLst/>
            </a:prstGeom>
            <a:solidFill>
              <a:srgbClr val="B7B7B7"/>
            </a:solidFill>
            <a:ln w="12700" cap="flat">
              <a:noFill/>
              <a:miter lim="400000"/>
            </a:ln>
            <a:effectLst/>
          </p:spPr>
          <p:txBody>
            <a:bodyPr wrap="square" lIns="0" tIns="0" rIns="0" bIns="0" numCol="1" anchor="ctr">
              <a:noAutofit/>
            </a:bodyPr>
            <a:lstStyle/>
            <a:p>
              <a:pPr algn="ctr">
                <a:defRPr>
                  <a:solidFill>
                    <a:srgbClr val="FFFFFF"/>
                  </a:solidFill>
                  <a:latin typeface="HiraMaruPro-W4"/>
                  <a:ea typeface="HiraMaruPro-W4"/>
                  <a:cs typeface="HiraMaruPro-W4"/>
                  <a:sym typeface="HiraMaruPro-W4"/>
                </a:defRPr>
              </a:pPr>
              <a:endParaRPr/>
            </a:p>
          </p:txBody>
        </p:sp>
        <p:sp>
          <p:nvSpPr>
            <p:cNvPr id="595" name="人件費"/>
            <p:cNvSpPr txBox="1"/>
            <p:nvPr/>
          </p:nvSpPr>
          <p:spPr>
            <a:xfrm>
              <a:off x="0" y="0"/>
              <a:ext cx="504601" cy="955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a:solidFill>
                    <a:srgbClr val="FFFFFF"/>
                  </a:solidFill>
                  <a:latin typeface="HiraMaruPro-W4"/>
                  <a:ea typeface="HiraMaruPro-W4"/>
                  <a:cs typeface="HiraMaruPro-W4"/>
                  <a:sym typeface="HiraMaruPro-W4"/>
                </a:defRPr>
              </a:lvl1pPr>
            </a:lstStyle>
            <a:p>
              <a:r>
                <a:t>人件費</a:t>
              </a:r>
            </a:p>
          </p:txBody>
        </p:sp>
      </p:grpSp>
      <p:grpSp>
        <p:nvGrpSpPr>
          <p:cNvPr id="599" name="Google Shape;405;p39"/>
          <p:cNvGrpSpPr/>
          <p:nvPr/>
        </p:nvGrpSpPr>
        <p:grpSpPr>
          <a:xfrm>
            <a:off x="999800" y="4976167"/>
            <a:ext cx="1386901" cy="820801"/>
            <a:chOff x="0" y="0"/>
            <a:chExt cx="1386900" cy="820799"/>
          </a:xfrm>
        </p:grpSpPr>
        <p:sp>
          <p:nvSpPr>
            <p:cNvPr id="597"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98"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10人</a:t>
              </a:r>
            </a:p>
          </p:txBody>
        </p:sp>
      </p:grpSp>
      <p:grpSp>
        <p:nvGrpSpPr>
          <p:cNvPr id="602" name="Google Shape;406;p39"/>
          <p:cNvGrpSpPr/>
          <p:nvPr/>
        </p:nvGrpSpPr>
        <p:grpSpPr>
          <a:xfrm>
            <a:off x="2872428" y="4976167"/>
            <a:ext cx="1312501" cy="820801"/>
            <a:chOff x="0" y="0"/>
            <a:chExt cx="1312500" cy="820799"/>
          </a:xfrm>
        </p:grpSpPr>
        <p:sp>
          <p:nvSpPr>
            <p:cNvPr id="600"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601" name="15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150円</a:t>
              </a:r>
            </a:p>
          </p:txBody>
        </p:sp>
      </p:grpSp>
      <p:grpSp>
        <p:nvGrpSpPr>
          <p:cNvPr id="605" name="Google Shape;407;p39"/>
          <p:cNvGrpSpPr/>
          <p:nvPr/>
        </p:nvGrpSpPr>
        <p:grpSpPr>
          <a:xfrm>
            <a:off x="6345266" y="4976167"/>
            <a:ext cx="1733101" cy="820801"/>
            <a:chOff x="0" y="0"/>
            <a:chExt cx="1733100" cy="820799"/>
          </a:xfrm>
        </p:grpSpPr>
        <p:sp>
          <p:nvSpPr>
            <p:cNvPr id="603"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604" name="1,08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1,500円</a:t>
              </a:r>
            </a:p>
          </p:txBody>
        </p:sp>
      </p:grpSp>
      <p:sp>
        <p:nvSpPr>
          <p:cNvPr id="606" name="Google Shape;408;p39"/>
          <p:cNvSpPr txBox="1"/>
          <p:nvPr/>
        </p:nvSpPr>
        <p:spPr>
          <a:xfrm>
            <a:off x="2364700" y="49666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607" name="Google Shape;409;p39"/>
          <p:cNvSpPr txBox="1"/>
          <p:nvPr/>
        </p:nvSpPr>
        <p:spPr>
          <a:xfrm>
            <a:off x="5692099" y="49666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610" name="Google Shape;410;p39"/>
          <p:cNvGrpSpPr/>
          <p:nvPr/>
        </p:nvGrpSpPr>
        <p:grpSpPr>
          <a:xfrm>
            <a:off x="4802825" y="4976167"/>
            <a:ext cx="896701" cy="820801"/>
            <a:chOff x="0" y="0"/>
            <a:chExt cx="896700" cy="820799"/>
          </a:xfrm>
        </p:grpSpPr>
        <p:sp>
          <p:nvSpPr>
            <p:cNvPr id="608"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60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1回</a:t>
              </a:r>
            </a:p>
          </p:txBody>
        </p:sp>
      </p:grpSp>
      <p:sp>
        <p:nvSpPr>
          <p:cNvPr id="611" name="Google Shape;411;p39"/>
          <p:cNvSpPr txBox="1"/>
          <p:nvPr/>
        </p:nvSpPr>
        <p:spPr>
          <a:xfrm>
            <a:off x="4193499" y="49666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614" name="Google Shape;412;p39"/>
          <p:cNvGrpSpPr/>
          <p:nvPr/>
        </p:nvGrpSpPr>
        <p:grpSpPr>
          <a:xfrm>
            <a:off x="115274" y="4505625"/>
            <a:ext cx="504602" cy="1488400"/>
            <a:chOff x="0" y="0"/>
            <a:chExt cx="504600" cy="1488399"/>
          </a:xfrm>
        </p:grpSpPr>
        <p:sp>
          <p:nvSpPr>
            <p:cNvPr id="612" name="Rectangle"/>
            <p:cNvSpPr/>
            <p:nvPr/>
          </p:nvSpPr>
          <p:spPr>
            <a:xfrm>
              <a:off x="0" y="196999"/>
              <a:ext cx="504601" cy="1094401"/>
            </a:xfrm>
            <a:prstGeom prst="rect">
              <a:avLst/>
            </a:prstGeom>
            <a:solidFill>
              <a:srgbClr val="B7B7B7"/>
            </a:solidFill>
            <a:ln w="12700" cap="flat">
              <a:noFill/>
              <a:miter lim="400000"/>
            </a:ln>
            <a:effectLst/>
          </p:spPr>
          <p:txBody>
            <a:bodyPr wrap="square" lIns="0" tIns="0" rIns="0" bIns="0" numCol="1" anchor="ctr">
              <a:noAutofit/>
            </a:bodyPr>
            <a:lstStyle/>
            <a:p>
              <a:pPr algn="ctr">
                <a:defRPr>
                  <a:solidFill>
                    <a:srgbClr val="FFFFFF"/>
                  </a:solidFill>
                  <a:latin typeface="HiraMaruPro-W4"/>
                  <a:ea typeface="HiraMaruPro-W4"/>
                  <a:cs typeface="HiraMaruPro-W4"/>
                  <a:sym typeface="HiraMaruPro-W4"/>
                </a:defRPr>
              </a:pPr>
              <a:endParaRPr/>
            </a:p>
          </p:txBody>
        </p:sp>
        <p:sp>
          <p:nvSpPr>
            <p:cNvPr id="613" name="システム料"/>
            <p:cNvSpPr txBox="1"/>
            <p:nvPr/>
          </p:nvSpPr>
          <p:spPr>
            <a:xfrm>
              <a:off x="0" y="0"/>
              <a:ext cx="504601" cy="1488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a:solidFill>
                    <a:srgbClr val="FFFFFF"/>
                  </a:solidFill>
                  <a:latin typeface="HiraMaruPro-W4"/>
                  <a:ea typeface="HiraMaruPro-W4"/>
                  <a:cs typeface="HiraMaruPro-W4"/>
                  <a:sym typeface="HiraMaruPro-W4"/>
                </a:defRPr>
              </a:lvl1pPr>
            </a:lstStyle>
            <a:p>
              <a:r>
                <a:t>システム料</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Google Shape;417;p40"/>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617" name="Google Shape;418;p40"/>
          <p:cNvSpPr txBox="1">
            <a:spLocks noGrp="1"/>
          </p:cNvSpPr>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実際にどんな作業が効率化できるのか？</a:t>
            </a:r>
          </a:p>
        </p:txBody>
      </p:sp>
      <p:sp>
        <p:nvSpPr>
          <p:cNvPr id="618" name="Google Shape;419;p40"/>
          <p:cNvSpPr/>
          <p:nvPr/>
        </p:nvSpPr>
        <p:spPr>
          <a:xfrm>
            <a:off x="8836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19" name="Google Shape;420;p40"/>
          <p:cNvSpPr txBox="1"/>
          <p:nvPr/>
        </p:nvSpPr>
        <p:spPr>
          <a:xfrm>
            <a:off x="925066" y="1191086"/>
            <a:ext cx="3324902"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入社手続き</a:t>
            </a:r>
          </a:p>
        </p:txBody>
      </p:sp>
      <p:sp>
        <p:nvSpPr>
          <p:cNvPr id="620" name="Google Shape;421;p40"/>
          <p:cNvSpPr txBox="1"/>
          <p:nvPr/>
        </p:nvSpPr>
        <p:spPr>
          <a:xfrm>
            <a:off x="4917323" y="1755520"/>
            <a:ext cx="2411100" cy="408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②人件費の削減</a:t>
            </a:r>
          </a:p>
        </p:txBody>
      </p:sp>
      <p:sp>
        <p:nvSpPr>
          <p:cNvPr id="621" name="Google Shape;422;p40"/>
          <p:cNvSpPr/>
          <p:nvPr/>
        </p:nvSpPr>
        <p:spPr>
          <a:xfrm>
            <a:off x="4744399" y="10857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22" name="Google Shape;423;p40"/>
          <p:cNvSpPr txBox="1"/>
          <p:nvPr/>
        </p:nvSpPr>
        <p:spPr>
          <a:xfrm>
            <a:off x="4785867" y="11910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契約更新</a:t>
            </a:r>
          </a:p>
        </p:txBody>
      </p:sp>
      <p:sp>
        <p:nvSpPr>
          <p:cNvPr id="623" name="Google Shape;424;p40"/>
          <p:cNvSpPr/>
          <p:nvPr/>
        </p:nvSpPr>
        <p:spPr>
          <a:xfrm>
            <a:off x="85798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24" name="Google Shape;425;p40"/>
          <p:cNvSpPr txBox="1"/>
          <p:nvPr/>
        </p:nvSpPr>
        <p:spPr>
          <a:xfrm>
            <a:off x="8621266" y="1191087"/>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各種身上変更</a:t>
            </a:r>
          </a:p>
        </p:txBody>
      </p:sp>
      <p:grpSp>
        <p:nvGrpSpPr>
          <p:cNvPr id="629" name="Google Shape;426;p40"/>
          <p:cNvGrpSpPr/>
          <p:nvPr/>
        </p:nvGrpSpPr>
        <p:grpSpPr>
          <a:xfrm>
            <a:off x="883349" y="1240268"/>
            <a:ext cx="3324902" cy="5554953"/>
            <a:chOff x="0" y="0"/>
            <a:chExt cx="3324900" cy="5554951"/>
          </a:xfrm>
        </p:grpSpPr>
        <p:grpSp>
          <p:nvGrpSpPr>
            <p:cNvPr id="627" name="Group"/>
            <p:cNvGrpSpPr/>
            <p:nvPr/>
          </p:nvGrpSpPr>
          <p:grpSpPr>
            <a:xfrm>
              <a:off x="-1" y="604456"/>
              <a:ext cx="3324902" cy="4900201"/>
              <a:chOff x="0" y="0"/>
              <a:chExt cx="3324900" cy="4900200"/>
            </a:xfrm>
          </p:grpSpPr>
          <p:sp>
            <p:nvSpPr>
              <p:cNvPr id="625" name="Shape"/>
              <p:cNvSpPr/>
              <p:nvPr/>
            </p:nvSpPr>
            <p:spPr>
              <a:xfrm>
                <a:off x="-1" y="-1"/>
                <a:ext cx="3324901" cy="49002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157"/>
                    </a:lnTo>
                    <a:lnTo>
                      <a:pt x="18000"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sp>
            <p:nvSpPr>
              <p:cNvPr id="626" name="Triangle"/>
              <p:cNvSpPr/>
              <p:nvPr/>
            </p:nvSpPr>
            <p:spPr>
              <a:xfrm>
                <a:off x="2770739" y="4346039"/>
                <a:ext cx="554162" cy="5541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grpSp>
        <p:sp>
          <p:nvSpPr>
            <p:cNvPr id="628" name="・内定者への書類準備  ・雇用契約書の印刷→押印→郵送  ・内定者の契約書確認＆差戻し  ・入社書類回収と押印の為の出社  ・対面での入社連絡票への記入  ・内定者の書類回収＆確認＆差戻し  ・回収した書類のファイリング  ・個人情報のシステム入力  ・未対応者へのリマインド  ・保護者や保証人の電子サイン"/>
            <p:cNvSpPr txBox="1"/>
            <p:nvPr/>
          </p:nvSpPr>
          <p:spPr>
            <a:xfrm>
              <a:off x="0" y="0"/>
              <a:ext cx="3324901" cy="55549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p>
              <a:endParaRPr/>
            </a:p>
            <a:p>
              <a:pPr>
                <a:defRPr sz="1500">
                  <a:solidFill>
                    <a:srgbClr val="FFFFFF"/>
                  </a:solidFill>
                  <a:latin typeface="HiraMaruPro-W4"/>
                  <a:ea typeface="HiraMaruPro-W4"/>
                  <a:cs typeface="HiraMaruPro-W4"/>
                  <a:sym typeface="HiraMaruPro-W4"/>
                </a:defRPr>
              </a:pPr>
              <a:r>
                <a:t>・内定者への書類準備</a:t>
              </a:r>
              <a:br/>
              <a:br/>
              <a:r>
                <a:t>・雇用契約書の印刷→押印→郵送</a:t>
              </a:r>
              <a:br/>
              <a:br/>
              <a:r>
                <a:t>・内定者の契約書確認＆差戻し</a:t>
              </a:r>
              <a:br/>
              <a:br/>
              <a:r>
                <a:t>・入社書類回収と押印の為の出社</a:t>
              </a:r>
              <a:br/>
              <a:br/>
              <a:r>
                <a:t>・対面での入社連絡票への記入</a:t>
              </a:r>
              <a:br/>
              <a:br/>
              <a:r>
                <a:t>・内定者の書類回収＆確認＆差戻し</a:t>
              </a:r>
              <a:br/>
              <a:br/>
              <a:r>
                <a:t>・回収した書類のファイリング</a:t>
              </a:r>
              <a:br/>
              <a:br/>
              <a:r>
                <a:t>・個人情報のシステム入力</a:t>
              </a:r>
              <a:br/>
              <a:br/>
              <a:r>
                <a:t>・未対応者へのリマインド</a:t>
              </a:r>
              <a:br/>
              <a:br/>
              <a:r>
                <a:t>・保護者や保証人の電子サイン</a:t>
              </a:r>
            </a:p>
          </p:txBody>
        </p:sp>
      </p:grpSp>
      <p:grpSp>
        <p:nvGrpSpPr>
          <p:cNvPr id="634" name="Google Shape;427;p40"/>
          <p:cNvGrpSpPr/>
          <p:nvPr/>
        </p:nvGrpSpPr>
        <p:grpSpPr>
          <a:xfrm>
            <a:off x="4769549" y="1397920"/>
            <a:ext cx="3324902" cy="2564102"/>
            <a:chOff x="0" y="0"/>
            <a:chExt cx="3324900" cy="2564100"/>
          </a:xfrm>
        </p:grpSpPr>
        <p:grpSp>
          <p:nvGrpSpPr>
            <p:cNvPr id="632" name="Group"/>
            <p:cNvGrpSpPr/>
            <p:nvPr/>
          </p:nvGrpSpPr>
          <p:grpSpPr>
            <a:xfrm>
              <a:off x="-1" y="446804"/>
              <a:ext cx="3324902" cy="2004600"/>
              <a:chOff x="0" y="0"/>
              <a:chExt cx="3324900" cy="2004598"/>
            </a:xfrm>
          </p:grpSpPr>
          <p:sp>
            <p:nvSpPr>
              <p:cNvPr id="630"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9429"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sp>
            <p:nvSpPr>
              <p:cNvPr id="631"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grpSp>
        <p:sp>
          <p:nvSpPr>
            <p:cNvPr id="633" name="・契約更新対象者のアラート表示  ・対象者の簡単ピックアップ  ・雇用契約書の印刷→押印→郵送  差し戻し  ・回収した書類のファイリング"/>
            <p:cNvSpPr txBox="1"/>
            <p:nvPr/>
          </p:nvSpPr>
          <p:spPr>
            <a:xfrm>
              <a:off x="0" y="0"/>
              <a:ext cx="3324901" cy="2564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p>
              <a:endParaRPr/>
            </a:p>
            <a:p>
              <a:pPr>
                <a:defRPr sz="1500">
                  <a:solidFill>
                    <a:srgbClr val="FFFFFF"/>
                  </a:solidFill>
                  <a:latin typeface="HiraMaruPro-W4"/>
                  <a:ea typeface="HiraMaruPro-W4"/>
                  <a:cs typeface="HiraMaruPro-W4"/>
                  <a:sym typeface="HiraMaruPro-W4"/>
                </a:defRPr>
              </a:pPr>
              <a:r>
                <a:t>・契約更新対象者のアラート表示</a:t>
              </a:r>
              <a:br/>
              <a:br/>
              <a:r>
                <a:t>・対象者の簡単ピックアップ</a:t>
              </a:r>
              <a:br/>
              <a:br/>
              <a:r>
                <a:t>・雇用契約書の印刷→押印→郵送</a:t>
              </a:r>
              <a:br/>
              <a:r>
                <a:t>　差し戻し</a:t>
              </a:r>
              <a:br/>
              <a:br/>
              <a:r>
                <a:t>・回収した書類のファイリング</a:t>
              </a:r>
            </a:p>
          </p:txBody>
        </p:sp>
      </p:grpSp>
      <p:sp>
        <p:nvSpPr>
          <p:cNvPr id="635" name="Google Shape;428;p40"/>
          <p:cNvSpPr txBox="1"/>
          <p:nvPr/>
        </p:nvSpPr>
        <p:spPr>
          <a:xfrm>
            <a:off x="4785867" y="38580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契約更新</a:t>
            </a:r>
          </a:p>
        </p:txBody>
      </p:sp>
      <p:grpSp>
        <p:nvGrpSpPr>
          <p:cNvPr id="640" name="Google Shape;429;p40"/>
          <p:cNvGrpSpPr/>
          <p:nvPr/>
        </p:nvGrpSpPr>
        <p:grpSpPr>
          <a:xfrm>
            <a:off x="4769549" y="4455445"/>
            <a:ext cx="3324902" cy="2289480"/>
            <a:chOff x="0" y="0"/>
            <a:chExt cx="3324900" cy="2289478"/>
          </a:xfrm>
        </p:grpSpPr>
        <p:grpSp>
          <p:nvGrpSpPr>
            <p:cNvPr id="638" name="Group"/>
            <p:cNvGrpSpPr/>
            <p:nvPr/>
          </p:nvGrpSpPr>
          <p:grpSpPr>
            <a:xfrm>
              <a:off x="-1" y="284879"/>
              <a:ext cx="3324902" cy="2004600"/>
              <a:chOff x="0" y="0"/>
              <a:chExt cx="3324900" cy="2004598"/>
            </a:xfrm>
          </p:grpSpPr>
          <p:sp>
            <p:nvSpPr>
              <p:cNvPr id="636"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9429"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sp>
            <p:nvSpPr>
              <p:cNvPr id="637"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grpSp>
        <p:sp>
          <p:nvSpPr>
            <p:cNvPr id="639" name="・扶養控除申告書の書類配布  ・従業員の書類回収  ・提出書類の内容確認＆差戻し  ・給与システムとの連携"/>
            <p:cNvSpPr txBox="1"/>
            <p:nvPr/>
          </p:nvSpPr>
          <p:spPr>
            <a:xfrm>
              <a:off x="0" y="0"/>
              <a:ext cx="3324901" cy="22402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p>
              <a:endParaRPr/>
            </a:p>
            <a:p>
              <a:pPr>
                <a:defRPr sz="1500">
                  <a:solidFill>
                    <a:srgbClr val="FFFFFF"/>
                  </a:solidFill>
                  <a:latin typeface="HiraMaruPro-W4"/>
                  <a:ea typeface="HiraMaruPro-W4"/>
                  <a:cs typeface="HiraMaruPro-W4"/>
                  <a:sym typeface="HiraMaruPro-W4"/>
                </a:defRPr>
              </a:pPr>
              <a:r>
                <a:t>・扶養控除申告書の書類配布</a:t>
              </a:r>
              <a:br/>
              <a:br/>
              <a:r>
                <a:t>・従業員の書類回収</a:t>
              </a:r>
              <a:br/>
              <a:br/>
              <a:r>
                <a:t>・提出書類の内容確認＆差戻し</a:t>
              </a:r>
              <a:br/>
              <a:br/>
              <a:r>
                <a:t>・給与システムとの連携</a:t>
              </a:r>
            </a:p>
          </p:txBody>
        </p:sp>
      </p:grpSp>
      <p:sp>
        <p:nvSpPr>
          <p:cNvPr id="641" name="Google Shape;430;p40"/>
          <p:cNvSpPr/>
          <p:nvPr/>
        </p:nvSpPr>
        <p:spPr>
          <a:xfrm>
            <a:off x="4744399" y="39813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42" name="Google Shape;431;p40"/>
          <p:cNvSpPr txBox="1"/>
          <p:nvPr/>
        </p:nvSpPr>
        <p:spPr>
          <a:xfrm>
            <a:off x="4785867" y="40866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年末調整</a:t>
            </a:r>
          </a:p>
        </p:txBody>
      </p:sp>
      <p:grpSp>
        <p:nvGrpSpPr>
          <p:cNvPr id="647" name="Google Shape;432;p40"/>
          <p:cNvGrpSpPr/>
          <p:nvPr/>
        </p:nvGrpSpPr>
        <p:grpSpPr>
          <a:xfrm>
            <a:off x="8579549" y="1401046"/>
            <a:ext cx="3324902" cy="2691101"/>
            <a:chOff x="0" y="0"/>
            <a:chExt cx="3324900" cy="2691100"/>
          </a:xfrm>
        </p:grpSpPr>
        <p:grpSp>
          <p:nvGrpSpPr>
            <p:cNvPr id="645" name="Group"/>
            <p:cNvGrpSpPr/>
            <p:nvPr/>
          </p:nvGrpSpPr>
          <p:grpSpPr>
            <a:xfrm>
              <a:off x="-1" y="443678"/>
              <a:ext cx="3324902" cy="2164501"/>
              <a:chOff x="0" y="0"/>
              <a:chExt cx="3324900" cy="2164500"/>
            </a:xfrm>
          </p:grpSpPr>
          <p:sp>
            <p:nvSpPr>
              <p:cNvPr id="643" name="Shape"/>
              <p:cNvSpPr/>
              <p:nvPr/>
            </p:nvSpPr>
            <p:spPr>
              <a:xfrm>
                <a:off x="-1" y="-1"/>
                <a:ext cx="3324901" cy="21645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9256"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sp>
            <p:nvSpPr>
              <p:cNvPr id="644" name="Triangle"/>
              <p:cNvSpPr/>
              <p:nvPr/>
            </p:nvSpPr>
            <p:spPr>
              <a:xfrm>
                <a:off x="2964143" y="1803743"/>
                <a:ext cx="360758" cy="360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grpSp>
        <p:sp>
          <p:nvSpPr>
            <p:cNvPr id="646" name="・従業員が各種書類に記載して提出 するもの（住所・家族・銀行口  座・免許証など）  ・身上申請内容のシステム入力  （住所・家族・銀行口座・免許証 など）"/>
            <p:cNvSpPr txBox="1"/>
            <p:nvPr/>
          </p:nvSpPr>
          <p:spPr>
            <a:xfrm>
              <a:off x="0" y="0"/>
              <a:ext cx="3324901" cy="2691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p>
              <a:endParaRPr/>
            </a:p>
            <a:p>
              <a:pPr>
                <a:defRPr sz="1500">
                  <a:solidFill>
                    <a:srgbClr val="FFFFFF"/>
                  </a:solidFill>
                  <a:latin typeface="HiraMaruPro-W4"/>
                  <a:ea typeface="HiraMaruPro-W4"/>
                  <a:cs typeface="HiraMaruPro-W4"/>
                  <a:sym typeface="HiraMaruPro-W4"/>
                </a:defRPr>
              </a:pPr>
              <a:r>
                <a:t>・従業員が各種書類に記載して提出　するもの（住所・家族・銀行口　　座・免許証など）</a:t>
              </a:r>
              <a:br/>
              <a:br/>
              <a:r>
                <a:t>・身上申請内容のシステム入力</a:t>
              </a:r>
              <a:br/>
              <a:r>
                <a:t>　（住所・家族・銀行口座・免許証　など）</a:t>
              </a:r>
              <a:br/>
              <a:endParaRPr/>
            </a:p>
          </p:txBody>
        </p:sp>
      </p:grpSp>
      <p:grpSp>
        <p:nvGrpSpPr>
          <p:cNvPr id="652" name="Google Shape;433;p40"/>
          <p:cNvGrpSpPr/>
          <p:nvPr/>
        </p:nvGrpSpPr>
        <p:grpSpPr>
          <a:xfrm>
            <a:off x="8503349" y="4853425"/>
            <a:ext cx="3324902" cy="2004600"/>
            <a:chOff x="0" y="0"/>
            <a:chExt cx="3324900" cy="2004599"/>
          </a:xfrm>
        </p:grpSpPr>
        <p:grpSp>
          <p:nvGrpSpPr>
            <p:cNvPr id="650" name="Group"/>
            <p:cNvGrpSpPr/>
            <p:nvPr/>
          </p:nvGrpSpPr>
          <p:grpSpPr>
            <a:xfrm>
              <a:off x="-1" y="0"/>
              <a:ext cx="3324902" cy="2004600"/>
              <a:chOff x="0" y="0"/>
              <a:chExt cx="3324900" cy="2004598"/>
            </a:xfrm>
          </p:grpSpPr>
          <p:sp>
            <p:nvSpPr>
              <p:cNvPr id="648"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9429" y="21600"/>
                    </a:lnTo>
                    <a:lnTo>
                      <a:pt x="0" y="21600"/>
                    </a:lnTo>
                    <a:close/>
                  </a:path>
                </a:pathLst>
              </a:custGeom>
              <a:solidFill>
                <a:srgbClr val="FF0000"/>
              </a:solidFill>
              <a:ln w="12700" cap="flat">
                <a:noFill/>
                <a:miter lim="400000"/>
              </a:ln>
              <a:effectLst/>
            </p:spPr>
            <p:txBody>
              <a:bodyPr wrap="square" lIns="0" tIns="0" rIns="0" bIns="0" numCol="1" anchor="t">
                <a:noAutofit/>
              </a:bodyPr>
              <a:lstStyle/>
              <a:p>
                <a:pPr>
                  <a:defRPr sz="1500">
                    <a:solidFill>
                      <a:srgbClr val="FFFFFF"/>
                    </a:solidFill>
                    <a:latin typeface="HiraMaruPro-W4"/>
                    <a:ea typeface="HiraMaruPro-W4"/>
                    <a:cs typeface="HiraMaruPro-W4"/>
                    <a:sym typeface="HiraMaruPro-W4"/>
                  </a:defRPr>
                </a:pPr>
                <a:endParaRPr/>
              </a:p>
            </p:txBody>
          </p:sp>
          <p:sp>
            <p:nvSpPr>
              <p:cNvPr id="649"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t">
                <a:noAutofit/>
              </a:bodyPr>
              <a:lstStyle/>
              <a:p>
                <a:pPr>
                  <a:defRPr sz="1500">
                    <a:solidFill>
                      <a:srgbClr val="FFFFFF"/>
                    </a:solidFill>
                    <a:latin typeface="HiraMaruPro-W4"/>
                    <a:ea typeface="HiraMaruPro-W4"/>
                    <a:cs typeface="HiraMaruPro-W4"/>
                    <a:sym typeface="HiraMaruPro-W4"/>
                  </a:defRPr>
                </a:pPr>
                <a:endParaRPr/>
              </a:p>
            </p:txBody>
          </p:sp>
        </p:grpSp>
        <p:sp>
          <p:nvSpPr>
            <p:cNvPr id="651" name="印刷用紙代 / インク代   郵送代 / レターパック代  完全になくなります！"/>
            <p:cNvSpPr txBox="1"/>
            <p:nvPr/>
          </p:nvSpPr>
          <p:spPr>
            <a:xfrm>
              <a:off x="-1" y="-1"/>
              <a:ext cx="3324902" cy="1992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p>
              <a:pPr>
                <a:defRPr sz="2100">
                  <a:solidFill>
                    <a:srgbClr val="FFFFFF"/>
                  </a:solidFill>
                  <a:latin typeface="HiraMaruPro-W4"/>
                  <a:ea typeface="HiraMaruPro-W4"/>
                  <a:cs typeface="HiraMaruPro-W4"/>
                  <a:sym typeface="HiraMaruPro-W4"/>
                </a:defRPr>
              </a:pPr>
              <a:r>
                <a:t>印刷用紙代 / インク代 </a:t>
              </a:r>
              <a:br/>
              <a:br/>
              <a:r>
                <a:t>郵送代 / レターパック代</a:t>
              </a:r>
              <a:br/>
              <a:br/>
              <a:r>
                <a:t>完全になくなります！</a:t>
              </a:r>
            </a:p>
          </p:txBody>
        </p:sp>
      </p:grpSp>
      <p:sp>
        <p:nvSpPr>
          <p:cNvPr id="653" name="Google Shape;434;p40"/>
          <p:cNvSpPr/>
          <p:nvPr/>
        </p:nvSpPr>
        <p:spPr>
          <a:xfrm>
            <a:off x="11375965" y="4631578"/>
            <a:ext cx="775069" cy="604493"/>
          </a:xfrm>
          <a:custGeom>
            <a:avLst/>
            <a:gdLst/>
            <a:ahLst/>
            <a:cxnLst>
              <a:cxn ang="0">
                <a:pos x="wd2" y="hd2"/>
              </a:cxn>
              <a:cxn ang="5400000">
                <a:pos x="wd2" y="hd2"/>
              </a:cxn>
              <a:cxn ang="10800000">
                <a:pos x="wd2" y="hd2"/>
              </a:cxn>
              <a:cxn ang="16200000">
                <a:pos x="wd2" y="hd2"/>
              </a:cxn>
            </a:cxnLst>
            <a:rect l="0" t="0" r="r" b="b"/>
            <a:pathLst>
              <a:path w="21600" h="21600" extrusionOk="0">
                <a:moveTo>
                  <a:pt x="0" y="5925"/>
                </a:moveTo>
                <a:lnTo>
                  <a:pt x="3044" y="0"/>
                </a:lnTo>
                <a:lnTo>
                  <a:pt x="10800" y="6552"/>
                </a:lnTo>
                <a:lnTo>
                  <a:pt x="18556" y="0"/>
                </a:lnTo>
                <a:lnTo>
                  <a:pt x="21600" y="5925"/>
                </a:lnTo>
                <a:lnTo>
                  <a:pt x="15829" y="10800"/>
                </a:lnTo>
                <a:lnTo>
                  <a:pt x="21600" y="15675"/>
                </a:lnTo>
                <a:lnTo>
                  <a:pt x="18556" y="21600"/>
                </a:lnTo>
                <a:lnTo>
                  <a:pt x="10800" y="15048"/>
                </a:lnTo>
                <a:lnTo>
                  <a:pt x="3044" y="21600"/>
                </a:lnTo>
                <a:lnTo>
                  <a:pt x="0" y="15675"/>
                </a:lnTo>
                <a:lnTo>
                  <a:pt x="5771" y="10800"/>
                </a:lnTo>
                <a:close/>
              </a:path>
            </a:pathLst>
          </a:custGeom>
          <a:solidFill>
            <a:srgbClr val="000000"/>
          </a:solidFill>
          <a:ln w="12700">
            <a:miter lim="400000"/>
          </a:ln>
        </p:spPr>
        <p:txBody>
          <a:bodyPr lIns="0" tIns="0" rIns="0" bIns="0" anchor="ctr"/>
          <a:lstStyle/>
          <a:p>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Google Shape;439;p41"/>
          <p:cNvSpPr/>
          <p:nvPr/>
        </p:nvSpPr>
        <p:spPr>
          <a:xfrm>
            <a:off x="0" y="6400467"/>
            <a:ext cx="12192000" cy="466801"/>
          </a:xfrm>
          <a:prstGeom prst="rect">
            <a:avLst/>
          </a:prstGeom>
          <a:solidFill>
            <a:srgbClr val="FFFFFF"/>
          </a:solidFill>
          <a:ln w="12700">
            <a:miter lim="400000"/>
          </a:ln>
        </p:spPr>
        <p:txBody>
          <a:bodyPr lIns="0" tIns="0" rIns="0" bIns="0" anchor="ctr"/>
          <a:lstStyle/>
          <a:p>
            <a:pPr algn="ctr">
              <a:defRPr sz="1900">
                <a:solidFill>
                  <a:srgbClr val="FFFFFF"/>
                </a:solidFill>
              </a:defRPr>
            </a:pPr>
            <a:endParaRPr/>
          </a:p>
        </p:txBody>
      </p:sp>
      <p:pic>
        <p:nvPicPr>
          <p:cNvPr id="656" name="Google Shape;440;p41" descr="Google Shape;440;p41"/>
          <p:cNvPicPr>
            <a:picLocks noChangeAspect="1"/>
          </p:cNvPicPr>
          <p:nvPr/>
        </p:nvPicPr>
        <p:blipFill>
          <a:blip r:embed="rId2"/>
          <a:srcRect t="29" b="29"/>
          <a:stretch>
            <a:fillRect/>
          </a:stretch>
        </p:blipFill>
        <p:spPr>
          <a:xfrm>
            <a:off x="-2" y="-1"/>
            <a:ext cx="12192001" cy="6853955"/>
          </a:xfrm>
          <a:prstGeom prst="rect">
            <a:avLst/>
          </a:prstGeom>
          <a:ln w="12700">
            <a:miter lim="400000"/>
          </a:ln>
        </p:spPr>
      </p:pic>
      <p:grpSp>
        <p:nvGrpSpPr>
          <p:cNvPr id="659" name="Google Shape;441;p41"/>
          <p:cNvGrpSpPr/>
          <p:nvPr/>
        </p:nvGrpSpPr>
        <p:grpSpPr>
          <a:xfrm>
            <a:off x="1582624" y="3083524"/>
            <a:ext cx="8059202" cy="1080601"/>
            <a:chOff x="0" y="0"/>
            <a:chExt cx="8059200" cy="1080600"/>
          </a:xfrm>
        </p:grpSpPr>
        <p:sp>
          <p:nvSpPr>
            <p:cNvPr id="657" name="Rectangle"/>
            <p:cNvSpPr/>
            <p:nvPr/>
          </p:nvSpPr>
          <p:spPr>
            <a:xfrm>
              <a:off x="-1" y="-1"/>
              <a:ext cx="8059202" cy="1080602"/>
            </a:xfrm>
            <a:prstGeom prst="rect">
              <a:avLst/>
            </a:prstGeom>
            <a:solidFill>
              <a:srgbClr val="35CB91">
                <a:alpha val="76540"/>
              </a:srgbClr>
            </a:solidFill>
            <a:ln w="12700" cap="flat">
              <a:noFill/>
              <a:miter lim="400000"/>
            </a:ln>
            <a:effectLst/>
          </p:spPr>
          <p:txBody>
            <a:bodyPr wrap="square" lIns="0" tIns="0" rIns="0" bIns="0" numCol="1" anchor="ctr">
              <a:noAutofit/>
            </a:bodyPr>
            <a:lstStyle/>
            <a:p>
              <a:pPr algn="ctr">
                <a:defRPr sz="3200" b="1">
                  <a:solidFill>
                    <a:srgbClr val="FFFFFF"/>
                  </a:solidFill>
                  <a:latin typeface="Geo"/>
                  <a:ea typeface="Geo"/>
                  <a:cs typeface="Geo"/>
                  <a:sym typeface="Geo"/>
                </a:defRPr>
              </a:pPr>
              <a:endParaRPr/>
            </a:p>
          </p:txBody>
        </p:sp>
        <p:sp>
          <p:nvSpPr>
            <p:cNvPr id="658" name="WelcomeHRの特徴"/>
            <p:cNvSpPr txBox="1"/>
            <p:nvPr/>
          </p:nvSpPr>
          <p:spPr>
            <a:xfrm>
              <a:off x="45724" y="113600"/>
              <a:ext cx="7967752" cy="85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p>
              <a:pPr algn="ctr">
                <a:defRPr sz="5000">
                  <a:solidFill>
                    <a:srgbClr val="FFFFFF"/>
                  </a:solidFill>
                  <a:latin typeface="HiraMaruPro-W4"/>
                  <a:ea typeface="HiraMaruPro-W4"/>
                  <a:cs typeface="HiraMaruPro-W4"/>
                  <a:sym typeface="HiraMaruPro-W4"/>
                </a:defRPr>
              </a:pPr>
              <a:r>
                <a:t>　WelcomeHRの特徴</a:t>
              </a:r>
              <a:r>
                <a:rPr sz="3200"/>
                <a:t>　</a:t>
              </a:r>
              <a:r>
                <a:rPr sz="3200" b="1">
                  <a:latin typeface="Geo"/>
                  <a:ea typeface="Geo"/>
                  <a:cs typeface="Geo"/>
                  <a:sym typeface="Geo"/>
                </a:rPr>
                <a:t>　</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Google Shape;446;p42"/>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662" name="Google Shape;447;p42"/>
          <p:cNvSpPr txBox="1">
            <a:spLocks noGrp="1"/>
          </p:cNvSpPr>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WelcomeHRの開発スピードと軌跡</a:t>
            </a:r>
          </a:p>
        </p:txBody>
      </p:sp>
      <p:sp>
        <p:nvSpPr>
          <p:cNvPr id="663" name="Google Shape;448;p42"/>
          <p:cNvSpPr/>
          <p:nvPr/>
        </p:nvSpPr>
        <p:spPr>
          <a:xfrm>
            <a:off x="457650" y="5886324"/>
            <a:ext cx="11204400"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64" name="Google Shape;449;p42"/>
          <p:cNvSpPr txBox="1"/>
          <p:nvPr/>
        </p:nvSpPr>
        <p:spPr>
          <a:xfrm>
            <a:off x="597389" y="5975803"/>
            <a:ext cx="11204400" cy="440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p>
            <a:pPr algn="ctr">
              <a:defRPr sz="2400">
                <a:solidFill>
                  <a:srgbClr val="FFFFFF"/>
                </a:solidFill>
                <a:latin typeface="HiraMaruPro-W4"/>
                <a:ea typeface="HiraMaruPro-W4"/>
                <a:cs typeface="HiraMaruPro-W4"/>
                <a:sym typeface="HiraMaruPro-W4"/>
              </a:defRPr>
            </a:pPr>
            <a:r>
              <a:t>お客様に寄り添って、</a:t>
            </a:r>
            <a:r>
              <a:rPr>
                <a:solidFill>
                  <a:srgbClr val="FF0000"/>
                </a:solidFill>
              </a:rPr>
              <a:t>お客様と共に</a:t>
            </a:r>
            <a:r>
              <a:t>サービスを作り上げています。</a:t>
            </a:r>
          </a:p>
        </p:txBody>
      </p:sp>
      <p:pic>
        <p:nvPicPr>
          <p:cNvPr id="665" name="Google Shape;450;p42" descr="Google Shape;450;p42"/>
          <p:cNvPicPr>
            <a:picLocks noChangeAspect="1"/>
          </p:cNvPicPr>
          <p:nvPr/>
        </p:nvPicPr>
        <p:blipFill>
          <a:blip r:embed="rId2"/>
          <a:stretch>
            <a:fillRect/>
          </a:stretch>
        </p:blipFill>
        <p:spPr>
          <a:xfrm>
            <a:off x="685800" y="1102725"/>
            <a:ext cx="5559222" cy="4631200"/>
          </a:xfrm>
          <a:prstGeom prst="rect">
            <a:avLst/>
          </a:prstGeom>
          <a:ln w="38100">
            <a:solidFill>
              <a:srgbClr val="35CB91"/>
            </a:solidFill>
          </a:ln>
        </p:spPr>
      </p:pic>
      <p:pic>
        <p:nvPicPr>
          <p:cNvPr id="666" name="Google Shape;451;p42" descr="Google Shape;451;p42"/>
          <p:cNvPicPr>
            <a:picLocks noChangeAspect="1"/>
          </p:cNvPicPr>
          <p:nvPr/>
        </p:nvPicPr>
        <p:blipFill>
          <a:blip r:embed="rId3"/>
          <a:stretch>
            <a:fillRect/>
          </a:stretch>
        </p:blipFill>
        <p:spPr>
          <a:xfrm>
            <a:off x="10687600" y="4461064"/>
            <a:ext cx="1733199" cy="1731801"/>
          </a:xfrm>
          <a:prstGeom prst="rect">
            <a:avLst/>
          </a:prstGeom>
          <a:ln w="12700">
            <a:miter lim="400000"/>
          </a:ln>
        </p:spPr>
      </p:pic>
      <p:grpSp>
        <p:nvGrpSpPr>
          <p:cNvPr id="669" name="Google Shape;452;p42"/>
          <p:cNvGrpSpPr/>
          <p:nvPr/>
        </p:nvGrpSpPr>
        <p:grpSpPr>
          <a:xfrm>
            <a:off x="6864715" y="1572575"/>
            <a:ext cx="3595501" cy="1145701"/>
            <a:chOff x="0" y="0"/>
            <a:chExt cx="3595499" cy="1145700"/>
          </a:xfrm>
        </p:grpSpPr>
        <p:sp>
          <p:nvSpPr>
            <p:cNvPr id="667" name="Rectangle"/>
            <p:cNvSpPr/>
            <p:nvPr/>
          </p:nvSpPr>
          <p:spPr>
            <a:xfrm>
              <a:off x="0" y="-1"/>
              <a:ext cx="3595500"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668" name="開発スピードの早さ"/>
            <p:cNvSpPr txBox="1"/>
            <p:nvPr/>
          </p:nvSpPr>
          <p:spPr>
            <a:xfrm>
              <a:off x="0" y="327125"/>
              <a:ext cx="3595500" cy="491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開発スピードの早さ</a:t>
              </a:r>
            </a:p>
          </p:txBody>
        </p:sp>
      </p:grpSp>
      <p:grpSp>
        <p:nvGrpSpPr>
          <p:cNvPr id="672" name="Google Shape;453;p42"/>
          <p:cNvGrpSpPr/>
          <p:nvPr/>
        </p:nvGrpSpPr>
        <p:grpSpPr>
          <a:xfrm>
            <a:off x="6897099" y="3640899"/>
            <a:ext cx="3595501" cy="1145701"/>
            <a:chOff x="0" y="0"/>
            <a:chExt cx="3595499" cy="1145700"/>
          </a:xfrm>
        </p:grpSpPr>
        <p:sp>
          <p:nvSpPr>
            <p:cNvPr id="670" name="Rectangle"/>
            <p:cNvSpPr/>
            <p:nvPr/>
          </p:nvSpPr>
          <p:spPr>
            <a:xfrm>
              <a:off x="0" y="-1"/>
              <a:ext cx="3595500"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671" name="きめ細かな カスタマーサポート"/>
            <p:cNvSpPr txBox="1"/>
            <p:nvPr/>
          </p:nvSpPr>
          <p:spPr>
            <a:xfrm>
              <a:off x="0" y="120750"/>
              <a:ext cx="3595500" cy="90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きめ細かな</a:t>
              </a:r>
              <a:br/>
              <a:r>
                <a:t>カスタマーサポート</a:t>
              </a:r>
            </a:p>
          </p:txBody>
        </p:sp>
      </p:grpSp>
      <p:sp>
        <p:nvSpPr>
          <p:cNvPr id="673" name="Google Shape;454;p42"/>
          <p:cNvSpPr/>
          <p:nvPr/>
        </p:nvSpPr>
        <p:spPr>
          <a:xfrm>
            <a:off x="8380719" y="2927843"/>
            <a:ext cx="587113" cy="475113"/>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8003" y="7344"/>
                </a:lnTo>
                <a:lnTo>
                  <a:pt x="8003" y="0"/>
                </a:lnTo>
                <a:lnTo>
                  <a:pt x="13597" y="0"/>
                </a:lnTo>
                <a:lnTo>
                  <a:pt x="13597" y="7344"/>
                </a:lnTo>
                <a:lnTo>
                  <a:pt x="21600" y="7344"/>
                </a:lnTo>
                <a:lnTo>
                  <a:pt x="21600" y="14256"/>
                </a:lnTo>
                <a:lnTo>
                  <a:pt x="13597" y="14256"/>
                </a:lnTo>
                <a:lnTo>
                  <a:pt x="13597" y="21600"/>
                </a:lnTo>
                <a:lnTo>
                  <a:pt x="8003" y="21600"/>
                </a:lnTo>
                <a:lnTo>
                  <a:pt x="8003" y="14256"/>
                </a:lnTo>
                <a:lnTo>
                  <a:pt x="0" y="14256"/>
                </a:lnTo>
                <a:close/>
              </a:path>
            </a:pathLst>
          </a:custGeom>
          <a:solidFill>
            <a:srgbClr val="FF0000"/>
          </a:solidFill>
          <a:ln w="12700">
            <a:miter lim="400000"/>
          </a:ln>
        </p:spPr>
        <p:txBody>
          <a:bodyPr lIns="0" tIns="0" rIns="0" bIns="0" anchor="ctr"/>
          <a:lstStyle/>
          <a:p>
            <a:endParaRPr/>
          </a:p>
        </p:txBody>
      </p:sp>
      <p:sp>
        <p:nvSpPr>
          <p:cNvPr id="674" name="Google Shape;455;p42"/>
          <p:cNvSpPr/>
          <p:nvPr/>
        </p:nvSpPr>
        <p:spPr>
          <a:xfrm rot="5400000">
            <a:off x="8235025" y="5094025"/>
            <a:ext cx="935401" cy="484201"/>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349" y="5400"/>
                </a:lnTo>
                <a:lnTo>
                  <a:pt x="349" y="16200"/>
                </a:lnTo>
                <a:lnTo>
                  <a:pt x="0" y="16200"/>
                </a:lnTo>
                <a:close/>
                <a:moveTo>
                  <a:pt x="699" y="5400"/>
                </a:moveTo>
                <a:lnTo>
                  <a:pt x="1398" y="5400"/>
                </a:lnTo>
                <a:lnTo>
                  <a:pt x="1398" y="16200"/>
                </a:lnTo>
                <a:lnTo>
                  <a:pt x="699" y="16200"/>
                </a:lnTo>
                <a:close/>
                <a:moveTo>
                  <a:pt x="1747" y="5400"/>
                </a:moveTo>
                <a:lnTo>
                  <a:pt x="16009" y="5400"/>
                </a:lnTo>
                <a:lnTo>
                  <a:pt x="16009" y="0"/>
                </a:lnTo>
                <a:lnTo>
                  <a:pt x="21600" y="10800"/>
                </a:lnTo>
                <a:lnTo>
                  <a:pt x="16009" y="21600"/>
                </a:lnTo>
                <a:lnTo>
                  <a:pt x="16009" y="16200"/>
                </a:lnTo>
                <a:lnTo>
                  <a:pt x="1747" y="16200"/>
                </a:lnTo>
                <a:close/>
              </a:path>
            </a:pathLst>
          </a:custGeom>
          <a:solidFill>
            <a:srgbClr val="FF0000"/>
          </a:solidFill>
          <a:ln w="12700">
            <a:miter lim="400000"/>
          </a:ln>
        </p:spPr>
        <p:txBody>
          <a:bodyPr lIns="0" tIns="0" rIns="0" bIns="0" anchor="ctr"/>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8" name="Google Shape;460;p43"/>
          <p:cNvGrpSpPr/>
          <p:nvPr/>
        </p:nvGrpSpPr>
        <p:grpSpPr>
          <a:xfrm>
            <a:off x="5096590" y="1474521"/>
            <a:ext cx="9342440" cy="9358314"/>
            <a:chOff x="0" y="0"/>
            <a:chExt cx="9342438" cy="9358313"/>
          </a:xfrm>
        </p:grpSpPr>
        <p:sp>
          <p:nvSpPr>
            <p:cNvPr id="676" name="Google Shape;461;p43"/>
            <p:cNvSpPr/>
            <p:nvPr/>
          </p:nvSpPr>
          <p:spPr>
            <a:xfrm>
              <a:off x="1316038" y="1317625"/>
              <a:ext cx="6710364" cy="6723064"/>
            </a:xfrm>
            <a:prstGeom prst="ellipse">
              <a:avLst/>
            </a:prstGeom>
            <a:solidFill>
              <a:srgbClr val="FFFFFF"/>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677" name="Google Shape;462;p43"/>
            <p:cNvSpPr/>
            <p:nvPr/>
          </p:nvSpPr>
          <p:spPr>
            <a:xfrm>
              <a:off x="0" y="0"/>
              <a:ext cx="9342439" cy="9358314"/>
            </a:xfrm>
            <a:custGeom>
              <a:avLst/>
              <a:gdLst/>
              <a:ahLst/>
              <a:cxnLst>
                <a:cxn ang="0">
                  <a:pos x="wd2" y="hd2"/>
                </a:cxn>
                <a:cxn ang="5400000">
                  <a:pos x="wd2" y="hd2"/>
                </a:cxn>
                <a:cxn ang="10800000">
                  <a:pos x="wd2" y="hd2"/>
                </a:cxn>
                <a:cxn ang="16200000">
                  <a:pos x="wd2" y="hd2"/>
                </a:cxn>
              </a:cxnLst>
              <a:rect l="0" t="0" r="r" b="b"/>
              <a:pathLst>
                <a:path w="21600" h="21600" extrusionOk="0">
                  <a:moveTo>
                    <a:pt x="10792" y="0"/>
                  </a:moveTo>
                  <a:cubicBezTo>
                    <a:pt x="4843" y="0"/>
                    <a:pt x="0" y="4843"/>
                    <a:pt x="0" y="10792"/>
                  </a:cubicBezTo>
                  <a:cubicBezTo>
                    <a:pt x="0" y="16757"/>
                    <a:pt x="4843" y="21600"/>
                    <a:pt x="10792" y="21600"/>
                  </a:cubicBezTo>
                  <a:cubicBezTo>
                    <a:pt x="16757" y="21600"/>
                    <a:pt x="21600" y="16757"/>
                    <a:pt x="21600" y="10792"/>
                  </a:cubicBezTo>
                  <a:cubicBezTo>
                    <a:pt x="21600" y="4843"/>
                    <a:pt x="16757" y="0"/>
                    <a:pt x="10792" y="0"/>
                  </a:cubicBezTo>
                  <a:close/>
                  <a:moveTo>
                    <a:pt x="10792" y="18558"/>
                  </a:moveTo>
                  <a:cubicBezTo>
                    <a:pt x="6509" y="18558"/>
                    <a:pt x="3042" y="15074"/>
                    <a:pt x="3042" y="10792"/>
                  </a:cubicBezTo>
                  <a:cubicBezTo>
                    <a:pt x="3042" y="6526"/>
                    <a:pt x="6509" y="3042"/>
                    <a:pt x="10792" y="3042"/>
                  </a:cubicBezTo>
                  <a:cubicBezTo>
                    <a:pt x="15074" y="3042"/>
                    <a:pt x="18558" y="6526"/>
                    <a:pt x="18558" y="10792"/>
                  </a:cubicBezTo>
                  <a:cubicBezTo>
                    <a:pt x="18558" y="15074"/>
                    <a:pt x="15074" y="18558"/>
                    <a:pt x="10792" y="18558"/>
                  </a:cubicBezTo>
                  <a:close/>
                </a:path>
              </a:pathLst>
            </a:custGeom>
            <a:gradFill flip="none" rotWithShape="1">
              <a:gsLst>
                <a:gs pos="0">
                  <a:schemeClr val="accent1"/>
                </a:gs>
                <a:gs pos="54000">
                  <a:srgbClr val="D9EFD2"/>
                </a:gs>
                <a:gs pos="100000">
                  <a:srgbClr val="D9EFD2"/>
                </a:gs>
              </a:gsLst>
              <a:lin ang="2700000" scaled="0"/>
            </a:gradFill>
            <a:ln w="12700" cap="flat">
              <a:noFill/>
              <a:miter lim="400000"/>
            </a:ln>
            <a:effectLst>
              <a:outerShdw blurRad="63500" dist="38100" dir="13500000" rotWithShape="0">
                <a:srgbClr val="7F7F7F">
                  <a:alpha val="20000"/>
                </a:srgbClr>
              </a:outerShdw>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679" name="Google Shape;463;p43"/>
          <p:cNvSpPr txBox="1"/>
          <p:nvPr/>
        </p:nvSpPr>
        <p:spPr>
          <a:xfrm>
            <a:off x="8060634" y="4818741"/>
            <a:ext cx="3110068" cy="143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lgn="r">
              <a:defRPr sz="4400">
                <a:solidFill>
                  <a:srgbClr val="3F762A"/>
                </a:solidFill>
                <a:latin typeface="Montserrat Medium"/>
                <a:ea typeface="Montserrat Medium"/>
                <a:cs typeface="Montserrat Medium"/>
                <a:sym typeface="Montserrat Medium"/>
              </a:defRPr>
            </a:pPr>
            <a:r>
              <a:t>Thank </a:t>
            </a:r>
            <a:r>
              <a:rPr>
                <a:latin typeface="Montserrat Light"/>
                <a:ea typeface="Montserrat Light"/>
                <a:cs typeface="Montserrat Light"/>
                <a:sym typeface="Montserrat Light"/>
              </a:rPr>
              <a:t>You</a:t>
            </a:r>
          </a:p>
          <a:p>
            <a:pPr algn="r">
              <a:defRPr sz="4400">
                <a:solidFill>
                  <a:schemeClr val="accent2"/>
                </a:solidFill>
                <a:latin typeface="Lato"/>
                <a:ea typeface="Lato"/>
                <a:cs typeface="Lato"/>
                <a:sym typeface="Lato"/>
              </a:defRPr>
            </a:pPr>
            <a:r>
              <a:t>So Much</a:t>
            </a:r>
          </a:p>
        </p:txBody>
      </p:sp>
      <p:grpSp>
        <p:nvGrpSpPr>
          <p:cNvPr id="682" name="Google Shape;464;p43"/>
          <p:cNvGrpSpPr/>
          <p:nvPr/>
        </p:nvGrpSpPr>
        <p:grpSpPr>
          <a:xfrm>
            <a:off x="11088688" y="4368748"/>
            <a:ext cx="493713" cy="2579689"/>
            <a:chOff x="0" y="0"/>
            <a:chExt cx="493712" cy="2579687"/>
          </a:xfrm>
        </p:grpSpPr>
        <p:sp>
          <p:nvSpPr>
            <p:cNvPr id="680" name="Google Shape;465;p43"/>
            <p:cNvSpPr/>
            <p:nvPr/>
          </p:nvSpPr>
          <p:spPr>
            <a:xfrm>
              <a:off x="217487" y="415924"/>
              <a:ext cx="60326" cy="2163765"/>
            </a:xfrm>
            <a:prstGeom prst="rect">
              <a:avLst/>
            </a:prstGeom>
            <a:gradFill flip="none" rotWithShape="1">
              <a:gsLst>
                <a:gs pos="0">
                  <a:schemeClr val="accent2"/>
                </a:gs>
                <a:gs pos="39000">
                  <a:schemeClr val="accent2"/>
                </a:gs>
                <a:gs pos="100000">
                  <a:srgbClr val="E7F2D3">
                    <a:alpha val="0"/>
                  </a:srgbClr>
                </a:gs>
              </a:gsLst>
              <a:lin ang="5400000" scaled="0"/>
            </a:gra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681" name="Google Shape;466;p43"/>
            <p:cNvSpPr/>
            <p:nvPr/>
          </p:nvSpPr>
          <p:spPr>
            <a:xfrm>
              <a:off x="-1" y="0"/>
              <a:ext cx="493714" cy="487365"/>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683" name="Google Shape;467;p43"/>
          <p:cNvSpPr txBox="1"/>
          <p:nvPr/>
        </p:nvSpPr>
        <p:spPr>
          <a:xfrm>
            <a:off x="115474" y="4888224"/>
            <a:ext cx="4583802" cy="15544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75" tIns="34275" rIns="34275" bIns="34275" anchor="ctr">
            <a:spAutoFit/>
          </a:bodyPr>
          <a:lstStyle/>
          <a:p>
            <a:pPr algn="ctr">
              <a:defRPr sz="1900">
                <a:solidFill>
                  <a:srgbClr val="FF9900"/>
                </a:solidFill>
                <a:latin typeface="HiraMaruPro-W4"/>
                <a:ea typeface="HiraMaruPro-W4"/>
                <a:cs typeface="HiraMaruPro-W4"/>
                <a:sym typeface="HiraMaruPro-W4"/>
              </a:defRPr>
            </a:pPr>
            <a:r>
              <a:t>【お問い合わせ】</a:t>
            </a:r>
            <a:endParaRPr sz="600"/>
          </a:p>
          <a:p>
            <a:pPr algn="ctr">
              <a:defRPr sz="1900">
                <a:solidFill>
                  <a:srgbClr val="FF9900"/>
                </a:solidFill>
                <a:latin typeface="HiraMaruPro-W4"/>
                <a:ea typeface="HiraMaruPro-W4"/>
                <a:cs typeface="HiraMaruPro-W4"/>
                <a:sym typeface="HiraMaruPro-W4"/>
              </a:defRPr>
            </a:pPr>
            <a:r>
              <a:t>TEL： 080-1226-2870</a:t>
            </a:r>
          </a:p>
          <a:p>
            <a:pPr algn="ctr">
              <a:defRPr sz="1900">
                <a:solidFill>
                  <a:srgbClr val="FF9900"/>
                </a:solidFill>
                <a:latin typeface="HiraMaruPro-W4"/>
                <a:ea typeface="HiraMaruPro-W4"/>
                <a:cs typeface="HiraMaruPro-W4"/>
                <a:sym typeface="HiraMaruPro-W4"/>
              </a:defRPr>
            </a:pPr>
            <a:r>
              <a:t>　　URL：</a:t>
            </a:r>
            <a:r>
              <a:rPr u="sng">
                <a:solidFill>
                  <a:srgbClr val="6B9F25"/>
                </a:solidFill>
                <a:uFill>
                  <a:solidFill>
                    <a:srgbClr val="6B9F25"/>
                  </a:solidFill>
                </a:uFill>
                <a:hlinkClick r:id="rId2"/>
              </a:rPr>
              <a:t>www.welcomehr.jp</a:t>
            </a:r>
            <a:r>
              <a:t>　　　MAIL: info@welcomehr.jp</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CC8F"/>
        </a:solidFill>
        <a:effectLst/>
      </p:bgPr>
    </p:bg>
    <p:spTree>
      <p:nvGrpSpPr>
        <p:cNvPr id="1" name=""/>
        <p:cNvGrpSpPr/>
        <p:nvPr/>
      </p:nvGrpSpPr>
      <p:grpSpPr>
        <a:xfrm>
          <a:off x="0" y="0"/>
          <a:ext cx="0" cy="0"/>
          <a:chOff x="0" y="0"/>
          <a:chExt cx="0" cy="0"/>
        </a:xfrm>
      </p:grpSpPr>
      <p:pic>
        <p:nvPicPr>
          <p:cNvPr id="288" name="Google Shape;210;p29" descr="Google Shape;210;p29"/>
          <p:cNvPicPr>
            <a:picLocks noChangeAspect="1"/>
          </p:cNvPicPr>
          <p:nvPr/>
        </p:nvPicPr>
        <p:blipFill>
          <a:blip r:embed="rId2"/>
          <a:stretch>
            <a:fillRect/>
          </a:stretch>
        </p:blipFill>
        <p:spPr>
          <a:xfrm>
            <a:off x="0" y="3618024"/>
            <a:ext cx="3372700" cy="3372701"/>
          </a:xfrm>
          <a:prstGeom prst="rect">
            <a:avLst/>
          </a:prstGeom>
          <a:ln w="12700">
            <a:miter lim="400000"/>
          </a:ln>
        </p:spPr>
      </p:pic>
      <p:sp>
        <p:nvSpPr>
          <p:cNvPr id="289" name="Google Shape;211;p29"/>
          <p:cNvSpPr txBox="1"/>
          <p:nvPr/>
        </p:nvSpPr>
        <p:spPr>
          <a:xfrm>
            <a:off x="2991699" y="1828424"/>
            <a:ext cx="8236502" cy="171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コロナ禍の今だからこそ問われる</a:t>
            </a:r>
            <a:br/>
            <a:r>
              <a:rPr sz="5000"/>
              <a:t>人事労務の課題感</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Google Shape;216;p30"/>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pic>
        <p:nvPicPr>
          <p:cNvPr id="292" name="Google Shape;217;p30" descr="Google Shape;217;p30"/>
          <p:cNvPicPr>
            <a:picLocks noChangeAspect="1"/>
          </p:cNvPicPr>
          <p:nvPr/>
        </p:nvPicPr>
        <p:blipFill>
          <a:blip r:embed="rId2"/>
          <a:stretch>
            <a:fillRect/>
          </a:stretch>
        </p:blipFill>
        <p:spPr>
          <a:xfrm>
            <a:off x="1371600" y="1054474"/>
            <a:ext cx="8325326" cy="5651127"/>
          </a:xfrm>
          <a:prstGeom prst="rect">
            <a:avLst/>
          </a:prstGeom>
          <a:ln w="12700">
            <a:miter lim="400000"/>
          </a:ln>
        </p:spPr>
      </p:pic>
      <p:sp>
        <p:nvSpPr>
          <p:cNvPr id="293" name="Google Shape;218;p30"/>
          <p:cNvSpPr/>
          <p:nvPr/>
        </p:nvSpPr>
        <p:spPr>
          <a:xfrm>
            <a:off x="2834325" y="2090324"/>
            <a:ext cx="6392701" cy="499801"/>
          </a:xfrm>
          <a:prstGeom prst="roundRect">
            <a:avLst>
              <a:gd name="adj" fmla="val 16667"/>
            </a:avLst>
          </a:prstGeom>
          <a:ln w="38100">
            <a:solidFill>
              <a:srgbClr val="FF0000"/>
            </a:solidFill>
          </a:ln>
        </p:spPr>
        <p:txBody>
          <a:bodyPr lIns="0" tIns="0" rIns="0" bIns="0" anchor="ctr"/>
          <a:lstStyle/>
          <a:p>
            <a:endParaRPr/>
          </a:p>
        </p:txBody>
      </p:sp>
      <p:sp>
        <p:nvSpPr>
          <p:cNvPr id="294" name="Google Shape;219;p30"/>
          <p:cNvSpPr txBox="1"/>
          <p:nvPr/>
        </p:nvSpPr>
        <p:spPr>
          <a:xfrm>
            <a:off x="9729099" y="5688200"/>
            <a:ext cx="1516201" cy="9067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000">
                <a:latin typeface="HiraMaruPro-W4"/>
                <a:ea typeface="HiraMaruPro-W4"/>
                <a:cs typeface="HiraMaruPro-W4"/>
                <a:sym typeface="HiraMaruPro-W4"/>
              </a:defRPr>
            </a:lvl1pPr>
          </a:lstStyle>
          <a:p>
            <a:r>
              <a:t>出典：日本CHO協会「新型コロナウイルスの影響と働き方の変化に関する調査」</a:t>
            </a:r>
          </a:p>
        </p:txBody>
      </p:sp>
      <p:sp>
        <p:nvSpPr>
          <p:cNvPr id="295" name="Google Shape;220;p30"/>
          <p:cNvSpPr txBox="1">
            <a:spLocks noGrp="1"/>
          </p:cNvSpPr>
          <p:nvPr>
            <p:ph type="title" idx="4294967295"/>
          </p:nvPr>
        </p:nvSpPr>
        <p:spPr>
          <a:xfrm>
            <a:off x="305249" y="950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人事労務におけるペーパーレスの課題が未だ未解決の上位に！</a:t>
            </a:r>
          </a:p>
        </p:txBody>
      </p:sp>
      <p:grpSp>
        <p:nvGrpSpPr>
          <p:cNvPr id="298" name="Google Shape;221;p30"/>
          <p:cNvGrpSpPr/>
          <p:nvPr/>
        </p:nvGrpSpPr>
        <p:grpSpPr>
          <a:xfrm>
            <a:off x="9696925" y="1774800"/>
            <a:ext cx="2244301" cy="3185400"/>
            <a:chOff x="0" y="0"/>
            <a:chExt cx="2244300" cy="3185399"/>
          </a:xfrm>
        </p:grpSpPr>
        <p:sp>
          <p:nvSpPr>
            <p:cNvPr id="296" name="Rounded Rectangle"/>
            <p:cNvSpPr/>
            <p:nvPr/>
          </p:nvSpPr>
          <p:spPr>
            <a:xfrm>
              <a:off x="0" y="0"/>
              <a:ext cx="2244301" cy="3185400"/>
            </a:xfrm>
            <a:prstGeom prst="roundRect">
              <a:avLst>
                <a:gd name="adj" fmla="val 16667"/>
              </a:avLst>
            </a:prstGeom>
            <a:solidFill>
              <a:srgbClr val="35CB91">
                <a:alpha val="76540"/>
              </a:srgbClr>
            </a:solidFill>
            <a:ln w="12700" cap="flat">
              <a:noFill/>
              <a:miter lim="400000"/>
            </a:ln>
            <a:effectLst/>
          </p:spPr>
          <p:txBody>
            <a:bodyPr wrap="square" lIns="0" tIns="0" rIns="0" bIns="0" numCol="1" anchor="ctr">
              <a:noAutofit/>
            </a:bodyPr>
            <a:lstStyle/>
            <a:p>
              <a:pPr>
                <a:defRPr sz="2000">
                  <a:solidFill>
                    <a:srgbClr val="FFFFFF"/>
                  </a:solidFill>
                  <a:latin typeface="HiraMaruPro-W4"/>
                  <a:ea typeface="HiraMaruPro-W4"/>
                  <a:cs typeface="HiraMaruPro-W4"/>
                  <a:sym typeface="HiraMaruPro-W4"/>
                </a:defRPr>
              </a:pPr>
              <a:endParaRPr/>
            </a:p>
          </p:txBody>
        </p:sp>
        <p:sp>
          <p:nvSpPr>
            <p:cNvPr id="297" name="未だペーパーレス化は進まずアナログな作業が残っている日本社会。"/>
            <p:cNvSpPr txBox="1"/>
            <p:nvPr/>
          </p:nvSpPr>
          <p:spPr>
            <a:xfrm>
              <a:off x="109558" y="612275"/>
              <a:ext cx="2025184" cy="1960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defRPr sz="2000">
                  <a:solidFill>
                    <a:srgbClr val="FFFFFF"/>
                  </a:solidFill>
                  <a:latin typeface="HiraMaruPro-W4"/>
                  <a:ea typeface="HiraMaruPro-W4"/>
                  <a:cs typeface="HiraMaruPro-W4"/>
                  <a:sym typeface="HiraMaruPro-W4"/>
                </a:defRPr>
              </a:lvl1pPr>
            </a:lstStyle>
            <a:p>
              <a:r>
                <a:t>未だペーパーレス化は進まずアナログな作業が残っている日本社会。</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00" name="Google Shape;226;p31"/>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301" name="Google Shape;227;p31"/>
          <p:cNvSpPr txBox="1">
            <a:spLocks noGrp="1"/>
          </p:cNvSpPr>
          <p:nvPr>
            <p:ph type="title" idx="4294967295"/>
          </p:nvPr>
        </p:nvSpPr>
        <p:spPr>
          <a:xfrm>
            <a:off x="457649" y="5886200"/>
            <a:ext cx="11412002" cy="914701"/>
          </a:xfrm>
          <a:prstGeom prst="rect">
            <a:avLst/>
          </a:prstGeom>
          <a:solidFill>
            <a:srgbClr val="35CB91">
              <a:alpha val="76540"/>
            </a:srgbClr>
          </a:solidFill>
        </p:spPr>
        <p:txBody>
          <a:bodyPr/>
          <a:lstStyle>
            <a:lvl1pPr algn="ctr">
              <a:defRPr sz="2900">
                <a:solidFill>
                  <a:srgbClr val="FFFFFF"/>
                </a:solidFill>
                <a:latin typeface="HiraMaruPro-W4"/>
                <a:ea typeface="HiraMaruPro-W4"/>
                <a:cs typeface="HiraMaruPro-W4"/>
                <a:sym typeface="HiraMaruPro-W4"/>
              </a:defRPr>
            </a:lvl1pPr>
          </a:lstStyle>
          <a:p>
            <a:r>
              <a:t>人事労務だけでなく、店長の業務も効率化！！</a:t>
            </a:r>
          </a:p>
        </p:txBody>
      </p:sp>
      <p:sp>
        <p:nvSpPr>
          <p:cNvPr id="302" name="Google Shape;228;p31"/>
          <p:cNvSpPr txBox="1"/>
          <p:nvPr/>
        </p:nvSpPr>
        <p:spPr>
          <a:xfrm>
            <a:off x="310150" y="1766774"/>
            <a:ext cx="7943699" cy="4411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2300">
                <a:solidFill>
                  <a:srgbClr val="434343"/>
                </a:solidFill>
                <a:latin typeface="HiraMaruPro-W4"/>
                <a:ea typeface="HiraMaruPro-W4"/>
                <a:cs typeface="HiraMaruPro-W4"/>
                <a:sym typeface="HiraMaruPro-W4"/>
              </a:defRPr>
            </a:pPr>
            <a:r>
              <a:t>《ベネフィット》</a:t>
            </a:r>
            <a:br/>
            <a:r>
              <a:t>■紙をなくし全てクラウド管理にすることで</a:t>
            </a:r>
            <a:br/>
            <a:r>
              <a:t>　・保管場所がいらない</a:t>
            </a:r>
          </a:p>
          <a:p>
            <a:pPr>
              <a:defRPr sz="2300">
                <a:solidFill>
                  <a:srgbClr val="434343"/>
                </a:solidFill>
                <a:latin typeface="HiraMaruPro-W4"/>
                <a:ea typeface="HiraMaruPro-W4"/>
                <a:cs typeface="HiraMaruPro-W4"/>
                <a:sym typeface="HiraMaruPro-W4"/>
              </a:defRPr>
            </a:pPr>
            <a:r>
              <a:t>　・紛失がなくなる</a:t>
            </a:r>
          </a:p>
          <a:p>
            <a:pPr>
              <a:defRPr sz="2300">
                <a:solidFill>
                  <a:srgbClr val="434343"/>
                </a:solidFill>
                <a:latin typeface="HiraMaruPro-W4"/>
                <a:ea typeface="HiraMaruPro-W4"/>
                <a:cs typeface="HiraMaruPro-W4"/>
                <a:sym typeface="HiraMaruPro-W4"/>
              </a:defRPr>
            </a:pPr>
            <a:r>
              <a:t>　・検索が簡単</a:t>
            </a:r>
            <a:br/>
            <a:r>
              <a:t>　・送料がかからない</a:t>
            </a:r>
            <a:br/>
            <a:r>
              <a:t>■押印の為の出社がなくなり電子サインで締結</a:t>
            </a:r>
          </a:p>
          <a:p>
            <a:pPr>
              <a:defRPr sz="2300">
                <a:solidFill>
                  <a:srgbClr val="434343"/>
                </a:solidFill>
                <a:latin typeface="HiraMaruPro-W4"/>
                <a:ea typeface="HiraMaruPro-W4"/>
                <a:cs typeface="HiraMaruPro-W4"/>
                <a:sym typeface="HiraMaruPro-W4"/>
              </a:defRPr>
            </a:pPr>
            <a:r>
              <a:t>■勤怠や給与、自社システムへの手入力がなくなる</a:t>
            </a:r>
            <a:br/>
            <a:r>
              <a:t>■コンプライアンス的に安心</a:t>
            </a:r>
          </a:p>
        </p:txBody>
      </p:sp>
      <p:sp>
        <p:nvSpPr>
          <p:cNvPr id="303" name="Google Shape;229;p31"/>
          <p:cNvSpPr txBox="1"/>
          <p:nvPr/>
        </p:nvSpPr>
        <p:spPr>
          <a:xfrm>
            <a:off x="503374" y="247400"/>
            <a:ext cx="11320552" cy="9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normAutofit/>
          </a:bodyPr>
          <a:lstStyle>
            <a:lvl1pPr algn="ctr">
              <a:lnSpc>
                <a:spcPct val="90000"/>
              </a:lnSpc>
              <a:defRPr sz="2800">
                <a:solidFill>
                  <a:srgbClr val="666666"/>
                </a:solidFill>
                <a:latin typeface="HiraMaruPro-W4"/>
                <a:ea typeface="HiraMaruPro-W4"/>
                <a:cs typeface="HiraMaruPro-W4"/>
                <a:sym typeface="HiraMaruPro-W4"/>
              </a:defRPr>
            </a:lvl1pPr>
          </a:lstStyle>
          <a:p>
            <a:r>
              <a:t>ペーパーレスにすると何がいいの？</a:t>
            </a:r>
          </a:p>
        </p:txBody>
      </p:sp>
      <p:pic>
        <p:nvPicPr>
          <p:cNvPr id="304" name="Google Shape;230;p31" descr="Google Shape;230;p31"/>
          <p:cNvPicPr>
            <a:picLocks noChangeAspect="1"/>
          </p:cNvPicPr>
          <p:nvPr/>
        </p:nvPicPr>
        <p:blipFill>
          <a:blip r:embed="rId2"/>
          <a:stretch>
            <a:fillRect/>
          </a:stretch>
        </p:blipFill>
        <p:spPr>
          <a:xfrm>
            <a:off x="7923924" y="1992750"/>
            <a:ext cx="3633351" cy="3621554"/>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Google Shape;235;p32"/>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307" name="Google Shape;236;p32"/>
          <p:cNvSpPr txBox="1">
            <a:spLocks noGrp="1"/>
          </p:cNvSpPr>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WelcomeHRで叶うこと</a:t>
            </a:r>
          </a:p>
        </p:txBody>
      </p:sp>
      <p:sp>
        <p:nvSpPr>
          <p:cNvPr id="308" name="Google Shape;237;p32"/>
          <p:cNvSpPr txBox="1"/>
          <p:nvPr/>
        </p:nvSpPr>
        <p:spPr>
          <a:xfrm>
            <a:off x="529599" y="1173667"/>
            <a:ext cx="11132702" cy="1313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ctr">
              <a:lnSpc>
                <a:spcPct val="115000"/>
              </a:lnSpc>
              <a:defRPr sz="2900">
                <a:solidFill>
                  <a:srgbClr val="434343"/>
                </a:solidFill>
                <a:latin typeface="HiraMaruPro-W4"/>
                <a:ea typeface="HiraMaruPro-W4"/>
                <a:cs typeface="HiraMaruPro-W4"/>
                <a:sym typeface="HiraMaruPro-W4"/>
              </a:defRPr>
            </a:pPr>
            <a:r>
              <a:t>入社手続きに特化した『個人情報収集』と『契約』を</a:t>
            </a:r>
            <a:br/>
            <a:r>
              <a:t>簡単に行うクラウド労務サービス</a:t>
            </a:r>
          </a:p>
        </p:txBody>
      </p:sp>
      <p:sp>
        <p:nvSpPr>
          <p:cNvPr id="309" name="Google Shape;238;p32"/>
          <p:cNvSpPr/>
          <p:nvPr/>
        </p:nvSpPr>
        <p:spPr>
          <a:xfrm>
            <a:off x="426399" y="23811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10" name="Google Shape;239;p32"/>
          <p:cNvSpPr txBox="1"/>
          <p:nvPr/>
        </p:nvSpPr>
        <p:spPr>
          <a:xfrm>
            <a:off x="391666" y="2464261"/>
            <a:ext cx="3324902" cy="452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①作業時間約85％削減</a:t>
            </a:r>
          </a:p>
        </p:txBody>
      </p:sp>
      <p:pic>
        <p:nvPicPr>
          <p:cNvPr id="311" name="Google Shape;240;p32" descr="Google Shape;240;p32"/>
          <p:cNvPicPr>
            <a:picLocks noChangeAspect="1"/>
          </p:cNvPicPr>
          <p:nvPr/>
        </p:nvPicPr>
        <p:blipFill>
          <a:blip r:embed="rId2"/>
          <a:stretch>
            <a:fillRect/>
          </a:stretch>
        </p:blipFill>
        <p:spPr>
          <a:xfrm>
            <a:off x="1191218" y="3252730"/>
            <a:ext cx="1493773" cy="1493784"/>
          </a:xfrm>
          <a:prstGeom prst="rect">
            <a:avLst/>
          </a:prstGeom>
          <a:ln w="12700">
            <a:miter lim="400000"/>
          </a:ln>
        </p:spPr>
      </p:pic>
      <p:pic>
        <p:nvPicPr>
          <p:cNvPr id="312" name="Google Shape;241;p32" descr="Google Shape;241;p32"/>
          <p:cNvPicPr>
            <a:picLocks noChangeAspect="1"/>
          </p:cNvPicPr>
          <p:nvPr/>
        </p:nvPicPr>
        <p:blipFill>
          <a:blip r:embed="rId3"/>
          <a:stretch>
            <a:fillRect/>
          </a:stretch>
        </p:blipFill>
        <p:spPr>
          <a:xfrm>
            <a:off x="5101102" y="3311380"/>
            <a:ext cx="1493773" cy="1493784"/>
          </a:xfrm>
          <a:prstGeom prst="rect">
            <a:avLst/>
          </a:prstGeom>
          <a:ln w="12700">
            <a:miter lim="400000"/>
          </a:ln>
        </p:spPr>
      </p:pic>
      <p:sp>
        <p:nvSpPr>
          <p:cNvPr id="313" name="Google Shape;242;p32"/>
          <p:cNvSpPr txBox="1"/>
          <p:nvPr/>
        </p:nvSpPr>
        <p:spPr>
          <a:xfrm>
            <a:off x="4612523" y="2441320"/>
            <a:ext cx="2411100" cy="408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②人件費の削減</a:t>
            </a:r>
          </a:p>
        </p:txBody>
      </p:sp>
      <p:sp>
        <p:nvSpPr>
          <p:cNvPr id="314" name="Google Shape;243;p32"/>
          <p:cNvSpPr txBox="1"/>
          <p:nvPr/>
        </p:nvSpPr>
        <p:spPr>
          <a:xfrm>
            <a:off x="525699" y="4805166"/>
            <a:ext cx="2824802" cy="1964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r>
              <a:t>雇用契約書もスマホひとつで締結できる為、書類記入に費やしていた時間削減や人事担当者の業務負担が軽減され、業務に余裕が生まれます。</a:t>
            </a:r>
          </a:p>
        </p:txBody>
      </p:sp>
      <p:pic>
        <p:nvPicPr>
          <p:cNvPr id="315" name="Google Shape;244;p32" descr="Google Shape;244;p32"/>
          <p:cNvPicPr>
            <a:picLocks noChangeAspect="1"/>
          </p:cNvPicPr>
          <p:nvPr/>
        </p:nvPicPr>
        <p:blipFill>
          <a:blip r:embed="rId4"/>
          <a:stretch>
            <a:fillRect/>
          </a:stretch>
        </p:blipFill>
        <p:spPr>
          <a:xfrm>
            <a:off x="9010953" y="3361802"/>
            <a:ext cx="1493773" cy="1493784"/>
          </a:xfrm>
          <a:prstGeom prst="rect">
            <a:avLst/>
          </a:prstGeom>
          <a:ln w="12700">
            <a:miter lim="400000"/>
          </a:ln>
        </p:spPr>
      </p:pic>
      <p:sp>
        <p:nvSpPr>
          <p:cNvPr id="316" name="Google Shape;245;p32"/>
          <p:cNvSpPr txBox="1"/>
          <p:nvPr/>
        </p:nvSpPr>
        <p:spPr>
          <a:xfrm>
            <a:off x="4475500" y="4805166"/>
            <a:ext cx="2824801" cy="1964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r>
              <a:t>入社手続きにおいての人事担当者の業務負担が減るため、繁忙期に人事を増員するなど必要がなくなり、人件費の削減にもつながります。</a:t>
            </a:r>
          </a:p>
        </p:txBody>
      </p:sp>
      <p:sp>
        <p:nvSpPr>
          <p:cNvPr id="317" name="Google Shape;246;p32"/>
          <p:cNvSpPr txBox="1"/>
          <p:nvPr/>
        </p:nvSpPr>
        <p:spPr>
          <a:xfrm>
            <a:off x="8425333" y="4805165"/>
            <a:ext cx="3047701" cy="202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r>
              <a:t>時間のかかる労務管理業務をIT化する事で業務の余裕が生まれ、採用戦略や教育などに充てる時間が確保できる為、会社全体として生産性が向上します。</a:t>
            </a:r>
          </a:p>
        </p:txBody>
      </p:sp>
      <p:sp>
        <p:nvSpPr>
          <p:cNvPr id="318" name="Google Shape;247;p32"/>
          <p:cNvSpPr/>
          <p:nvPr/>
        </p:nvSpPr>
        <p:spPr>
          <a:xfrm>
            <a:off x="4287199" y="23811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19" name="Google Shape;248;p32"/>
          <p:cNvSpPr txBox="1"/>
          <p:nvPr/>
        </p:nvSpPr>
        <p:spPr>
          <a:xfrm>
            <a:off x="4252467" y="24864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②人件費の削減</a:t>
            </a:r>
          </a:p>
        </p:txBody>
      </p:sp>
      <p:sp>
        <p:nvSpPr>
          <p:cNvPr id="320" name="Google Shape;249;p32"/>
          <p:cNvSpPr/>
          <p:nvPr/>
        </p:nvSpPr>
        <p:spPr>
          <a:xfrm>
            <a:off x="8351200" y="23811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21" name="Google Shape;250;p32"/>
          <p:cNvSpPr txBox="1"/>
          <p:nvPr/>
        </p:nvSpPr>
        <p:spPr>
          <a:xfrm>
            <a:off x="8316466" y="2486487"/>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③生産性の向上</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Google Shape;255;p33"/>
          <p:cNvSpPr/>
          <p:nvPr/>
        </p:nvSpPr>
        <p:spPr>
          <a:xfrm>
            <a:off x="8656000" y="5617350"/>
            <a:ext cx="3324901" cy="1107601"/>
          </a:xfrm>
          <a:prstGeom prst="roundRect">
            <a:avLst>
              <a:gd name="adj" fmla="val 16667"/>
            </a:avLst>
          </a:prstGeom>
          <a:solidFill>
            <a:srgbClr val="FF0000"/>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24" name="Google Shape;256;p33"/>
          <p:cNvSpPr/>
          <p:nvPr/>
        </p:nvSpPr>
        <p:spPr>
          <a:xfrm>
            <a:off x="4769799" y="5617350"/>
            <a:ext cx="3324902" cy="1107601"/>
          </a:xfrm>
          <a:prstGeom prst="roundRect">
            <a:avLst>
              <a:gd name="adj" fmla="val 16667"/>
            </a:avLst>
          </a:prstGeom>
          <a:solidFill>
            <a:srgbClr val="FF0000"/>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25" name="Google Shape;257;p33"/>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326" name="Google Shape;258;p33"/>
          <p:cNvSpPr txBox="1">
            <a:spLocks noGrp="1"/>
          </p:cNvSpPr>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多店舗展開企業様に多い現状と課題感について</a:t>
            </a:r>
          </a:p>
        </p:txBody>
      </p:sp>
      <p:sp>
        <p:nvSpPr>
          <p:cNvPr id="327" name="Google Shape;259;p33"/>
          <p:cNvSpPr/>
          <p:nvPr/>
        </p:nvSpPr>
        <p:spPr>
          <a:xfrm>
            <a:off x="8836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28" name="Google Shape;260;p33"/>
          <p:cNvSpPr txBox="1"/>
          <p:nvPr/>
        </p:nvSpPr>
        <p:spPr>
          <a:xfrm>
            <a:off x="925066" y="1191086"/>
            <a:ext cx="3324902"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①全て紙でやりとり</a:t>
            </a:r>
          </a:p>
        </p:txBody>
      </p:sp>
      <p:sp>
        <p:nvSpPr>
          <p:cNvPr id="329" name="Google Shape;261;p33"/>
          <p:cNvSpPr txBox="1"/>
          <p:nvPr/>
        </p:nvSpPr>
        <p:spPr>
          <a:xfrm>
            <a:off x="4917323" y="1755520"/>
            <a:ext cx="2411100" cy="408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②人件費の削減</a:t>
            </a:r>
          </a:p>
        </p:txBody>
      </p:sp>
      <p:sp>
        <p:nvSpPr>
          <p:cNvPr id="330" name="Google Shape;262;p33"/>
          <p:cNvSpPr txBox="1"/>
          <p:nvPr/>
        </p:nvSpPr>
        <p:spPr>
          <a:xfrm>
            <a:off x="925075" y="3647375"/>
            <a:ext cx="3283501" cy="33888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p>
            <a:pPr>
              <a:lnSpc>
                <a:spcPct val="150000"/>
              </a:lnSpc>
              <a:defRPr>
                <a:solidFill>
                  <a:srgbClr val="434343"/>
                </a:solidFill>
                <a:latin typeface="HiraMaruPro-W4"/>
                <a:ea typeface="HiraMaruPro-W4"/>
                <a:cs typeface="HiraMaruPro-W4"/>
                <a:sym typeface="HiraMaruPro-W4"/>
              </a:defRPr>
            </a:pPr>
            <a:r>
              <a:t>入社時に回収する書類(契約書、誓約書、マイナンバー、銀行口座、その他 個人情報)は</a:t>
            </a:r>
            <a:r>
              <a:rPr>
                <a:solidFill>
                  <a:srgbClr val="FF0000"/>
                </a:solidFill>
              </a:rPr>
              <a:t>全て紙</a:t>
            </a:r>
            <a:r>
              <a:rPr>
                <a:solidFill>
                  <a:srgbClr val="5A6068"/>
                </a:solidFill>
              </a:rPr>
              <a:t>。</a:t>
            </a:r>
            <a:r>
              <a:rPr>
                <a:solidFill>
                  <a:srgbClr val="FF0000"/>
                </a:solidFill>
              </a:rPr>
              <a:t>印刷→配布→回収→チェック</a:t>
            </a:r>
            <a:r>
              <a:t>に多くの作業時間を要している。社会保険関連も全て自社作業。</a:t>
            </a:r>
            <a:r>
              <a:rPr sz="1100"/>
              <a:t> </a:t>
            </a:r>
          </a:p>
          <a:p>
            <a:pPr>
              <a:lnSpc>
                <a:spcPct val="115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p:txBody>
      </p:sp>
      <p:sp>
        <p:nvSpPr>
          <p:cNvPr id="331" name="Google Shape;263;p33"/>
          <p:cNvSpPr/>
          <p:nvPr/>
        </p:nvSpPr>
        <p:spPr>
          <a:xfrm>
            <a:off x="4744399" y="10857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32" name="Google Shape;264;p33"/>
          <p:cNvSpPr txBox="1"/>
          <p:nvPr/>
        </p:nvSpPr>
        <p:spPr>
          <a:xfrm>
            <a:off x="4785867" y="11910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②店長の負担が大きい</a:t>
            </a:r>
          </a:p>
        </p:txBody>
      </p:sp>
      <p:sp>
        <p:nvSpPr>
          <p:cNvPr id="333" name="Google Shape;265;p33"/>
          <p:cNvSpPr/>
          <p:nvPr/>
        </p:nvSpPr>
        <p:spPr>
          <a:xfrm>
            <a:off x="85798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34" name="Google Shape;266;p33"/>
          <p:cNvSpPr txBox="1"/>
          <p:nvPr/>
        </p:nvSpPr>
        <p:spPr>
          <a:xfrm>
            <a:off x="8621266" y="1191087"/>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③書類の未回収・紛失</a:t>
            </a:r>
          </a:p>
        </p:txBody>
      </p:sp>
      <p:grpSp>
        <p:nvGrpSpPr>
          <p:cNvPr id="337" name="Google Shape;267;p33"/>
          <p:cNvGrpSpPr/>
          <p:nvPr/>
        </p:nvGrpSpPr>
        <p:grpSpPr>
          <a:xfrm>
            <a:off x="204874" y="1150500"/>
            <a:ext cx="458701" cy="4139401"/>
            <a:chOff x="0" y="0"/>
            <a:chExt cx="458700" cy="4139400"/>
          </a:xfrm>
        </p:grpSpPr>
        <p:sp>
          <p:nvSpPr>
            <p:cNvPr id="335" name="Rectangle"/>
            <p:cNvSpPr/>
            <p:nvPr/>
          </p:nvSpPr>
          <p:spPr>
            <a:xfrm>
              <a:off x="-1" y="-1"/>
              <a:ext cx="458702" cy="4139402"/>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336" name="現状"/>
            <p:cNvSpPr txBox="1"/>
            <p:nvPr/>
          </p:nvSpPr>
          <p:spPr>
            <a:xfrm>
              <a:off x="-1" y="1639825"/>
              <a:ext cx="458702"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r>
                <a:t>現状</a:t>
              </a:r>
            </a:p>
          </p:txBody>
        </p:sp>
      </p:grpSp>
      <p:grpSp>
        <p:nvGrpSpPr>
          <p:cNvPr id="340" name="Google Shape;268;p33"/>
          <p:cNvGrpSpPr/>
          <p:nvPr/>
        </p:nvGrpSpPr>
        <p:grpSpPr>
          <a:xfrm>
            <a:off x="204866" y="5417699"/>
            <a:ext cx="458702" cy="1413901"/>
            <a:chOff x="0" y="0"/>
            <a:chExt cx="458700" cy="1413900"/>
          </a:xfrm>
        </p:grpSpPr>
        <p:sp>
          <p:nvSpPr>
            <p:cNvPr id="338" name="Rectangle"/>
            <p:cNvSpPr/>
            <p:nvPr/>
          </p:nvSpPr>
          <p:spPr>
            <a:xfrm>
              <a:off x="-1" y="-1"/>
              <a:ext cx="458702" cy="1413902"/>
            </a:xfrm>
            <a:prstGeom prst="rect">
              <a:avLst/>
            </a:prstGeom>
            <a:solidFill>
              <a:srgbClr val="FF0000"/>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339" name="課題"/>
            <p:cNvSpPr txBox="1"/>
            <p:nvPr/>
          </p:nvSpPr>
          <p:spPr>
            <a:xfrm>
              <a:off x="-1" y="277075"/>
              <a:ext cx="458702"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r>
                <a:t>課題</a:t>
              </a:r>
            </a:p>
          </p:txBody>
        </p:sp>
      </p:grpSp>
      <p:pic>
        <p:nvPicPr>
          <p:cNvPr id="341" name="Google Shape;269;p33" descr="Google Shape;269;p33"/>
          <p:cNvPicPr>
            <a:picLocks noChangeAspect="1"/>
          </p:cNvPicPr>
          <p:nvPr/>
        </p:nvPicPr>
        <p:blipFill>
          <a:blip r:embed="rId2"/>
          <a:stretch>
            <a:fillRect/>
          </a:stretch>
        </p:blipFill>
        <p:spPr>
          <a:xfrm>
            <a:off x="5118625" y="1795273"/>
            <a:ext cx="2619212" cy="1790701"/>
          </a:xfrm>
          <a:prstGeom prst="rect">
            <a:avLst/>
          </a:prstGeom>
          <a:ln w="19050">
            <a:solidFill>
              <a:srgbClr val="29CC8F"/>
            </a:solidFill>
          </a:ln>
        </p:spPr>
      </p:pic>
      <p:pic>
        <p:nvPicPr>
          <p:cNvPr id="342" name="Google Shape;270;p33" descr="Google Shape;270;p33"/>
          <p:cNvPicPr>
            <a:picLocks noChangeAspect="1"/>
          </p:cNvPicPr>
          <p:nvPr/>
        </p:nvPicPr>
        <p:blipFill>
          <a:blip r:embed="rId3"/>
          <a:stretch>
            <a:fillRect/>
          </a:stretch>
        </p:blipFill>
        <p:spPr>
          <a:xfrm>
            <a:off x="1192876" y="1808426"/>
            <a:ext cx="2619201" cy="1762739"/>
          </a:xfrm>
          <a:prstGeom prst="rect">
            <a:avLst/>
          </a:prstGeom>
          <a:ln w="19050">
            <a:solidFill>
              <a:srgbClr val="29CC8F"/>
            </a:solidFill>
          </a:ln>
        </p:spPr>
      </p:pic>
      <p:pic>
        <p:nvPicPr>
          <p:cNvPr id="343" name="Google Shape;271;p33" descr="Google Shape;271;p33"/>
          <p:cNvPicPr>
            <a:picLocks noChangeAspect="1"/>
          </p:cNvPicPr>
          <p:nvPr/>
        </p:nvPicPr>
        <p:blipFill>
          <a:blip r:embed="rId4"/>
          <a:stretch>
            <a:fillRect/>
          </a:stretch>
        </p:blipFill>
        <p:spPr>
          <a:xfrm>
            <a:off x="9196775" y="1826599"/>
            <a:ext cx="2002429" cy="1790701"/>
          </a:xfrm>
          <a:prstGeom prst="rect">
            <a:avLst/>
          </a:prstGeom>
          <a:ln w="19050">
            <a:solidFill>
              <a:srgbClr val="29CC8F"/>
            </a:solidFill>
          </a:ln>
        </p:spPr>
      </p:pic>
      <p:sp>
        <p:nvSpPr>
          <p:cNvPr id="344" name="Google Shape;272;p33"/>
          <p:cNvSpPr txBox="1"/>
          <p:nvPr/>
        </p:nvSpPr>
        <p:spPr>
          <a:xfrm>
            <a:off x="4735074" y="3647375"/>
            <a:ext cx="3283501" cy="5331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p>
            <a:pPr>
              <a:lnSpc>
                <a:spcPct val="150000"/>
              </a:lnSpc>
              <a:defRPr>
                <a:solidFill>
                  <a:srgbClr val="FF0000"/>
                </a:solidFill>
                <a:latin typeface="HiraMaruPro-W4"/>
                <a:ea typeface="HiraMaruPro-W4"/>
                <a:cs typeface="HiraMaruPro-W4"/>
                <a:sym typeface="HiraMaruPro-W4"/>
              </a:defRPr>
            </a:pPr>
            <a:r>
              <a:t>人事⇄従業員間</a:t>
            </a:r>
            <a:r>
              <a:rPr>
                <a:solidFill>
                  <a:srgbClr val="434343"/>
                </a:solidFill>
              </a:rPr>
              <a:t>の書類のやり取りで多くの作業工数が発生。注力すべき従業員の育成などに時間が割けない状況。</a:t>
            </a:r>
            <a:br>
              <a:rPr>
                <a:solidFill>
                  <a:srgbClr val="434343"/>
                </a:solidFill>
              </a:rPr>
            </a:br>
            <a:r>
              <a:t>属人化</a:t>
            </a:r>
            <a:r>
              <a:rPr>
                <a:solidFill>
                  <a:srgbClr val="434343"/>
                </a:solidFill>
              </a:rPr>
              <a:t>している為、</a:t>
            </a:r>
            <a:r>
              <a:t>契約更新や年末調整</a:t>
            </a:r>
            <a:r>
              <a:rPr>
                <a:solidFill>
                  <a:srgbClr val="434343"/>
                </a:solidFill>
              </a:rPr>
              <a:t>等の忙時期に は休日出勤して対応。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pPr>
            <a:endParaRPr>
              <a:solidFill>
                <a:srgbClr val="434343"/>
              </a:solidFill>
              <a:latin typeface="HiraMaruPro-W4"/>
              <a:ea typeface="HiraMaruPro-W4"/>
              <a:cs typeface="HiraMaruPro-W4"/>
              <a:sym typeface="HiraMaruPro-W4"/>
            </a:endParaRPr>
          </a:p>
          <a:p>
            <a:pPr>
              <a:lnSpc>
                <a:spcPct val="115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p:txBody>
      </p:sp>
      <p:sp>
        <p:nvSpPr>
          <p:cNvPr id="345" name="Google Shape;273;p33"/>
          <p:cNvSpPr txBox="1"/>
          <p:nvPr/>
        </p:nvSpPr>
        <p:spPr>
          <a:xfrm>
            <a:off x="8697475" y="3647375"/>
            <a:ext cx="3283501" cy="4724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p>
            <a:pPr>
              <a:lnSpc>
                <a:spcPct val="150000"/>
              </a:lnSpc>
              <a:defRPr>
                <a:solidFill>
                  <a:srgbClr val="434343"/>
                </a:solidFill>
                <a:latin typeface="HiraMaruPro-W4"/>
                <a:ea typeface="HiraMaruPro-W4"/>
                <a:cs typeface="HiraMaruPro-W4"/>
                <a:sym typeface="HiraMaruPro-W4"/>
              </a:defRPr>
            </a:pPr>
            <a:r>
              <a:t>人的ミスによる</a:t>
            </a:r>
            <a:r>
              <a:rPr>
                <a:solidFill>
                  <a:srgbClr val="FF0000"/>
                </a:solidFill>
              </a:rPr>
              <a:t>書類紛失</a:t>
            </a:r>
            <a:r>
              <a:t>のリスクへの 対策が早急に必要。また、回収書類からのデータ入力が手作業なので、</a:t>
            </a:r>
            <a:r>
              <a:rPr>
                <a:solidFill>
                  <a:srgbClr val="FF0000"/>
                </a:solidFill>
              </a:rPr>
              <a:t>転記ミス/チェック漏れ</a:t>
            </a:r>
            <a:r>
              <a:t>等の対策も必須。</a:t>
            </a:r>
            <a:br/>
            <a:r>
              <a:t>(一部FAXでのやりとりもあり・・・) </a:t>
            </a:r>
          </a:p>
          <a:p>
            <a:pPr>
              <a:lnSpc>
                <a:spcPct val="115000"/>
              </a:lnSpc>
              <a:defRPr sz="1100"/>
            </a:pPr>
            <a:r>
              <a:t>					</a:t>
            </a:r>
          </a:p>
          <a:p>
            <a:pPr>
              <a:lnSpc>
                <a:spcPct val="150000"/>
              </a:lnSpc>
              <a:defRPr sz="1100"/>
            </a:pPr>
            <a:r>
              <a:t>				</a:t>
            </a:r>
          </a:p>
          <a:p>
            <a:pPr>
              <a:lnSpc>
                <a:spcPct val="150000"/>
              </a:lnSpc>
              <a:defRPr sz="1100"/>
            </a:pPr>
            <a:r>
              <a:t>			</a:t>
            </a:r>
          </a:p>
          <a:p>
            <a:pPr>
              <a:lnSpc>
                <a:spcPct val="150000"/>
              </a:lnSpc>
              <a:defRPr sz="1100"/>
            </a:pPr>
            <a:r>
              <a:t>		</a:t>
            </a:r>
          </a:p>
          <a:p>
            <a:pPr>
              <a:lnSpc>
                <a:spcPct val="150000"/>
              </a:lnSpc>
            </a:pPr>
            <a:endParaRPr>
              <a:solidFill>
                <a:srgbClr val="434343"/>
              </a:solidFill>
              <a:latin typeface="HiraMaruPro-W4"/>
              <a:ea typeface="HiraMaruPro-W4"/>
              <a:cs typeface="HiraMaruPro-W4"/>
              <a:sym typeface="HiraMaruPro-W4"/>
            </a:endParaRPr>
          </a:p>
          <a:p>
            <a:pPr>
              <a:lnSpc>
                <a:spcPct val="115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p:txBody>
      </p:sp>
      <p:grpSp>
        <p:nvGrpSpPr>
          <p:cNvPr id="348" name="Google Shape;274;p33"/>
          <p:cNvGrpSpPr/>
          <p:nvPr/>
        </p:nvGrpSpPr>
        <p:grpSpPr>
          <a:xfrm>
            <a:off x="883600" y="5617350"/>
            <a:ext cx="3324901" cy="1107601"/>
            <a:chOff x="0" y="0"/>
            <a:chExt cx="3324900" cy="1107600"/>
          </a:xfrm>
        </p:grpSpPr>
        <p:sp>
          <p:nvSpPr>
            <p:cNvPr id="346" name="Rounded Rectangle"/>
            <p:cNvSpPr/>
            <p:nvPr/>
          </p:nvSpPr>
          <p:spPr>
            <a:xfrm>
              <a:off x="0" y="0"/>
              <a:ext cx="3324901" cy="1107601"/>
            </a:xfrm>
            <a:prstGeom prst="roundRect">
              <a:avLst>
                <a:gd name="adj" fmla="val 16667"/>
              </a:avLst>
            </a:prstGeom>
            <a:solidFill>
              <a:srgbClr val="FF0000"/>
            </a:solidFill>
            <a:ln w="12700" cap="flat">
              <a:noFill/>
              <a:miter lim="400000"/>
            </a:ln>
            <a:effectLst/>
          </p:spPr>
          <p:txBody>
            <a:bodyPr wrap="square" lIns="0" tIns="0" rIns="0" bIns="0" numCol="1" anchor="ctr">
              <a:noAutofit/>
            </a:bodyPr>
            <a:lstStyle/>
            <a:p>
              <a:pPr algn="ctr">
                <a:defRPr sz="3100" b="1">
                  <a:solidFill>
                    <a:srgbClr val="FFFFFF"/>
                  </a:solidFill>
                  <a:latin typeface="メイリオ"/>
                  <a:ea typeface="メイリオ"/>
                  <a:cs typeface="メイリオ"/>
                  <a:sym typeface="メイリオ"/>
                </a:defRPr>
              </a:pPr>
              <a:endParaRPr/>
            </a:p>
          </p:txBody>
        </p:sp>
        <p:sp>
          <p:nvSpPr>
            <p:cNvPr id="347" name="管理コストの増加"/>
            <p:cNvSpPr txBox="1"/>
            <p:nvPr/>
          </p:nvSpPr>
          <p:spPr>
            <a:xfrm>
              <a:off x="115044" y="315075"/>
              <a:ext cx="3094812" cy="477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24" tIns="60924" rIns="60924" bIns="60924" numCol="1" anchor="ctr">
              <a:spAutoFit/>
            </a:bodyPr>
            <a:lstStyle>
              <a:lvl1pPr algn="ctr">
                <a:defRPr sz="2800">
                  <a:solidFill>
                    <a:srgbClr val="FFFFFF"/>
                  </a:solidFill>
                  <a:latin typeface="HiraMaruPro-W4"/>
                  <a:ea typeface="HiraMaruPro-W4"/>
                  <a:cs typeface="HiraMaruPro-W4"/>
                  <a:sym typeface="HiraMaruPro-W4"/>
                </a:defRPr>
              </a:lvl1pPr>
            </a:lstStyle>
            <a:p>
              <a:r>
                <a:t>管理コストの増加</a:t>
              </a:r>
            </a:p>
          </p:txBody>
        </p:sp>
      </p:grpSp>
      <p:grpSp>
        <p:nvGrpSpPr>
          <p:cNvPr id="351" name="Google Shape;275;p33"/>
          <p:cNvGrpSpPr/>
          <p:nvPr/>
        </p:nvGrpSpPr>
        <p:grpSpPr>
          <a:xfrm>
            <a:off x="4785867" y="5569410"/>
            <a:ext cx="3324901" cy="1100651"/>
            <a:chOff x="0" y="0"/>
            <a:chExt cx="3324900" cy="1100649"/>
          </a:xfrm>
        </p:grpSpPr>
        <p:sp>
          <p:nvSpPr>
            <p:cNvPr id="349" name="Rectangle"/>
            <p:cNvSpPr/>
            <p:nvPr/>
          </p:nvSpPr>
          <p:spPr>
            <a:xfrm>
              <a:off x="0" y="329525"/>
              <a:ext cx="3324901" cy="441600"/>
            </a:xfrm>
            <a:prstGeom prst="rect">
              <a:avLst/>
            </a:prstGeom>
            <a:solidFill>
              <a:srgbClr val="FF0000"/>
            </a:solidFill>
            <a:ln w="12700" cap="flat">
              <a:noFill/>
              <a:miter lim="400000"/>
            </a:ln>
            <a:effectLst/>
          </p:spPr>
          <p:txBody>
            <a:bodyPr wrap="square" lIns="0" tIns="0" rIns="0" bIns="0" numCol="1" anchor="ctr">
              <a:noAutofit/>
            </a:bodyPr>
            <a:lstStyle/>
            <a:p>
              <a:pPr algn="ctr">
                <a:defRPr sz="2800">
                  <a:solidFill>
                    <a:srgbClr val="FFFFFF"/>
                  </a:solidFill>
                  <a:latin typeface="HiraMaruPro-W4"/>
                  <a:ea typeface="HiraMaruPro-W4"/>
                  <a:cs typeface="HiraMaruPro-W4"/>
                  <a:sym typeface="HiraMaruPro-W4"/>
                </a:defRPr>
              </a:pPr>
              <a:endParaRPr/>
            </a:p>
          </p:txBody>
        </p:sp>
        <p:sp>
          <p:nvSpPr>
            <p:cNvPr id="350" name="属人化による 生産性の低下"/>
            <p:cNvSpPr txBox="1"/>
            <p:nvPr/>
          </p:nvSpPr>
          <p:spPr>
            <a:xfrm>
              <a:off x="0" y="0"/>
              <a:ext cx="3324901" cy="11006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7725" tIns="67725" rIns="67725" bIns="67725" numCol="1" anchor="ctr">
              <a:spAutoFit/>
            </a:bodyPr>
            <a:lstStyle/>
            <a:p>
              <a:pPr algn="ctr">
                <a:defRPr sz="2800">
                  <a:solidFill>
                    <a:srgbClr val="FFFFFF"/>
                  </a:solidFill>
                  <a:latin typeface="HiraMaruPro-W4"/>
                  <a:ea typeface="HiraMaruPro-W4"/>
                  <a:cs typeface="HiraMaruPro-W4"/>
                  <a:sym typeface="HiraMaruPro-W4"/>
                </a:defRPr>
              </a:pPr>
              <a:r>
                <a:t>属人化による</a:t>
              </a:r>
              <a:br/>
              <a:r>
                <a:t>生産性の低下</a:t>
              </a:r>
            </a:p>
          </p:txBody>
        </p:sp>
      </p:grpSp>
      <p:sp>
        <p:nvSpPr>
          <p:cNvPr id="352" name="Google Shape;276;p33"/>
          <p:cNvSpPr txBox="1"/>
          <p:nvPr/>
        </p:nvSpPr>
        <p:spPr>
          <a:xfrm>
            <a:off x="8621266" y="5569412"/>
            <a:ext cx="3324901" cy="1100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p>
            <a:pPr algn="ctr">
              <a:defRPr sz="2800">
                <a:solidFill>
                  <a:srgbClr val="FFFFFF"/>
                </a:solidFill>
                <a:latin typeface="HiraMaruPro-W4"/>
                <a:ea typeface="HiraMaruPro-W4"/>
                <a:cs typeface="HiraMaruPro-W4"/>
                <a:sym typeface="HiraMaruPro-W4"/>
              </a:defRPr>
            </a:pPr>
            <a:r>
              <a:t>潜在的な</a:t>
            </a:r>
            <a:br/>
            <a:r>
              <a:t>労務リスク</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CC8F"/>
        </a:solidFill>
        <a:effectLst/>
      </p:bgPr>
    </p:bg>
    <p:spTree>
      <p:nvGrpSpPr>
        <p:cNvPr id="1" name=""/>
        <p:cNvGrpSpPr/>
        <p:nvPr/>
      </p:nvGrpSpPr>
      <p:grpSpPr>
        <a:xfrm>
          <a:off x="0" y="0"/>
          <a:ext cx="0" cy="0"/>
          <a:chOff x="0" y="0"/>
          <a:chExt cx="0" cy="0"/>
        </a:xfrm>
      </p:grpSpPr>
      <p:sp>
        <p:nvSpPr>
          <p:cNvPr id="354" name="Google Shape;281;p34"/>
          <p:cNvSpPr txBox="1"/>
          <p:nvPr/>
        </p:nvSpPr>
        <p:spPr>
          <a:xfrm>
            <a:off x="2991699" y="1828425"/>
            <a:ext cx="8236502" cy="25818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WelcomeHRで叶う</a:t>
            </a:r>
            <a:br/>
            <a:r>
              <a:rPr sz="4800"/>
              <a:t>コストカット</a:t>
            </a:r>
            <a:r>
              <a:t>のイメージ</a:t>
            </a:r>
            <a:br/>
            <a:r>
              <a:t>（他社事例）</a:t>
            </a:r>
          </a:p>
        </p:txBody>
      </p:sp>
      <p:pic>
        <p:nvPicPr>
          <p:cNvPr id="355" name="Google Shape;282;p34" descr="Google Shape;282;p34"/>
          <p:cNvPicPr>
            <a:picLocks noChangeAspect="1"/>
          </p:cNvPicPr>
          <p:nvPr/>
        </p:nvPicPr>
        <p:blipFill>
          <a:blip r:embed="rId2"/>
          <a:stretch>
            <a:fillRect/>
          </a:stretch>
        </p:blipFill>
        <p:spPr>
          <a:xfrm>
            <a:off x="9368249" y="4164951"/>
            <a:ext cx="2601002" cy="259890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Google Shape;287;p35"/>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endParaRPr/>
          </a:p>
        </p:txBody>
      </p:sp>
      <p:sp>
        <p:nvSpPr>
          <p:cNvPr id="358" name="Google Shape;288;p35"/>
          <p:cNvSpPr txBox="1"/>
          <p:nvPr/>
        </p:nvSpPr>
        <p:spPr>
          <a:xfrm>
            <a:off x="1955549" y="177799"/>
            <a:ext cx="10700702" cy="67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2800">
                <a:solidFill>
                  <a:srgbClr val="666666"/>
                </a:solidFill>
                <a:latin typeface="HiraMaruPro-W4"/>
                <a:ea typeface="HiraMaruPro-W4"/>
                <a:cs typeface="HiraMaruPro-W4"/>
                <a:sym typeface="HiraMaruPro-W4"/>
              </a:defRPr>
            </a:lvl1pPr>
          </a:lstStyle>
          <a:p>
            <a:r>
              <a:t>入社手続きにおける電子化のメリット / 作業工数</a:t>
            </a:r>
          </a:p>
        </p:txBody>
      </p:sp>
      <p:grpSp>
        <p:nvGrpSpPr>
          <p:cNvPr id="361" name="Google Shape;289;p35"/>
          <p:cNvGrpSpPr/>
          <p:nvPr/>
        </p:nvGrpSpPr>
        <p:grpSpPr>
          <a:xfrm>
            <a:off x="255667" y="2143759"/>
            <a:ext cx="543300" cy="1596350"/>
            <a:chOff x="0" y="0"/>
            <a:chExt cx="543299" cy="1596349"/>
          </a:xfrm>
        </p:grpSpPr>
        <p:sp>
          <p:nvSpPr>
            <p:cNvPr id="359" name="Rectangle"/>
            <p:cNvSpPr/>
            <p:nvPr/>
          </p:nvSpPr>
          <p:spPr>
            <a:xfrm>
              <a:off x="0" y="31374"/>
              <a:ext cx="543300" cy="1533601"/>
            </a:xfrm>
            <a:prstGeom prst="rect">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60" name="契約準備"/>
            <p:cNvSpPr txBox="1"/>
            <p:nvPr/>
          </p:nvSpPr>
          <p:spPr>
            <a:xfrm>
              <a:off x="0" y="0"/>
              <a:ext cx="543300"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契約準備</a:t>
              </a:r>
            </a:p>
          </p:txBody>
        </p:sp>
      </p:grpSp>
      <p:grpSp>
        <p:nvGrpSpPr>
          <p:cNvPr id="364" name="Google Shape;290;p35"/>
          <p:cNvGrpSpPr/>
          <p:nvPr/>
        </p:nvGrpSpPr>
        <p:grpSpPr>
          <a:xfrm>
            <a:off x="834099" y="2143759"/>
            <a:ext cx="543301" cy="1596350"/>
            <a:chOff x="0" y="0"/>
            <a:chExt cx="543299" cy="1596349"/>
          </a:xfrm>
        </p:grpSpPr>
        <p:sp>
          <p:nvSpPr>
            <p:cNvPr id="362" name="Rectangle"/>
            <p:cNvSpPr/>
            <p:nvPr/>
          </p:nvSpPr>
          <p:spPr>
            <a:xfrm>
              <a:off x="0" y="31374"/>
              <a:ext cx="543300" cy="1533601"/>
            </a:xfrm>
            <a:prstGeom prst="rect">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63" name="内定通知"/>
            <p:cNvSpPr txBox="1"/>
            <p:nvPr/>
          </p:nvSpPr>
          <p:spPr>
            <a:xfrm>
              <a:off x="0" y="0"/>
              <a:ext cx="543300"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内定通知</a:t>
              </a:r>
            </a:p>
          </p:txBody>
        </p:sp>
      </p:grpSp>
      <p:grpSp>
        <p:nvGrpSpPr>
          <p:cNvPr id="367" name="Google Shape;291;p35"/>
          <p:cNvGrpSpPr/>
          <p:nvPr/>
        </p:nvGrpSpPr>
        <p:grpSpPr>
          <a:xfrm>
            <a:off x="2242117" y="2175134"/>
            <a:ext cx="742801" cy="1533601"/>
            <a:chOff x="0" y="0"/>
            <a:chExt cx="742800" cy="1533599"/>
          </a:xfrm>
        </p:grpSpPr>
        <p:sp>
          <p:nvSpPr>
            <p:cNvPr id="365"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66" name="印刷"/>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印刷</a:t>
              </a:r>
            </a:p>
          </p:txBody>
        </p:sp>
      </p:grpSp>
      <p:grpSp>
        <p:nvGrpSpPr>
          <p:cNvPr id="370" name="Google Shape;292;p35"/>
          <p:cNvGrpSpPr/>
          <p:nvPr/>
        </p:nvGrpSpPr>
        <p:grpSpPr>
          <a:xfrm>
            <a:off x="1412532" y="2143759"/>
            <a:ext cx="845100" cy="1596350"/>
            <a:chOff x="0" y="0"/>
            <a:chExt cx="845098" cy="1596349"/>
          </a:xfrm>
        </p:grpSpPr>
        <p:sp>
          <p:nvSpPr>
            <p:cNvPr id="368" name="Shape"/>
            <p:cNvSpPr/>
            <p:nvPr/>
          </p:nvSpPr>
          <p:spPr>
            <a:xfrm>
              <a:off x="0" y="31374"/>
              <a:ext cx="845100" cy="1533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323" y="0"/>
                  </a:lnTo>
                  <a:lnTo>
                    <a:pt x="21600" y="10800"/>
                  </a:lnTo>
                  <a:lnTo>
                    <a:pt x="18323" y="21600"/>
                  </a:lnTo>
                  <a:lnTo>
                    <a:pt x="0" y="21600"/>
                  </a:lnTo>
                  <a:close/>
                </a:path>
              </a:pathLst>
            </a:custGeom>
            <a:solidFill>
              <a:srgbClr val="FFAB40"/>
            </a:solidFill>
            <a:ln w="9525" cap="flat">
              <a:solidFill>
                <a:srgbClr val="CCCCCC"/>
              </a:solidFill>
              <a:prstDash val="solid"/>
              <a:round/>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69" name="ワードで契約作成"/>
            <p:cNvSpPr txBox="1"/>
            <p:nvPr/>
          </p:nvSpPr>
          <p:spPr>
            <a:xfrm>
              <a:off x="4762" y="0"/>
              <a:ext cx="771466"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ワードで契約作成</a:t>
              </a:r>
            </a:p>
          </p:txBody>
        </p:sp>
      </p:grpSp>
      <p:grpSp>
        <p:nvGrpSpPr>
          <p:cNvPr id="373" name="Google Shape;293;p35"/>
          <p:cNvGrpSpPr/>
          <p:nvPr/>
        </p:nvGrpSpPr>
        <p:grpSpPr>
          <a:xfrm>
            <a:off x="3696517" y="2143759"/>
            <a:ext cx="742801" cy="1596350"/>
            <a:chOff x="0" y="0"/>
            <a:chExt cx="742800" cy="1596349"/>
          </a:xfrm>
        </p:grpSpPr>
        <p:sp>
          <p:nvSpPr>
            <p:cNvPr id="371"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72" name="封入準備"/>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封入準備</a:t>
              </a:r>
            </a:p>
          </p:txBody>
        </p:sp>
      </p:grpSp>
      <p:grpSp>
        <p:nvGrpSpPr>
          <p:cNvPr id="376" name="Google Shape;294;p35"/>
          <p:cNvGrpSpPr/>
          <p:nvPr/>
        </p:nvGrpSpPr>
        <p:grpSpPr>
          <a:xfrm>
            <a:off x="4423717" y="2175134"/>
            <a:ext cx="742801" cy="1533601"/>
            <a:chOff x="0" y="0"/>
            <a:chExt cx="742800" cy="1533599"/>
          </a:xfrm>
        </p:grpSpPr>
        <p:sp>
          <p:nvSpPr>
            <p:cNvPr id="374"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75" name="郵送"/>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郵送</a:t>
              </a:r>
            </a:p>
          </p:txBody>
        </p:sp>
      </p:grpSp>
      <p:grpSp>
        <p:nvGrpSpPr>
          <p:cNvPr id="379" name="Google Shape;295;p35"/>
          <p:cNvGrpSpPr/>
          <p:nvPr/>
        </p:nvGrpSpPr>
        <p:grpSpPr>
          <a:xfrm>
            <a:off x="5150915" y="2166854"/>
            <a:ext cx="742801" cy="1533601"/>
            <a:chOff x="0" y="0"/>
            <a:chExt cx="742800" cy="1533599"/>
          </a:xfrm>
        </p:grpSpPr>
        <p:sp>
          <p:nvSpPr>
            <p:cNvPr id="377" name="Chevron"/>
            <p:cNvSpPr/>
            <p:nvPr/>
          </p:nvSpPr>
          <p:spPr>
            <a:xfrm>
              <a:off x="0" y="0"/>
              <a:ext cx="742801"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78" name="記入"/>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記入</a:t>
              </a:r>
            </a:p>
          </p:txBody>
        </p:sp>
      </p:grpSp>
      <p:grpSp>
        <p:nvGrpSpPr>
          <p:cNvPr id="382" name="Google Shape;296;p35"/>
          <p:cNvGrpSpPr/>
          <p:nvPr/>
        </p:nvGrpSpPr>
        <p:grpSpPr>
          <a:xfrm>
            <a:off x="2969317" y="2166854"/>
            <a:ext cx="742801" cy="1533601"/>
            <a:chOff x="0" y="0"/>
            <a:chExt cx="742800" cy="1533599"/>
          </a:xfrm>
        </p:grpSpPr>
        <p:sp>
          <p:nvSpPr>
            <p:cNvPr id="380"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81" name="押印"/>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押印</a:t>
              </a:r>
            </a:p>
          </p:txBody>
        </p:sp>
      </p:grpSp>
      <p:grpSp>
        <p:nvGrpSpPr>
          <p:cNvPr id="385" name="Google Shape;297;p35"/>
          <p:cNvGrpSpPr/>
          <p:nvPr/>
        </p:nvGrpSpPr>
        <p:grpSpPr>
          <a:xfrm>
            <a:off x="5878090" y="2166854"/>
            <a:ext cx="1081201" cy="1533601"/>
            <a:chOff x="0" y="0"/>
            <a:chExt cx="1081199" cy="1533599"/>
          </a:xfrm>
        </p:grpSpPr>
        <p:sp>
          <p:nvSpPr>
            <p:cNvPr id="383" name="Chevron"/>
            <p:cNvSpPr/>
            <p:nvPr/>
          </p:nvSpPr>
          <p:spPr>
            <a:xfrm>
              <a:off x="0" y="0"/>
              <a:ext cx="1081200"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500">
                  <a:latin typeface="HiraMaruPro-W4"/>
                  <a:ea typeface="HiraMaruPro-W4"/>
                  <a:cs typeface="HiraMaruPro-W4"/>
                  <a:sym typeface="HiraMaruPro-W4"/>
                </a:defRPr>
              </a:pPr>
              <a:endParaRPr/>
            </a:p>
          </p:txBody>
        </p:sp>
        <p:sp>
          <p:nvSpPr>
            <p:cNvPr id="384" name="提出書類のコピー"/>
            <p:cNvSpPr txBox="1"/>
            <p:nvPr/>
          </p:nvSpPr>
          <p:spPr>
            <a:xfrm>
              <a:off x="193448" y="108325"/>
              <a:ext cx="694304" cy="13169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500">
                  <a:latin typeface="HiraMaruPro-W4"/>
                  <a:ea typeface="HiraMaruPro-W4"/>
                  <a:cs typeface="HiraMaruPro-W4"/>
                  <a:sym typeface="HiraMaruPro-W4"/>
                </a:defRPr>
              </a:lvl1pPr>
            </a:lstStyle>
            <a:p>
              <a:r>
                <a:t>提出書類のコピー</a:t>
              </a:r>
            </a:p>
          </p:txBody>
        </p:sp>
      </p:grpSp>
      <p:grpSp>
        <p:nvGrpSpPr>
          <p:cNvPr id="388" name="Google Shape;298;p35"/>
          <p:cNvGrpSpPr/>
          <p:nvPr/>
        </p:nvGrpSpPr>
        <p:grpSpPr>
          <a:xfrm>
            <a:off x="6935900" y="2143759"/>
            <a:ext cx="742801" cy="1596350"/>
            <a:chOff x="0" y="0"/>
            <a:chExt cx="742800" cy="1596349"/>
          </a:xfrm>
        </p:grpSpPr>
        <p:sp>
          <p:nvSpPr>
            <p:cNvPr id="386" name="Chevron"/>
            <p:cNvSpPr/>
            <p:nvPr/>
          </p:nvSpPr>
          <p:spPr>
            <a:xfrm>
              <a:off x="0" y="31374"/>
              <a:ext cx="742801" cy="15336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87" name="封入準備"/>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封入準備</a:t>
              </a:r>
            </a:p>
          </p:txBody>
        </p:sp>
      </p:grpSp>
      <p:grpSp>
        <p:nvGrpSpPr>
          <p:cNvPr id="391" name="Google Shape;299;p35"/>
          <p:cNvGrpSpPr/>
          <p:nvPr/>
        </p:nvGrpSpPr>
        <p:grpSpPr>
          <a:xfrm>
            <a:off x="7663101" y="2175134"/>
            <a:ext cx="742801" cy="1533601"/>
            <a:chOff x="0" y="0"/>
            <a:chExt cx="742800" cy="1533599"/>
          </a:xfrm>
        </p:grpSpPr>
        <p:sp>
          <p:nvSpPr>
            <p:cNvPr id="389" name="Chevron"/>
            <p:cNvSpPr/>
            <p:nvPr/>
          </p:nvSpPr>
          <p:spPr>
            <a:xfrm>
              <a:off x="0" y="0"/>
              <a:ext cx="742801"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90" name="郵送"/>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郵送</a:t>
              </a:r>
            </a:p>
          </p:txBody>
        </p:sp>
      </p:grpSp>
      <p:grpSp>
        <p:nvGrpSpPr>
          <p:cNvPr id="394" name="Google Shape;300;p35"/>
          <p:cNvGrpSpPr/>
          <p:nvPr/>
        </p:nvGrpSpPr>
        <p:grpSpPr>
          <a:xfrm>
            <a:off x="8390300" y="2135480"/>
            <a:ext cx="742801" cy="1596350"/>
            <a:chOff x="0" y="0"/>
            <a:chExt cx="742800" cy="1596349"/>
          </a:xfrm>
        </p:grpSpPr>
        <p:sp>
          <p:nvSpPr>
            <p:cNvPr id="392"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93" name="内容確認"/>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内容確認</a:t>
              </a:r>
            </a:p>
          </p:txBody>
        </p:sp>
      </p:grpSp>
      <p:grpSp>
        <p:nvGrpSpPr>
          <p:cNvPr id="397" name="Google Shape;301;p35"/>
          <p:cNvGrpSpPr/>
          <p:nvPr/>
        </p:nvGrpSpPr>
        <p:grpSpPr>
          <a:xfrm>
            <a:off x="9117500" y="2166854"/>
            <a:ext cx="742801" cy="1533601"/>
            <a:chOff x="0" y="0"/>
            <a:chExt cx="742800" cy="1533599"/>
          </a:xfrm>
        </p:grpSpPr>
        <p:sp>
          <p:nvSpPr>
            <p:cNvPr id="395"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300">
                  <a:latin typeface="HiraMaruPro-W4"/>
                  <a:ea typeface="HiraMaruPro-W4"/>
                  <a:cs typeface="HiraMaruPro-W4"/>
                  <a:sym typeface="HiraMaruPro-W4"/>
                </a:defRPr>
              </a:pPr>
              <a:endParaRPr/>
            </a:p>
          </p:txBody>
        </p:sp>
        <p:sp>
          <p:nvSpPr>
            <p:cNvPr id="396" name="データ入力"/>
            <p:cNvSpPr txBox="1"/>
            <p:nvPr/>
          </p:nvSpPr>
          <p:spPr>
            <a:xfrm>
              <a:off x="132901" y="51175"/>
              <a:ext cx="476998" cy="14312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300">
                  <a:latin typeface="HiraMaruPro-W4"/>
                  <a:ea typeface="HiraMaruPro-W4"/>
                  <a:cs typeface="HiraMaruPro-W4"/>
                  <a:sym typeface="HiraMaruPro-W4"/>
                </a:defRPr>
              </a:lvl1pPr>
            </a:lstStyle>
            <a:p>
              <a:r>
                <a:t>データ入力</a:t>
              </a:r>
            </a:p>
          </p:txBody>
        </p:sp>
      </p:grpSp>
      <p:grpSp>
        <p:nvGrpSpPr>
          <p:cNvPr id="400" name="Google Shape;302;p35"/>
          <p:cNvGrpSpPr/>
          <p:nvPr/>
        </p:nvGrpSpPr>
        <p:grpSpPr>
          <a:xfrm>
            <a:off x="9844699" y="2135480"/>
            <a:ext cx="742801" cy="1596350"/>
            <a:chOff x="0" y="0"/>
            <a:chExt cx="742800" cy="1596349"/>
          </a:xfrm>
        </p:grpSpPr>
        <p:sp>
          <p:nvSpPr>
            <p:cNvPr id="398"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99" name="書類保存"/>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書類保存</a:t>
              </a:r>
            </a:p>
          </p:txBody>
        </p:sp>
      </p:grpSp>
      <p:grpSp>
        <p:nvGrpSpPr>
          <p:cNvPr id="403" name="Google Shape;303;p35"/>
          <p:cNvGrpSpPr/>
          <p:nvPr/>
        </p:nvGrpSpPr>
        <p:grpSpPr>
          <a:xfrm>
            <a:off x="357266" y="4716875"/>
            <a:ext cx="458702" cy="1596350"/>
            <a:chOff x="0" y="0"/>
            <a:chExt cx="458700" cy="1596349"/>
          </a:xfrm>
        </p:grpSpPr>
        <p:sp>
          <p:nvSpPr>
            <p:cNvPr id="401" name="Rectangle"/>
            <p:cNvSpPr/>
            <p:nvPr/>
          </p:nvSpPr>
          <p:spPr>
            <a:xfrm>
              <a:off x="0" y="91224"/>
              <a:ext cx="458701" cy="1413901"/>
            </a:xfrm>
            <a:prstGeom prst="rect">
              <a:avLst/>
            </a:pr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402" name="ログイン"/>
            <p:cNvSpPr txBox="1"/>
            <p:nvPr/>
          </p:nvSpPr>
          <p:spPr>
            <a:xfrm>
              <a:off x="0" y="0"/>
              <a:ext cx="458701"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r>
                <a:t>ログイン</a:t>
              </a:r>
            </a:p>
          </p:txBody>
        </p:sp>
      </p:grpSp>
      <p:grpSp>
        <p:nvGrpSpPr>
          <p:cNvPr id="406" name="Google Shape;304;p35"/>
          <p:cNvGrpSpPr/>
          <p:nvPr/>
        </p:nvGrpSpPr>
        <p:grpSpPr>
          <a:xfrm>
            <a:off x="1112493" y="4694649"/>
            <a:ext cx="1444501" cy="1640801"/>
            <a:chOff x="0" y="0"/>
            <a:chExt cx="1444500" cy="1640800"/>
          </a:xfrm>
        </p:grpSpPr>
        <p:sp>
          <p:nvSpPr>
            <p:cNvPr id="404" name="Shape"/>
            <p:cNvSpPr/>
            <p:nvPr/>
          </p:nvSpPr>
          <p:spPr>
            <a:xfrm>
              <a:off x="0" y="113450"/>
              <a:ext cx="1444501" cy="141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392" y="0"/>
                  </a:lnTo>
                  <a:lnTo>
                    <a:pt x="21600" y="10800"/>
                  </a:lnTo>
                  <a:lnTo>
                    <a:pt x="18392" y="21600"/>
                  </a:lnTo>
                  <a:lnTo>
                    <a:pt x="0" y="21600"/>
                  </a:lnTo>
                  <a:close/>
                </a:path>
              </a:pathLst>
            </a:cu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405" name="契約書と 個人情報フォームを選択"/>
            <p:cNvSpPr txBox="1"/>
            <p:nvPr/>
          </p:nvSpPr>
          <p:spPr>
            <a:xfrm>
              <a:off x="0" y="0"/>
              <a:ext cx="1337243" cy="164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1900">
                  <a:solidFill>
                    <a:srgbClr val="FFFFFF"/>
                  </a:solidFill>
                  <a:latin typeface="HiraMaruPro-W4"/>
                  <a:ea typeface="HiraMaruPro-W4"/>
                  <a:cs typeface="HiraMaruPro-W4"/>
                  <a:sym typeface="HiraMaruPro-W4"/>
                </a:defRPr>
              </a:pPr>
              <a:r>
                <a:t>契約書と</a:t>
              </a:r>
              <a:br/>
              <a:r>
                <a:t>個人情報フォームを選択</a:t>
              </a:r>
            </a:p>
          </p:txBody>
        </p:sp>
      </p:grpSp>
      <p:grpSp>
        <p:nvGrpSpPr>
          <p:cNvPr id="409" name="Google Shape;305;p35"/>
          <p:cNvGrpSpPr/>
          <p:nvPr/>
        </p:nvGrpSpPr>
        <p:grpSpPr>
          <a:xfrm>
            <a:off x="3305733" y="4808099"/>
            <a:ext cx="1683301" cy="1413901"/>
            <a:chOff x="0" y="0"/>
            <a:chExt cx="1683299" cy="1413900"/>
          </a:xfrm>
        </p:grpSpPr>
        <p:sp>
          <p:nvSpPr>
            <p:cNvPr id="407" name="Chevron"/>
            <p:cNvSpPr/>
            <p:nvPr/>
          </p:nvSpPr>
          <p:spPr>
            <a:xfrm>
              <a:off x="0" y="0"/>
              <a:ext cx="1683300" cy="14139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600">
                  <a:solidFill>
                    <a:srgbClr val="666666"/>
                  </a:solidFill>
                  <a:latin typeface="HiraMaruPro-W4"/>
                  <a:ea typeface="HiraMaruPro-W4"/>
                  <a:cs typeface="HiraMaruPro-W4"/>
                  <a:sym typeface="HiraMaruPro-W4"/>
                </a:defRPr>
              </a:pPr>
              <a:endParaRPr/>
            </a:p>
          </p:txBody>
        </p:sp>
        <p:sp>
          <p:nvSpPr>
            <p:cNvPr id="408" name="個人情報入力と書類のアップロード"/>
            <p:cNvSpPr txBox="1"/>
            <p:nvPr/>
          </p:nvSpPr>
          <p:spPr>
            <a:xfrm>
              <a:off x="252974" y="26250"/>
              <a:ext cx="1177352" cy="1361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600">
                  <a:solidFill>
                    <a:srgbClr val="666666"/>
                  </a:solidFill>
                  <a:latin typeface="HiraMaruPro-W4"/>
                  <a:ea typeface="HiraMaruPro-W4"/>
                  <a:cs typeface="HiraMaruPro-W4"/>
                  <a:sym typeface="HiraMaruPro-W4"/>
                </a:defRPr>
              </a:lvl1pPr>
            </a:lstStyle>
            <a:p>
              <a:r>
                <a:t>個人情報入力と書類のアップロード</a:t>
              </a:r>
            </a:p>
          </p:txBody>
        </p:sp>
      </p:grpSp>
      <p:grpSp>
        <p:nvGrpSpPr>
          <p:cNvPr id="412" name="Google Shape;306;p35"/>
          <p:cNvGrpSpPr/>
          <p:nvPr/>
        </p:nvGrpSpPr>
        <p:grpSpPr>
          <a:xfrm>
            <a:off x="2643296" y="4631150"/>
            <a:ext cx="662402" cy="1767800"/>
            <a:chOff x="0" y="0"/>
            <a:chExt cx="662400" cy="1767799"/>
          </a:xfrm>
        </p:grpSpPr>
        <p:sp>
          <p:nvSpPr>
            <p:cNvPr id="410" name="Chevron"/>
            <p:cNvSpPr/>
            <p:nvPr/>
          </p:nvSpPr>
          <p:spPr>
            <a:xfrm>
              <a:off x="0" y="176949"/>
              <a:ext cx="662401" cy="14139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200">
                  <a:solidFill>
                    <a:srgbClr val="666666"/>
                  </a:solidFill>
                  <a:latin typeface="HiraMaruPro-W4"/>
                  <a:ea typeface="HiraMaruPro-W4"/>
                  <a:cs typeface="HiraMaruPro-W4"/>
                  <a:sym typeface="HiraMaruPro-W4"/>
                </a:defRPr>
              </a:pPr>
              <a:endParaRPr/>
            </a:p>
          </p:txBody>
        </p:sp>
        <p:sp>
          <p:nvSpPr>
            <p:cNvPr id="411" name="デジタルサイン"/>
            <p:cNvSpPr txBox="1"/>
            <p:nvPr/>
          </p:nvSpPr>
          <p:spPr>
            <a:xfrm>
              <a:off x="118517" y="0"/>
              <a:ext cx="425366" cy="1767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200">
                  <a:solidFill>
                    <a:srgbClr val="666666"/>
                  </a:solidFill>
                  <a:latin typeface="HiraMaruPro-W4"/>
                  <a:ea typeface="HiraMaruPro-W4"/>
                  <a:cs typeface="HiraMaruPro-W4"/>
                  <a:sym typeface="HiraMaruPro-W4"/>
                </a:defRPr>
              </a:lvl1pPr>
            </a:lstStyle>
            <a:p>
              <a:r>
                <a:t>デジタルサイン</a:t>
              </a:r>
            </a:p>
          </p:txBody>
        </p:sp>
      </p:grpSp>
      <p:grpSp>
        <p:nvGrpSpPr>
          <p:cNvPr id="415" name="Google Shape;307;p35"/>
          <p:cNvGrpSpPr/>
          <p:nvPr/>
        </p:nvGrpSpPr>
        <p:grpSpPr>
          <a:xfrm>
            <a:off x="4984134" y="4716875"/>
            <a:ext cx="662401" cy="1596350"/>
            <a:chOff x="0" y="0"/>
            <a:chExt cx="662400" cy="1596349"/>
          </a:xfrm>
        </p:grpSpPr>
        <p:sp>
          <p:nvSpPr>
            <p:cNvPr id="413" name="Chevron"/>
            <p:cNvSpPr/>
            <p:nvPr/>
          </p:nvSpPr>
          <p:spPr>
            <a:xfrm>
              <a:off x="0" y="91224"/>
              <a:ext cx="662401" cy="1413901"/>
            </a:xfrm>
            <a:prstGeom prst="chevron">
              <a:avLst>
                <a:gd name="adj" fmla="val 17892"/>
              </a:avLst>
            </a:pr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414" name="内容確認"/>
            <p:cNvSpPr txBox="1"/>
            <p:nvPr/>
          </p:nvSpPr>
          <p:spPr>
            <a:xfrm>
              <a:off x="118517" y="0"/>
              <a:ext cx="425366"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r>
                <a:t>内容確認</a:t>
              </a:r>
            </a:p>
          </p:txBody>
        </p:sp>
      </p:grpSp>
      <p:sp>
        <p:nvSpPr>
          <p:cNvPr id="416" name="Google Shape;308;p35"/>
          <p:cNvSpPr txBox="1"/>
          <p:nvPr/>
        </p:nvSpPr>
        <p:spPr>
          <a:xfrm>
            <a:off x="3496867" y="1076999"/>
            <a:ext cx="4510801" cy="105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defRPr sz="1900">
                <a:latin typeface="HiraMaruPro-W4"/>
                <a:ea typeface="HiraMaruPro-W4"/>
                <a:cs typeface="HiraMaruPro-W4"/>
                <a:sym typeface="HiraMaruPro-W4"/>
              </a:defRPr>
            </a:pPr>
            <a:r>
              <a:t>作業時間：1人あたり</a:t>
            </a:r>
            <a:r>
              <a:rPr sz="2400">
                <a:solidFill>
                  <a:srgbClr val="FF0000"/>
                </a:solidFill>
              </a:rPr>
              <a:t>40~45分</a:t>
            </a:r>
            <a:br>
              <a:rPr sz="2400">
                <a:solidFill>
                  <a:srgbClr val="FF0000"/>
                </a:solidFill>
              </a:rPr>
            </a:br>
            <a:r>
              <a:t>完了まで：通常1~2 週間</a:t>
            </a:r>
          </a:p>
        </p:txBody>
      </p:sp>
      <p:sp>
        <p:nvSpPr>
          <p:cNvPr id="417" name="Google Shape;309;p35"/>
          <p:cNvSpPr txBox="1"/>
          <p:nvPr/>
        </p:nvSpPr>
        <p:spPr>
          <a:xfrm>
            <a:off x="3816834" y="3896767"/>
            <a:ext cx="4510801" cy="10133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defRPr sz="1900"/>
            </a:pPr>
            <a:r>
              <a:t>作業時間：1人あたり</a:t>
            </a:r>
            <a:r>
              <a:rPr sz="2400" b="1">
                <a:solidFill>
                  <a:srgbClr val="FF0000"/>
                </a:solidFill>
              </a:rPr>
              <a:t>２~５分</a:t>
            </a:r>
            <a:br>
              <a:rPr sz="2400" b="1">
                <a:solidFill>
                  <a:srgbClr val="FF0000"/>
                </a:solidFill>
              </a:rPr>
            </a:br>
            <a:r>
              <a:t>完了まで：通常1~3日間 </a:t>
            </a:r>
            <a:r>
              <a:rPr>
                <a:solidFill>
                  <a:srgbClr val="FF0000"/>
                </a:solidFill>
                <a:latin typeface="HiraMaruPro-W4"/>
                <a:ea typeface="HiraMaruPro-W4"/>
                <a:cs typeface="HiraMaruPro-W4"/>
                <a:sym typeface="HiraMaruPro-W4"/>
              </a:rPr>
              <a:t>即日も可能！</a:t>
            </a:r>
          </a:p>
        </p:txBody>
      </p:sp>
      <p:sp>
        <p:nvSpPr>
          <p:cNvPr id="418" name="Google Shape;310;p35"/>
          <p:cNvSpPr txBox="1"/>
          <p:nvPr/>
        </p:nvSpPr>
        <p:spPr>
          <a:xfrm>
            <a:off x="357266" y="1273799"/>
            <a:ext cx="2589302" cy="54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2100">
                <a:solidFill>
                  <a:srgbClr val="002F4A"/>
                </a:solidFill>
                <a:latin typeface="HiraMaruPro-W4"/>
                <a:ea typeface="HiraMaruPro-W4"/>
                <a:cs typeface="HiraMaruPro-W4"/>
                <a:sym typeface="HiraMaruPro-W4"/>
              </a:defRPr>
            </a:lvl1pPr>
          </a:lstStyle>
          <a:p>
            <a:r>
              <a:t>■紙での通常運用</a:t>
            </a:r>
          </a:p>
        </p:txBody>
      </p:sp>
      <p:sp>
        <p:nvSpPr>
          <p:cNvPr id="419" name="Google Shape;311;p35"/>
          <p:cNvSpPr txBox="1"/>
          <p:nvPr/>
        </p:nvSpPr>
        <p:spPr>
          <a:xfrm>
            <a:off x="357266" y="4063300"/>
            <a:ext cx="3459602" cy="56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2100">
                <a:latin typeface="HiraMaruPro-W4"/>
                <a:ea typeface="HiraMaruPro-W4"/>
                <a:cs typeface="HiraMaruPro-W4"/>
                <a:sym typeface="HiraMaruPro-W4"/>
              </a:defRPr>
            </a:lvl1pPr>
          </a:lstStyle>
          <a:p>
            <a:r>
              <a:t>■WelcomeHRでの運用</a:t>
            </a:r>
          </a:p>
        </p:txBody>
      </p:sp>
      <p:sp>
        <p:nvSpPr>
          <p:cNvPr id="420" name="Google Shape;312;p35"/>
          <p:cNvSpPr txBox="1"/>
          <p:nvPr/>
        </p:nvSpPr>
        <p:spPr>
          <a:xfrm>
            <a:off x="6951267" y="4836200"/>
            <a:ext cx="996901" cy="1074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ctr">
              <a:defRPr sz="1900"/>
            </a:lvl1pPr>
          </a:lstStyle>
          <a:p>
            <a:br/>
            <a:endParaRPr/>
          </a:p>
        </p:txBody>
      </p:sp>
      <p:sp>
        <p:nvSpPr>
          <p:cNvPr id="421" name="Google Shape;313;p35"/>
          <p:cNvSpPr/>
          <p:nvPr/>
        </p:nvSpPr>
        <p:spPr>
          <a:xfrm>
            <a:off x="8921532" y="5454982"/>
            <a:ext cx="411601" cy="265501"/>
          </a:xfrm>
          <a:prstGeom prst="rect">
            <a:avLst/>
          </a:prstGeom>
          <a:solidFill>
            <a:srgbClr val="FFAB40"/>
          </a:solidFill>
          <a:ln>
            <a:solidFill>
              <a:srgbClr val="455F51"/>
            </a:solidFill>
          </a:ln>
        </p:spPr>
        <p:txBody>
          <a:bodyPr lIns="0" tIns="0" rIns="0" bIns="0" anchor="ctr"/>
          <a:lstStyle/>
          <a:p>
            <a:endParaRPr/>
          </a:p>
        </p:txBody>
      </p:sp>
      <p:sp>
        <p:nvSpPr>
          <p:cNvPr id="422" name="Google Shape;314;p35"/>
          <p:cNvSpPr/>
          <p:nvPr/>
        </p:nvSpPr>
        <p:spPr>
          <a:xfrm>
            <a:off x="8921532" y="6063100"/>
            <a:ext cx="458701" cy="296101"/>
          </a:xfrm>
          <a:prstGeom prst="rect">
            <a:avLst/>
          </a:prstGeom>
          <a:solidFill>
            <a:srgbClr val="FFFF00"/>
          </a:solidFill>
          <a:ln>
            <a:solidFill>
              <a:srgbClr val="455F51"/>
            </a:solidFill>
          </a:ln>
        </p:spPr>
        <p:txBody>
          <a:bodyPr lIns="0" tIns="0" rIns="0" bIns="0" anchor="ctr"/>
          <a:lstStyle/>
          <a:p>
            <a:endParaRPr/>
          </a:p>
        </p:txBody>
      </p:sp>
      <p:sp>
        <p:nvSpPr>
          <p:cNvPr id="423" name="Google Shape;315;p35"/>
          <p:cNvSpPr/>
          <p:nvPr/>
        </p:nvSpPr>
        <p:spPr>
          <a:xfrm>
            <a:off x="9488009" y="5454982"/>
            <a:ext cx="411602" cy="265501"/>
          </a:xfrm>
          <a:prstGeom prst="rect">
            <a:avLst/>
          </a:prstGeom>
          <a:solidFill>
            <a:srgbClr val="29CC8F"/>
          </a:solidFill>
          <a:ln>
            <a:solidFill>
              <a:srgbClr val="455F51"/>
            </a:solidFill>
          </a:ln>
        </p:spPr>
        <p:txBody>
          <a:bodyPr lIns="0" tIns="0" rIns="0" bIns="0" anchor="ctr"/>
          <a:lstStyle/>
          <a:p>
            <a:endParaRPr/>
          </a:p>
        </p:txBody>
      </p:sp>
      <p:sp>
        <p:nvSpPr>
          <p:cNvPr id="424" name="Google Shape;316;p35"/>
          <p:cNvSpPr txBox="1"/>
          <p:nvPr/>
        </p:nvSpPr>
        <p:spPr>
          <a:xfrm>
            <a:off x="10054487" y="4986799"/>
            <a:ext cx="2516401" cy="217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endParaRPr sz="2700"/>
          </a:p>
          <a:p>
            <a:pPr>
              <a:defRPr sz="2100">
                <a:latin typeface="HiraMaruPro-W4"/>
                <a:ea typeface="HiraMaruPro-W4"/>
                <a:cs typeface="HiraMaruPro-W4"/>
                <a:sym typeface="HiraMaruPro-W4"/>
              </a:defRPr>
            </a:pPr>
            <a:r>
              <a:t>人事労務の作業</a:t>
            </a:r>
          </a:p>
          <a:p>
            <a:endParaRPr sz="2700">
              <a:latin typeface="HiraMaruPro-W4"/>
              <a:ea typeface="HiraMaruPro-W4"/>
              <a:cs typeface="HiraMaruPro-W4"/>
              <a:sym typeface="HiraMaruPro-W4"/>
            </a:endParaRPr>
          </a:p>
          <a:p>
            <a:pPr>
              <a:defRPr sz="2100">
                <a:latin typeface="HiraMaruPro-W4"/>
                <a:ea typeface="HiraMaruPro-W4"/>
                <a:cs typeface="HiraMaruPro-W4"/>
                <a:sym typeface="HiraMaruPro-W4"/>
              </a:defRPr>
            </a:pPr>
            <a:r>
              <a:t>内定者の作業</a:t>
            </a:r>
          </a:p>
        </p:txBody>
      </p:sp>
      <p:grpSp>
        <p:nvGrpSpPr>
          <p:cNvPr id="427" name="Google Shape;317;p35"/>
          <p:cNvGrpSpPr/>
          <p:nvPr/>
        </p:nvGrpSpPr>
        <p:grpSpPr>
          <a:xfrm>
            <a:off x="9992415" y="1193050"/>
            <a:ext cx="1949715" cy="1277635"/>
            <a:chOff x="0" y="0"/>
            <a:chExt cx="1949714" cy="1277634"/>
          </a:xfrm>
        </p:grpSpPr>
        <p:sp>
          <p:nvSpPr>
            <p:cNvPr id="425" name="Shape"/>
            <p:cNvSpPr/>
            <p:nvPr/>
          </p:nvSpPr>
          <p:spPr>
            <a:xfrm>
              <a:off x="0" y="0"/>
              <a:ext cx="1949715" cy="1277635"/>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chemeClr val="accent3"/>
            </a:solidFill>
            <a:ln w="12700" cap="flat">
              <a:noFill/>
              <a:miter lim="400000"/>
            </a:ln>
            <a:effectLst/>
          </p:spPr>
          <p:txBody>
            <a:bodyPr wrap="square" lIns="0" tIns="0" rIns="0" bIns="0" numCol="1" anchor="ctr">
              <a:noAutofit/>
            </a:bodyPr>
            <a:lstStyle/>
            <a:p>
              <a:pPr>
                <a:defRPr sz="2400">
                  <a:solidFill>
                    <a:srgbClr val="FFFFFF"/>
                  </a:solidFill>
                  <a:latin typeface="HiraMaruPro-W4"/>
                  <a:ea typeface="HiraMaruPro-W4"/>
                  <a:cs typeface="HiraMaruPro-W4"/>
                  <a:sym typeface="HiraMaruPro-W4"/>
                </a:defRPr>
              </a:pPr>
              <a:endParaRPr/>
            </a:p>
          </p:txBody>
        </p:sp>
        <p:sp>
          <p:nvSpPr>
            <p:cNvPr id="426" name="14 工数！"/>
            <p:cNvSpPr txBox="1"/>
            <p:nvPr/>
          </p:nvSpPr>
          <p:spPr>
            <a:xfrm>
              <a:off x="270012" y="145463"/>
              <a:ext cx="1271946" cy="916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400">
                  <a:solidFill>
                    <a:srgbClr val="FF0000"/>
                  </a:solidFill>
                  <a:latin typeface="HiraMaruPro-W4"/>
                  <a:ea typeface="HiraMaruPro-W4"/>
                  <a:cs typeface="HiraMaruPro-W4"/>
                  <a:sym typeface="HiraMaruPro-W4"/>
                </a:defRPr>
              </a:pPr>
              <a:r>
                <a:t>14</a:t>
              </a:r>
              <a:br/>
              <a:r>
                <a:rPr>
                  <a:solidFill>
                    <a:srgbClr val="FFFFFF"/>
                  </a:solidFill>
                </a:rPr>
                <a:t>工数！</a:t>
              </a:r>
            </a:p>
          </p:txBody>
        </p:sp>
      </p:grpSp>
      <p:grpSp>
        <p:nvGrpSpPr>
          <p:cNvPr id="430" name="Google Shape;318;p35"/>
          <p:cNvGrpSpPr/>
          <p:nvPr/>
        </p:nvGrpSpPr>
        <p:grpSpPr>
          <a:xfrm>
            <a:off x="5695334" y="4754975"/>
            <a:ext cx="1683301" cy="1520150"/>
            <a:chOff x="0" y="0"/>
            <a:chExt cx="1683299" cy="1520149"/>
          </a:xfrm>
        </p:grpSpPr>
        <p:sp>
          <p:nvSpPr>
            <p:cNvPr id="428" name="Chevron"/>
            <p:cNvSpPr/>
            <p:nvPr/>
          </p:nvSpPr>
          <p:spPr>
            <a:xfrm>
              <a:off x="0" y="53124"/>
              <a:ext cx="1683300" cy="1413901"/>
            </a:xfrm>
            <a:prstGeom prst="chevron">
              <a:avLst>
                <a:gd name="adj" fmla="val 17892"/>
              </a:avLst>
            </a:prstGeom>
            <a:solidFill>
              <a:srgbClr val="29CC8F"/>
            </a:solidFill>
            <a:ln w="12700" cap="flat">
              <a:noFill/>
              <a:miter lim="400000"/>
            </a:ln>
            <a:effectLst/>
          </p:spPr>
          <p:txBody>
            <a:bodyPr wrap="square" lIns="0" tIns="0" rIns="0" bIns="0" numCol="1" anchor="ctr">
              <a:noAutofit/>
            </a:bodyPr>
            <a:lstStyle/>
            <a:p>
              <a:pPr>
                <a:defRPr sz="1900">
                  <a:solidFill>
                    <a:srgbClr val="FF0000"/>
                  </a:solidFill>
                  <a:latin typeface="HiraMaruPro-W4"/>
                  <a:ea typeface="HiraMaruPro-W4"/>
                  <a:cs typeface="HiraMaruPro-W4"/>
                  <a:sym typeface="HiraMaruPro-W4"/>
                </a:defRPr>
              </a:pPr>
              <a:endParaRPr/>
            </a:p>
          </p:txBody>
        </p:sp>
        <p:sp>
          <p:nvSpPr>
            <p:cNvPr id="429" name="CSVデータ連携で完了"/>
            <p:cNvSpPr txBox="1"/>
            <p:nvPr/>
          </p:nvSpPr>
          <p:spPr>
            <a:xfrm>
              <a:off x="252974" y="0"/>
              <a:ext cx="1177352" cy="15201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0000"/>
                  </a:solidFill>
                  <a:latin typeface="HiraMaruPro-W4"/>
                  <a:ea typeface="HiraMaruPro-W4"/>
                  <a:cs typeface="HiraMaruPro-W4"/>
                  <a:sym typeface="HiraMaruPro-W4"/>
                </a:defRPr>
              </a:lvl1pPr>
            </a:lstStyle>
            <a:p>
              <a:r>
                <a:t>CSVデータ連携で完了</a:t>
              </a:r>
            </a:p>
          </p:txBody>
        </p:sp>
      </p:grpSp>
      <p:grpSp>
        <p:nvGrpSpPr>
          <p:cNvPr id="433" name="Google Shape;319;p35"/>
          <p:cNvGrpSpPr/>
          <p:nvPr/>
        </p:nvGrpSpPr>
        <p:grpSpPr>
          <a:xfrm>
            <a:off x="8061836" y="3899434"/>
            <a:ext cx="2162108" cy="1416685"/>
            <a:chOff x="0" y="0"/>
            <a:chExt cx="2162107" cy="1416683"/>
          </a:xfrm>
        </p:grpSpPr>
        <p:sp>
          <p:nvSpPr>
            <p:cNvPr id="431" name="Shape"/>
            <p:cNvSpPr/>
            <p:nvPr/>
          </p:nvSpPr>
          <p:spPr>
            <a:xfrm>
              <a:off x="0" y="0"/>
              <a:ext cx="2162108" cy="1416684"/>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F0000"/>
            </a:solidFill>
            <a:ln w="12700" cap="flat">
              <a:noFill/>
              <a:miter lim="400000"/>
            </a:ln>
            <a:effectLst/>
          </p:spPr>
          <p:txBody>
            <a:bodyPr wrap="square" lIns="0" tIns="0" rIns="0" bIns="0" numCol="1" anchor="ctr">
              <a:noAutofit/>
            </a:bodyPr>
            <a:lstStyle/>
            <a:p>
              <a:pPr>
                <a:defRPr sz="2400">
                  <a:solidFill>
                    <a:srgbClr val="FFFFFF"/>
                  </a:solidFill>
                  <a:latin typeface="HiraMaruPro-W4"/>
                  <a:ea typeface="HiraMaruPro-W4"/>
                  <a:cs typeface="HiraMaruPro-W4"/>
                  <a:sym typeface="HiraMaruPro-W4"/>
                </a:defRPr>
              </a:pPr>
              <a:endParaRPr/>
            </a:p>
          </p:txBody>
        </p:sp>
        <p:sp>
          <p:nvSpPr>
            <p:cNvPr id="432" name="なんと 6工数！"/>
            <p:cNvSpPr txBox="1"/>
            <p:nvPr/>
          </p:nvSpPr>
          <p:spPr>
            <a:xfrm>
              <a:off x="299426" y="103239"/>
              <a:ext cx="1410507" cy="113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400">
                  <a:solidFill>
                    <a:srgbClr val="FFFFFF"/>
                  </a:solidFill>
                  <a:latin typeface="HiraMaruPro-W4"/>
                  <a:ea typeface="HiraMaruPro-W4"/>
                  <a:cs typeface="HiraMaruPro-W4"/>
                  <a:sym typeface="HiraMaruPro-W4"/>
                </a:defRPr>
              </a:pPr>
              <a:r>
                <a:t>なんと</a:t>
              </a:r>
              <a:br/>
              <a:r>
                <a:t>6工数！</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CC8F"/>
        </a:solidFill>
        <a:effectLst/>
      </p:bgPr>
    </p:bg>
    <p:spTree>
      <p:nvGrpSpPr>
        <p:cNvPr id="1" name=""/>
        <p:cNvGrpSpPr/>
        <p:nvPr/>
      </p:nvGrpSpPr>
      <p:grpSpPr>
        <a:xfrm>
          <a:off x="0" y="0"/>
          <a:ext cx="0" cy="0"/>
          <a:chOff x="0" y="0"/>
          <a:chExt cx="0" cy="0"/>
        </a:xfrm>
      </p:grpSpPr>
      <p:sp>
        <p:nvSpPr>
          <p:cNvPr id="435" name="Google Shape;324;p36"/>
          <p:cNvSpPr txBox="1"/>
          <p:nvPr/>
        </p:nvSpPr>
        <p:spPr>
          <a:xfrm>
            <a:off x="2991699" y="2285624"/>
            <a:ext cx="8236502" cy="17152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年</a:t>
            </a:r>
            <a:r>
              <a:rPr sz="5000"/>
              <a:t>２</a:t>
            </a:r>
            <a:r>
              <a:t>回の契約更新で比較</a:t>
            </a:r>
            <a:br/>
            <a:r>
              <a:t>圧倒的なコストパフォーマンス</a:t>
            </a:r>
          </a:p>
        </p:txBody>
      </p:sp>
      <p:pic>
        <p:nvPicPr>
          <p:cNvPr id="436" name="Google Shape;325;p36" descr="Google Shape;325;p36"/>
          <p:cNvPicPr>
            <a:picLocks noChangeAspect="1"/>
          </p:cNvPicPr>
          <p:nvPr/>
        </p:nvPicPr>
        <p:blipFill>
          <a:blip r:embed="rId2"/>
          <a:stretch>
            <a:fillRect/>
          </a:stretch>
        </p:blipFill>
        <p:spPr>
          <a:xfrm>
            <a:off x="76200" y="-121976"/>
            <a:ext cx="2991701" cy="298936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776</Words>
  <Application>Microsoft Macintosh PowerPoint</Application>
  <PresentationFormat>Widescreen</PresentationFormat>
  <Paragraphs>184</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Geo</vt:lpstr>
      <vt:lpstr>HiraMaruPro-W4</vt:lpstr>
      <vt:lpstr>Lato</vt:lpstr>
      <vt:lpstr>Lato Light</vt:lpstr>
      <vt:lpstr>メイリオ</vt:lpstr>
      <vt:lpstr>Montserrat Light</vt:lpstr>
      <vt:lpstr>Montserrat Medium</vt:lpstr>
      <vt:lpstr>Arial</vt:lpstr>
      <vt:lpstr>Calibri</vt:lpstr>
      <vt:lpstr>Helvetica Neue</vt:lpstr>
      <vt:lpstr>Helvetica Neue Light</vt:lpstr>
      <vt:lpstr>Office Theme</vt:lpstr>
      <vt:lpstr>A社卸中 店長が簡単に使える 入社手続きプラットフォーム WelcomeHR_サービス概要</vt:lpstr>
      <vt:lpstr>PowerPoint Presentation</vt:lpstr>
      <vt:lpstr>人事労務におけるペーパーレスの課題が未だ未解決の上位に！</vt:lpstr>
      <vt:lpstr>人事労務だけでなく、店長の業務も効率化！！</vt:lpstr>
      <vt:lpstr>WelcomeHRで叶うこと</vt:lpstr>
      <vt:lpstr>多店舗展開企業様に多い現状と課題感について</vt:lpstr>
      <vt:lpstr>PowerPoint Presentation</vt:lpstr>
      <vt:lpstr>PowerPoint Presentation</vt:lpstr>
      <vt:lpstr>PowerPoint Presentation</vt:lpstr>
      <vt:lpstr>PowerPoint Presentation</vt:lpstr>
      <vt:lpstr>PowerPoint Presentation</vt:lpstr>
      <vt:lpstr>PowerPoint Presentation</vt:lpstr>
      <vt:lpstr>実際にどんな作業が効率化できるのか？</vt:lpstr>
      <vt:lpstr>PowerPoint Presentation</vt:lpstr>
      <vt:lpstr>WelcomeHRの開発スピードと軌跡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A社卸中 店長が簡単に使える 入社手続きプラットフォーム WelcomeHR_サービス概要</dc:title>
  <cp:lastModifiedBy>JONES Nick</cp:lastModifiedBy>
  <cp:revision>1</cp:revision>
  <dcterms:modified xsi:type="dcterms:W3CDTF">2021-05-11T22:27:11Z</dcterms:modified>
</cp:coreProperties>
</file>