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6" r:id="rId12"/>
    <p:sldId id="272" r:id="rId13"/>
    <p:sldId id="267" r:id="rId14"/>
    <p:sldId id="273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87"/>
  </p:normalViewPr>
  <p:slideViewPr>
    <p:cSldViewPr snapToGrid="0" snapToObjects="1">
      <p:cViewPr varScale="1">
        <p:scale>
          <a:sx n="121" d="100"/>
          <a:sy n="121" d="100"/>
        </p:scale>
        <p:origin x="16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33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6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0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0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15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8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6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3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3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9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3/1/24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6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Car Price Estimation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Blackford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881D-F775-FF59-CF31-8AB6B3CE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CDF Analysis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3D4A63-B555-4028-096C-709FBE504456}"/>
              </a:ext>
            </a:extLst>
          </p:cNvPr>
          <p:cNvSpPr txBox="1"/>
          <p:nvPr/>
        </p:nvSpPr>
        <p:spPr>
          <a:xfrm>
            <a:off x="685800" y="2438850"/>
            <a:ext cx="7772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effectLst/>
              </a:rPr>
              <a:t>Insight from CDF</a:t>
            </a:r>
            <a:r>
              <a:rPr lang="en-US" sz="2000" b="0" i="0" dirty="0">
                <a:effectLst/>
              </a:rPr>
              <a:t>: The Cumulative Distribution Function (CDF) plot shows the proportion of cars sold at or below a given price. For example, if the CDF value is 0.5 at a selling price of $10,000, it means that 50% of the cars are sold for $10,000 or less.</a:t>
            </a:r>
          </a:p>
          <a:p>
            <a:endParaRPr lang="en-US" sz="2000" dirty="0"/>
          </a:p>
          <a:p>
            <a:r>
              <a:rPr lang="en-US" sz="2000" dirty="0"/>
              <a:t>The CDF plot helps us understand what the distribution of selling prices looks like. </a:t>
            </a:r>
          </a:p>
        </p:txBody>
      </p:sp>
    </p:spTree>
    <p:extLst>
      <p:ext uri="{BB962C8B-B14F-4D97-AF65-F5344CB8AC3E}">
        <p14:creationId xmlns:p14="http://schemas.microsoft.com/office/powerpoint/2010/main" val="351611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Scatter Plot: </a:t>
            </a:r>
            <a:r>
              <a:rPr dirty="0" err="1"/>
              <a:t>selling_price</a:t>
            </a:r>
            <a:r>
              <a:rPr dirty="0"/>
              <a:t> vs year</a:t>
            </a:r>
          </a:p>
        </p:txBody>
      </p:sp>
      <p:pic>
        <p:nvPicPr>
          <p:cNvPr id="3" name="Picture 2" descr="scatter_year_pri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86" y="2233448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881D-F775-FF59-CF31-8AB6B3CE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Plot: </a:t>
            </a:r>
            <a:r>
              <a:rPr lang="en-US" dirty="0" err="1"/>
              <a:t>selling_price</a:t>
            </a:r>
            <a:r>
              <a:rPr lang="en-US" dirty="0"/>
              <a:t> vs year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3D4A63-B555-4028-096C-709FBE504456}"/>
              </a:ext>
            </a:extLst>
          </p:cNvPr>
          <p:cNvSpPr txBox="1"/>
          <p:nvPr/>
        </p:nvSpPr>
        <p:spPr>
          <a:xfrm>
            <a:off x="685800" y="2438850"/>
            <a:ext cx="7772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There is a positive correlation between the year of manufacture and the selling price, indicating that newer cars tend to be sold for higher prices.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The relationship appears to be linear, suggesting that the increase in price with each passing year is consistent.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Pearson's correlation coefficient can be calculated to quantify the strength of this linear relationship.</a:t>
            </a:r>
          </a:p>
        </p:txBody>
      </p:sp>
    </p:spTree>
    <p:extLst>
      <p:ext uri="{BB962C8B-B14F-4D97-AF65-F5344CB8AC3E}">
        <p14:creationId xmlns:p14="http://schemas.microsoft.com/office/powerpoint/2010/main" val="3393497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Scatter Plot: </a:t>
            </a:r>
            <a:r>
              <a:rPr dirty="0" err="1"/>
              <a:t>selling_price</a:t>
            </a:r>
            <a:r>
              <a:rPr dirty="0"/>
              <a:t> vs </a:t>
            </a:r>
            <a:r>
              <a:rPr dirty="0" err="1"/>
              <a:t>km_driven</a:t>
            </a:r>
            <a:endParaRPr dirty="0"/>
          </a:p>
        </p:txBody>
      </p:sp>
      <p:pic>
        <p:nvPicPr>
          <p:cNvPr id="3" name="Picture 2" descr="scatter_km_pri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6888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881D-F775-FF59-CF31-8AB6B3CE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Plot: </a:t>
            </a:r>
            <a:r>
              <a:rPr lang="en-US" dirty="0" err="1"/>
              <a:t>selling_price</a:t>
            </a:r>
            <a:r>
              <a:rPr lang="en-US" dirty="0"/>
              <a:t> vs </a:t>
            </a:r>
            <a:r>
              <a:rPr lang="en-US" dirty="0" err="1"/>
              <a:t>km_driven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3D4A63-B555-4028-096C-709FBE504456}"/>
              </a:ext>
            </a:extLst>
          </p:cNvPr>
          <p:cNvSpPr txBox="1"/>
          <p:nvPr/>
        </p:nvSpPr>
        <p:spPr>
          <a:xfrm>
            <a:off x="685800" y="2438850"/>
            <a:ext cx="77724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There is a negative correlation between the kilometers driven and the selling price, indicating that cars with higher mileage tend to be sold for lower prices.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The relationship might not be strictly linear, and further analysis could be done to explore any non-linear patterns.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Covariance can be calculated to understand the direction of the relationship, while Pearson's correlation coefficient can quantify the strength of the linear relationship.</a:t>
            </a:r>
          </a:p>
        </p:txBody>
      </p:sp>
    </p:spTree>
    <p:extLst>
      <p:ext uri="{BB962C8B-B14F-4D97-AF65-F5344CB8AC3E}">
        <p14:creationId xmlns:p14="http://schemas.microsoft.com/office/powerpoint/2010/main" val="1577775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400"/>
            </a:pPr>
            <a:r>
              <a:rPr lang="en-US" sz="2000" dirty="0"/>
              <a:t>Selling price = year + b </a:t>
            </a:r>
          </a:p>
          <a:p>
            <a:pPr>
              <a:defRPr sz="1400"/>
            </a:pPr>
            <a:r>
              <a:rPr sz="2000" dirty="0"/>
              <a:t>Simple Linear Regression RMSE: 505615.8507633035</a:t>
            </a:r>
          </a:p>
          <a:p>
            <a:r>
              <a:rPr sz="2000" dirty="0"/>
              <a:t>R-squared: 0.16227955276004047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400"/>
            </a:pPr>
            <a:r>
              <a:rPr lang="en-US" sz="2000" dirty="0"/>
              <a:t>Selling price = year + </a:t>
            </a:r>
            <a:r>
              <a:rPr lang="en-US" sz="2000" dirty="0" err="1"/>
              <a:t>km_driven</a:t>
            </a:r>
            <a:r>
              <a:rPr lang="en-US" sz="2000" dirty="0"/>
              <a:t> + </a:t>
            </a:r>
            <a:r>
              <a:rPr lang="en-US" sz="2000" dirty="0" err="1"/>
              <a:t>fuel_Diesel</a:t>
            </a:r>
            <a:r>
              <a:rPr lang="en-US" sz="2000" dirty="0"/>
              <a:t> + </a:t>
            </a:r>
            <a:r>
              <a:rPr lang="en-US" sz="2000" dirty="0" err="1"/>
              <a:t>transmission_Manual</a:t>
            </a:r>
            <a:endParaRPr lang="en-US" sz="2000" dirty="0"/>
          </a:p>
          <a:p>
            <a:pPr>
              <a:defRPr sz="1400"/>
            </a:pPr>
            <a:r>
              <a:rPr sz="2000" dirty="0"/>
              <a:t>Multiple Linear Regression RMSE: 429812.45879370533</a:t>
            </a:r>
          </a:p>
          <a:p>
            <a:r>
              <a:rPr sz="2000" dirty="0"/>
              <a:t>R-squared: 0.3946371643695855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400"/>
            </a:pPr>
            <a:r>
              <a:rPr sz="2000" dirty="0"/>
              <a:t>The analysis provided insights into the factors affecting car selling prices.</a:t>
            </a:r>
          </a:p>
          <a:p>
            <a:r>
              <a:rPr sz="2000" dirty="0"/>
              <a:t>Simple and multiple linear regression models were used to estimate selling prices based on various predictors.</a:t>
            </a:r>
          </a:p>
          <a:p>
            <a:r>
              <a:rPr sz="2000" dirty="0"/>
              <a:t>The results indicate that the year of manufacture and kilometers driven are significant predictors of selling price.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sz="2400" dirty="0"/>
              <a:t>The dataset contains the following variables:</a:t>
            </a:r>
          </a:p>
          <a:p>
            <a:r>
              <a:rPr sz="2400" dirty="0"/>
              <a:t>- year: The year in which the car was manufactured</a:t>
            </a:r>
          </a:p>
          <a:p>
            <a:r>
              <a:rPr sz="2400" dirty="0"/>
              <a:t>- </a:t>
            </a:r>
            <a:r>
              <a:rPr sz="2400" dirty="0" err="1"/>
              <a:t>km_driven</a:t>
            </a:r>
            <a:r>
              <a:rPr sz="2400" dirty="0"/>
              <a:t>: The total kilometers driven by the car</a:t>
            </a:r>
          </a:p>
          <a:p>
            <a:r>
              <a:rPr sz="2400" dirty="0"/>
              <a:t>- </a:t>
            </a:r>
            <a:r>
              <a:rPr sz="2400" dirty="0" err="1"/>
              <a:t>selling_price</a:t>
            </a:r>
            <a:r>
              <a:rPr sz="2400" dirty="0"/>
              <a:t>: The price at which the car is being sold</a:t>
            </a:r>
          </a:p>
          <a:p>
            <a:r>
              <a:rPr sz="2400" dirty="0"/>
              <a:t>- fuel: The type of fuel used by the car (e.g., Diesel, Petrol)</a:t>
            </a:r>
          </a:p>
          <a:p>
            <a:r>
              <a:rPr sz="2400" dirty="0"/>
              <a:t>- transmission: The type of transmission in the car (e.g., Manual, Automatic)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Histogram of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621F8-C618-18A4-6E4D-71A28C09A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94" y="2248005"/>
            <a:ext cx="7772400" cy="45265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Histogram of km_driven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CC8D9-5EFE-04F7-7C26-DBD729D88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53412"/>
            <a:ext cx="7772400" cy="45983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Histogram of selling_price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243AC-F4D4-1CA5-01AD-E794670E0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89" y="2219102"/>
            <a:ext cx="7772400" cy="4425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sz="2400" dirty="0"/>
              <a:t>There were no outliers in this dataset. If there were, we would handle them by removing or transforming them depending on the context.</a:t>
            </a:r>
            <a:endParaRPr lang="en-US" sz="2400" dirty="0"/>
          </a:p>
          <a:p>
            <a:pPr lvl="1"/>
            <a:r>
              <a:rPr lang="en-US" sz="2400" dirty="0"/>
              <a:t>For an expensive car we would likely keep the outlier </a:t>
            </a:r>
          </a:p>
          <a:p>
            <a:pPr lvl="1"/>
            <a:r>
              <a:rPr lang="en-US" sz="2400" dirty="0"/>
              <a:t>For a car with a selling price below $500, we would likely exclude as this price is unrealistic to be fair market value for the car </a:t>
            </a: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Descriptive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DDEBFB-3ACE-C42F-C75C-8293D36B4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6550" y="3049798"/>
            <a:ext cx="5937250" cy="227922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PMF Comparison: Cars Before and From 2010</a:t>
            </a:r>
          </a:p>
        </p:txBody>
      </p:sp>
      <p:pic>
        <p:nvPicPr>
          <p:cNvPr id="3" name="Picture 2" descr="pmf_compari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17" y="2254469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CDF of Selling Price</a:t>
            </a:r>
          </a:p>
        </p:txBody>
      </p:sp>
      <p:pic>
        <p:nvPicPr>
          <p:cNvPr id="3" name="Picture 2" descr="cdf_selling_pri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18" y="230702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{9263F9AF-68A9-D648-9E7C-8B75C110D0D1}tf10001120</Template>
  <TotalTime>24</TotalTime>
  <Words>524</Words>
  <Application>Microsoft Macintosh PowerPoint</Application>
  <PresentationFormat>On-screen Show (4:3)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Parcel</vt:lpstr>
      <vt:lpstr>Car Price Estimation Analysis</vt:lpstr>
      <vt:lpstr>Overview of Variables</vt:lpstr>
      <vt:lpstr>Histogram of year</vt:lpstr>
      <vt:lpstr>Histogram of km_driven</vt:lpstr>
      <vt:lpstr>Histogram of selling_price</vt:lpstr>
      <vt:lpstr>Outliers</vt:lpstr>
      <vt:lpstr>Descriptive Statistics</vt:lpstr>
      <vt:lpstr>PMF Comparison: Cars Before and From 2010</vt:lpstr>
      <vt:lpstr>CDF of Selling Price</vt:lpstr>
      <vt:lpstr>CDF Analysis </vt:lpstr>
      <vt:lpstr>Scatter Plot: selling_price vs year</vt:lpstr>
      <vt:lpstr>Scatter Plot: selling_price vs year</vt:lpstr>
      <vt:lpstr>Scatter Plot: selling_price vs km_driven</vt:lpstr>
      <vt:lpstr>Scatter Plot: selling_price vs km_driven</vt:lpstr>
      <vt:lpstr>Simple Linear Regression</vt:lpstr>
      <vt:lpstr>Multiple Linear Regression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Price Estimation Analysis</dc:title>
  <dc:subject/>
  <dc:creator/>
  <cp:keywords/>
  <dc:description>generated using python-pptx</dc:description>
  <cp:lastModifiedBy>Nick Blackford</cp:lastModifiedBy>
  <cp:revision>2</cp:revision>
  <dcterms:created xsi:type="dcterms:W3CDTF">2013-01-27T09:14:16Z</dcterms:created>
  <dcterms:modified xsi:type="dcterms:W3CDTF">2024-03-01T20:02:40Z</dcterms:modified>
  <cp:category/>
</cp:coreProperties>
</file>