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06BC-39B1-4429-8E19-1976B0753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434D-8F71-417C-8FB1-8D339031A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7BCE-90E8-4DF7-B8BC-4F38FABD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5D3F-1151-45EC-BA70-81A9DD06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6373-FC57-45CF-8553-FA923797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6198-8639-4489-A064-B2FD127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1BE7-0991-4F69-90AA-8CE1C267B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B113-C7F3-42F2-A475-99BA1CC4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BAD9-74A1-40B2-AEEA-90E1811F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4B47-8EB1-494B-99CA-924B4A5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659C6-A7C3-4DA7-8F06-81232FBE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ECDF-3603-4800-A6DB-B837C93E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3D76-3E6A-4C16-8BB4-069765FE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97FD-833A-430C-9FAE-7D1094C4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6FA5-ABD9-4F4B-B653-867BD18E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3235-36E3-48BA-B88A-4DCEC62C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17AB-435F-4D15-A19B-D20D4329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0694-93DF-452A-BA50-D08B45FF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7AE-EDDA-4D84-AB48-645ECE96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7835-B79D-4797-9D63-1983186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84A-5C3E-4B48-8C69-E0E3E6CC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3539-992F-4362-B7E5-E6719A35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52D8-1545-4E0D-B23E-064AF30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A372-3AF9-494E-BB2B-B1539B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09B1-624A-4AFE-8BFE-11D5D5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8830-2658-4B91-A80C-68919873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823-1893-4CB3-AA0A-0F1BCB18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D2B9-97C6-41C6-A3D7-D58D847C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09CA-42D4-4686-B37B-A3471CAF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8A30-ED12-4E5E-812A-983E519D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8E44-0E7C-448B-BE9E-8C31F0C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1CF-B838-4A19-9B66-DF44999D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1177-CAAC-447A-B35B-1A0C0813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7704-E934-4ABD-8274-DCFDB53A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23A87-8B6B-4615-B386-A54E4569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7455-D401-4FD7-81B6-771C5731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2D94-A93A-43F4-86A0-F5D7A830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8936C-96B7-4DF1-8F86-78D2E5F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61DF-55DB-4D68-B5A8-E4C883C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D9A-041D-4E27-A15C-D73B46B9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AB73B-15F8-4C95-928B-457B9345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BC0F-AE6C-4B12-9738-B5331FD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CAAE9-ED8F-4945-B843-E8535E0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0B0A-E56F-426D-974D-A4E6F102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D8506-C8B3-4A0F-8AC3-EC88577A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6633-786E-46DB-AC02-7EBF4F8E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BFAF-9E23-437C-B0C7-2AB06F58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E5F0-2B3D-4605-9E0C-2C80A138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C2673-474E-480C-B926-28DB886D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2A79-2BBE-4D04-ABA1-13BADD17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282-EF78-41A4-9CB8-03D4EBDB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A334-B817-4F51-BC0A-8D9D939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A581-024F-4BE5-887A-055495F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86C2-9661-4915-9621-CD6A86CE0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9250C-9BAC-4598-B2AB-78659ECA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6351-9F68-418E-AC0F-B4377085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2404-BF1F-4E0B-9734-E90A6B19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83F8-36BF-4626-9216-5FDA02B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C873-71D5-4E14-A15F-BF464BC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A524-3DF6-4C95-9737-515E226C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D4E4-76CA-4E0C-9011-0EF2BAE8D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22B6-5580-44AB-AB95-9D903FB36F5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545D-8ED2-4046-B30A-365A46B6C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4801-3794-41F9-9906-4421F65A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29FD-05F3-4B40-9E67-9F9618EF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E8C-CFAE-49F1-9BBC-8EE2A8D53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Estimating Transmission Effects of COVID-19 Vaccination in Long-Term Care Facilities Using Population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62C47-0EE8-4DB4-9882-291C2262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86122" cy="1175235"/>
          </a:xfrm>
        </p:spPr>
        <p:txBody>
          <a:bodyPr>
            <a:normAutofit/>
          </a:bodyPr>
          <a:lstStyle/>
          <a:p>
            <a:r>
              <a:rPr lang="en-US" dirty="0"/>
              <a:t>Nicholas Link, Pablo Martinez, and Mauricio </a:t>
            </a:r>
            <a:r>
              <a:rPr lang="en-US" dirty="0" err="1"/>
              <a:t>Santillana</a:t>
            </a:r>
            <a:endParaRPr lang="en-US" dirty="0"/>
          </a:p>
          <a:p>
            <a:r>
              <a:rPr lang="en-US" dirty="0"/>
              <a:t>CHIP Presentation, 3/31</a:t>
            </a:r>
          </a:p>
        </p:txBody>
      </p:sp>
    </p:spTree>
    <p:extLst>
      <p:ext uri="{BB962C8B-B14F-4D97-AF65-F5344CB8AC3E}">
        <p14:creationId xmlns:p14="http://schemas.microsoft.com/office/powerpoint/2010/main" val="19230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F99-9DBF-4238-855B-18336B92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4B1F-D446-4537-A0F5-8006B0F5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https://www.nature.com/articles/s43856-021-00015-1#:~:text=Our%20findings%20provide%20evidence%20that,escape%2C%20roll%20out%20and%20coverage.</a:t>
            </a:r>
          </a:p>
        </p:txBody>
      </p:sp>
    </p:spTree>
    <p:extLst>
      <p:ext uri="{BB962C8B-B14F-4D97-AF65-F5344CB8AC3E}">
        <p14:creationId xmlns:p14="http://schemas.microsoft.com/office/powerpoint/2010/main" val="37223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A19D-7443-4A26-AF20-BD42808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845F-31B7-4F20-9755-463A94C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53DB-D95D-4018-B671-1C895224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A852-D1D4-4BD7-A1D8-C850AE83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B5C-F7AD-4832-BAB2-FE6905B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873B-711B-4AA6-AC35-4202C07F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Estimating Transmission Effects of COVID-19 Vaccination in Long-Term Care Facilities Using Population Data</vt:lpstr>
      <vt:lpstr>Motivation</vt:lpstr>
      <vt:lpstr>Methods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Transmission Effects of COVID-19 Vaccination in Long-Term Care Facilities Using Population Data</dc:title>
  <dc:creator>Link, Nick</dc:creator>
  <cp:lastModifiedBy>Link, Nick</cp:lastModifiedBy>
  <cp:revision>2</cp:revision>
  <dcterms:created xsi:type="dcterms:W3CDTF">2022-03-27T21:18:11Z</dcterms:created>
  <dcterms:modified xsi:type="dcterms:W3CDTF">2022-03-27T21:36:52Z</dcterms:modified>
</cp:coreProperties>
</file>