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367" r:id="rId3"/>
    <p:sldId id="368" r:id="rId4"/>
    <p:sldId id="3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706" autoAdjust="0"/>
  </p:normalViewPr>
  <p:slideViewPr>
    <p:cSldViewPr>
      <p:cViewPr varScale="1">
        <p:scale>
          <a:sx n="157" d="100"/>
          <a:sy n="157" d="100"/>
        </p:scale>
        <p:origin x="156" y="2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12/18/2020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12/18/2020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12/18/2020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12/18/2020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12/18/2020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12/18/2020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12/18/2020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Boil Buddy PCB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9 December 2020</a:t>
            </a:r>
          </a:p>
          <a:p>
            <a:r>
              <a:rPr lang="en-US" dirty="0"/>
              <a:t>Nicolas Escobar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The goal of this project is to create a system to notify an absentminded cook when their pot of water is boiling.</a:t>
            </a:r>
          </a:p>
          <a:p>
            <a:r>
              <a:rPr lang="en-US" dirty="0"/>
              <a:t>Current methods are invasive </a:t>
            </a:r>
            <a:r>
              <a:rPr lang="en-US" b="0" i="0" dirty="0">
                <a:solidFill>
                  <a:srgbClr val="4D5156"/>
                </a:solidFill>
                <a:effectLst/>
                <a:latin typeface="Roboto"/>
              </a:rPr>
              <a:t>– reliant on submerged sensors.</a:t>
            </a:r>
          </a:p>
          <a:p>
            <a:pPr lvl="1"/>
            <a:r>
              <a:rPr lang="en-US" dirty="0">
                <a:solidFill>
                  <a:srgbClr val="4D5156"/>
                </a:solidFill>
                <a:latin typeface="Roboto"/>
              </a:rPr>
              <a:t>Boil Buddy will sense pot vibrations and humidity/temperature above the pot to determine boiling.</a:t>
            </a:r>
          </a:p>
          <a:p>
            <a:r>
              <a:rPr lang="en-US" dirty="0">
                <a:solidFill>
                  <a:srgbClr val="4D5156"/>
                </a:solidFill>
                <a:latin typeface="Roboto"/>
              </a:rPr>
              <a:t>Simpler options (e.g. kettle whistle, rattling boil alert) have limited reach/effect if the user is in another room, outside, or wearing headphones.</a:t>
            </a:r>
          </a:p>
          <a:p>
            <a:pPr lvl="1"/>
            <a:r>
              <a:rPr lang="en-US" dirty="0">
                <a:solidFill>
                  <a:srgbClr val="4D5156"/>
                </a:solidFill>
                <a:latin typeface="Roboto"/>
              </a:rPr>
              <a:t>Boil Buddy will send a push notification to the user’s phone/device to alert them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A463-67EE-4B05-A4AF-3D639C04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Block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26F43-5EFA-40D1-884C-992BDA8A6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366714"/>
            <a:ext cx="11696700" cy="430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2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2530-2CB3-4467-8471-59974382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Mechanical/Connection Block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D78472-87F7-4111-8D9F-068BD964F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58" y="1176619"/>
            <a:ext cx="6924684" cy="538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8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11918</TotalTime>
  <Words>122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Roboto</vt:lpstr>
      <vt:lpstr>Diamond Grid 16x9</vt:lpstr>
      <vt:lpstr>ENGI 301  Boil Buddy PCB Proposal</vt:lpstr>
      <vt:lpstr>Background Information</vt:lpstr>
      <vt:lpstr>Function Block Diagram</vt:lpstr>
      <vt:lpstr>Mechanical/Connection Block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Nicolas R Escobar</cp:lastModifiedBy>
  <cp:revision>411</cp:revision>
  <dcterms:created xsi:type="dcterms:W3CDTF">2018-01-09T20:24:50Z</dcterms:created>
  <dcterms:modified xsi:type="dcterms:W3CDTF">2020-12-19T05:28:30Z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