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2F10-5B10-4E33-981B-D347FE787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35392-FB07-4579-8ED4-446B0D0AF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1E39C-C832-47AB-9EE0-7CE134B5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252B-DD85-4BB3-BA21-43425B32C7D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4BEF9-270C-4344-B80B-2C8C87EE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8031F-F5D6-422D-AED6-E8B05650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E22F-B0D1-4399-AAA8-144C273A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4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F27F-798C-4A4B-9DBE-8D3E9A9E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4BE66-E873-45A7-BAEC-599664201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57CA5-ADD9-4DFE-A42A-03A422D9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252B-DD85-4BB3-BA21-43425B32C7D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6A6BC-92C2-4F85-A1B8-2815A7A7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BA3F7-42B1-45C3-A09D-0E7EAC79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E22F-B0D1-4399-AAA8-144C273A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5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1DBB29-FA10-46B5-953D-31151DBDE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9B05A-063D-4CA2-B665-AC547F20F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1AF82-1B62-4F03-B917-2763E2E9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252B-DD85-4BB3-BA21-43425B32C7D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6713B-264B-4FB9-B5BF-38D2EADF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6BDBD-F7CC-47BB-9AEC-34337C84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E22F-B0D1-4399-AAA8-144C273A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4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6F7F-C277-4D75-B582-EF54FAF7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AFDE9-C4AA-466C-B49C-8C15FE0C3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4585F-69D4-4BA2-B35E-7ADF18D4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252B-DD85-4BB3-BA21-43425B32C7D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8A3C2-5953-4A9E-91BC-4678523D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DF5BD-E298-4A29-A964-481F884A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E22F-B0D1-4399-AAA8-144C273A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3E9F-DC34-4CA5-98B6-479DE072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76A75-CA72-4C6D-B437-4BCB33D0C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3772D-E7E0-4B2D-AF0E-12ABFF0B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252B-DD85-4BB3-BA21-43425B32C7D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7B14-9A2C-46A1-AAD9-889E5812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92158-107A-4C1A-9308-200DFED4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E22F-B0D1-4399-AAA8-144C273A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9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F6EA-5D17-438D-A374-5D97F830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4569-1BC6-48AF-8473-B9AD99AA3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90B60-4772-4515-BCC6-5404E312E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D1CD7-83D1-4A42-87AF-7CBDDD98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252B-DD85-4BB3-BA21-43425B32C7D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CD63B-0538-4EEE-837C-D814F174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6A131-F336-49BF-B855-60B57F63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E22F-B0D1-4399-AAA8-144C273A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6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1B97-F330-4E0C-9760-02C58800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A4599-9FDD-4646-8311-C342D0A02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A8E46-D803-4747-893E-868AD08CF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8F783-C9B4-4EDD-9BCC-AD134E1FD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FB6E7-5B20-4C99-92A4-2523922A9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2B648-55FB-4805-BA84-EC6CD1D9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252B-DD85-4BB3-BA21-43425B32C7D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0CAB2-9217-4DCE-84FF-6C612A74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D7887-5F28-4E33-9E20-CFF59994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E22F-B0D1-4399-AAA8-144C273A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9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54D7-CF4E-46CC-AB19-3C597A5C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27429-F4E1-4FC0-BBB5-EA1B53A5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252B-DD85-4BB3-BA21-43425B32C7D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1E486-B1C7-4223-85DE-F9953B71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84802-9922-4C82-A047-1FA21FC6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E22F-B0D1-4399-AAA8-144C273A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1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B0C98-B34F-4D27-9BFA-6FFB2C12B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252B-DD85-4BB3-BA21-43425B32C7D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E8557-5365-406D-B014-89781357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E29F2-35D3-47C0-8819-99FFFDC1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E22F-B0D1-4399-AAA8-144C273A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4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6B3F-2CCA-41B1-A5C2-4939F1C9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C415-BC99-4A9E-87E4-B4DD97D03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A5FEC-1651-425A-96E9-2624EA5E9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EF8C9-6995-4804-ABE6-FC1BEFC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252B-DD85-4BB3-BA21-43425B32C7D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B9DAC-2643-40DC-AD1C-31AE1822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D1F3F-1C2D-467D-9260-A67DD32D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E22F-B0D1-4399-AAA8-144C273A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672E-36AC-46D2-8C7F-C8E1E38F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2BEB1-E1CE-4A34-9377-4F5834D79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E82A1-A67D-4DA1-A45D-6007C6C6C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1E6FF-8E39-4DD1-898C-CAFB7E1D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252B-DD85-4BB3-BA21-43425B32C7D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4FAD3-D305-4950-9486-35EEA017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3D1C5-3C2B-4277-9B95-93FC6FAD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E22F-B0D1-4399-AAA8-144C273A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B9F1F-3609-4168-AFF6-9DF67804E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D6DAB-3CC4-400B-A6A1-3F204EF05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E4AF1-4D63-444B-9022-6569DA939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252B-DD85-4BB3-BA21-43425B32C7D6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1C5E6-832D-42C0-8D67-7955F2114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86833-A7FB-4ACB-AD3E-BB509BCE4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2E22F-B0D1-4399-AAA8-144C273A0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7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5DFF-572A-413C-AC13-F0770EEE4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Scrum-Agile Approach</a:t>
            </a:r>
            <a:br>
              <a:rPr lang="en-US" dirty="0"/>
            </a:br>
            <a:r>
              <a:rPr lang="en-US" dirty="0"/>
              <a:t>in SNHU Travel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53545-B5D0-42BC-8549-17A7394B8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Nicholas Boodoo</a:t>
            </a:r>
          </a:p>
          <a:p>
            <a:r>
              <a:rPr lang="en-US" dirty="0"/>
              <a:t>CS 250</a:t>
            </a:r>
          </a:p>
        </p:txBody>
      </p:sp>
    </p:spTree>
    <p:extLst>
      <p:ext uri="{BB962C8B-B14F-4D97-AF65-F5344CB8AC3E}">
        <p14:creationId xmlns:p14="http://schemas.microsoft.com/office/powerpoint/2010/main" val="204390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77A3-AA00-456D-8122-78CBD1A7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Scrum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B85E-768B-4FB5-B1EC-D425BE25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Product Owner</a:t>
            </a:r>
          </a:p>
          <a:p>
            <a:pPr lvl="1"/>
            <a:r>
              <a:rPr lang="en-US" b="0" i="0" dirty="0">
                <a:solidFill>
                  <a:srgbClr val="374C57"/>
                </a:solidFill>
                <a:effectLst/>
                <a:latin typeface="ClearSans"/>
              </a:rPr>
              <a:t>Own a product in its entirety; they have the final word on strategic and tactical product decisions.</a:t>
            </a:r>
            <a:endParaRPr lang="en-US" dirty="0"/>
          </a:p>
          <a:p>
            <a:r>
              <a:rPr lang="en-US" dirty="0"/>
              <a:t>Scrum Master</a:t>
            </a:r>
          </a:p>
          <a:p>
            <a:pPr lvl="1"/>
            <a:r>
              <a:rPr lang="en-US" dirty="0">
                <a:solidFill>
                  <a:srgbClr val="374C57"/>
                </a:solidFill>
                <a:latin typeface="ClearSans"/>
              </a:rPr>
              <a:t>H</a:t>
            </a:r>
            <a:r>
              <a:rPr lang="en-US" b="0" i="0" dirty="0">
                <a:solidFill>
                  <a:srgbClr val="374C57"/>
                </a:solidFill>
                <a:effectLst/>
                <a:latin typeface="ClearSans"/>
              </a:rPr>
              <a:t>old the scrum team accountable to their working agreements, scrum values, and to the scrum framework itself.</a:t>
            </a:r>
            <a:endParaRPr lang="en-US" dirty="0"/>
          </a:p>
          <a:p>
            <a:r>
              <a:rPr lang="en-US" dirty="0"/>
              <a:t>Scrum Team</a:t>
            </a:r>
          </a:p>
          <a:p>
            <a:pPr lvl="1"/>
            <a:r>
              <a:rPr lang="en-US" dirty="0"/>
              <a:t>Developers</a:t>
            </a:r>
          </a:p>
          <a:p>
            <a:pPr lvl="1"/>
            <a:r>
              <a:rPr lang="en-US" dirty="0"/>
              <a:t>Product Testers</a:t>
            </a:r>
          </a:p>
        </p:txBody>
      </p:sp>
    </p:spTree>
    <p:extLst>
      <p:ext uri="{BB962C8B-B14F-4D97-AF65-F5344CB8AC3E}">
        <p14:creationId xmlns:p14="http://schemas.microsoft.com/office/powerpoint/2010/main" val="106856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D139-814C-47DD-9A36-B157DF2C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SDLC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1D976-3D6A-4858-A12C-84EC03036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C24"/>
                </a:solidFill>
                <a:effectLst/>
                <a:latin typeface="Roboto" panose="02000000000000000000" pitchFamily="2" charset="0"/>
              </a:rPr>
              <a:t>Collaborative decision making.</a:t>
            </a:r>
          </a:p>
          <a:p>
            <a:r>
              <a:rPr lang="en-US" dirty="0">
                <a:solidFill>
                  <a:srgbClr val="111C24"/>
                </a:solidFill>
                <a:latin typeface="Roboto" panose="02000000000000000000" pitchFamily="2" charset="0"/>
              </a:rPr>
              <a:t>C</a:t>
            </a:r>
            <a:r>
              <a:rPr lang="en-US" b="0" i="0" dirty="0">
                <a:solidFill>
                  <a:srgbClr val="111C24"/>
                </a:solidFill>
                <a:effectLst/>
                <a:latin typeface="Roboto" panose="02000000000000000000" pitchFamily="2" charset="0"/>
              </a:rPr>
              <a:t>yclical, iterative progression of producing working software. </a:t>
            </a:r>
          </a:p>
          <a:p>
            <a:r>
              <a:rPr lang="en-US" b="0" i="0" dirty="0">
                <a:solidFill>
                  <a:srgbClr val="111C24"/>
                </a:solidFill>
                <a:effectLst/>
                <a:latin typeface="Roboto" panose="02000000000000000000" pitchFamily="2" charset="0"/>
              </a:rPr>
              <a:t>Work is done in regularly iterated cycles</a:t>
            </a:r>
          </a:p>
          <a:p>
            <a:pPr lvl="1"/>
            <a:r>
              <a:rPr lang="en-US" b="0" i="0" dirty="0">
                <a:solidFill>
                  <a:srgbClr val="111C24"/>
                </a:solidFill>
                <a:effectLst/>
                <a:latin typeface="Roboto" panose="02000000000000000000" pitchFamily="2" charset="0"/>
              </a:rPr>
              <a:t>Sprints usually last two to four weeks.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4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AAB2-A05D-41F4-AA79-D0CE624F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SDLC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1196-83DD-4D45-B8DD-E4E7AFB57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6294" cy="4351338"/>
          </a:xfrm>
        </p:spPr>
        <p:txBody>
          <a:bodyPr/>
          <a:lstStyle/>
          <a:p>
            <a:r>
              <a:rPr lang="en-US" dirty="0"/>
              <a:t>User Story</a:t>
            </a:r>
          </a:p>
          <a:p>
            <a:r>
              <a:rPr lang="en-US" dirty="0"/>
              <a:t>Code review</a:t>
            </a:r>
          </a:p>
          <a:p>
            <a:r>
              <a:rPr lang="en-US" dirty="0"/>
              <a:t>Product testing</a:t>
            </a:r>
          </a:p>
          <a:p>
            <a:r>
              <a:rPr lang="en-US" dirty="0"/>
              <a:t>Design Review</a:t>
            </a:r>
          </a:p>
        </p:txBody>
      </p:sp>
      <p:pic>
        <p:nvPicPr>
          <p:cNvPr id="1028" name="Picture 4" descr="Agile SDLC methodology cycle | Synopsys ">
            <a:extLst>
              <a:ext uri="{FF2B5EF4-FFF2-40B4-BE49-F238E27FC236}">
                <a16:creationId xmlns:a16="http://schemas.microsoft.com/office/drawing/2014/main" id="{F553811C-9544-4300-9107-9500C4C67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5" y="0"/>
            <a:ext cx="6550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77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89A6-9C41-4515-8F42-018F9AA5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vs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328C6-AA09-4952-AE51-247125DAC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Agile</a:t>
            </a:r>
          </a:p>
          <a:p>
            <a:r>
              <a:rPr lang="en-US" dirty="0"/>
              <a:t>End goal can be unknown</a:t>
            </a:r>
          </a:p>
          <a:p>
            <a:r>
              <a:rPr lang="en-US" dirty="0"/>
              <a:t>Faster, high quality delivery</a:t>
            </a:r>
          </a:p>
          <a:p>
            <a:r>
              <a:rPr lang="en-US" dirty="0"/>
              <a:t>Better teamwork</a:t>
            </a:r>
          </a:p>
          <a:p>
            <a:r>
              <a:rPr lang="en-US" dirty="0"/>
              <a:t>Continuous improvement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B7CFEF-15B1-4C1D-8D32-3BD9764F2DA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Waterfall</a:t>
            </a:r>
          </a:p>
          <a:p>
            <a:r>
              <a:rPr lang="en-US" dirty="0"/>
              <a:t>Easy to use and manage</a:t>
            </a:r>
          </a:p>
          <a:p>
            <a:r>
              <a:rPr lang="en-US" dirty="0"/>
              <a:t>Requires well documented approach</a:t>
            </a:r>
          </a:p>
          <a:p>
            <a:r>
              <a:rPr lang="en-US" dirty="0"/>
              <a:t>Changes cannot be accommodated</a:t>
            </a:r>
          </a:p>
          <a:p>
            <a:r>
              <a:rPr lang="en-US" dirty="0"/>
              <a:t>Gathering accurate requirements can be challenging</a:t>
            </a:r>
          </a:p>
        </p:txBody>
      </p:sp>
    </p:spTree>
    <p:extLst>
      <p:ext uri="{BB962C8B-B14F-4D97-AF65-F5344CB8AC3E}">
        <p14:creationId xmlns:p14="http://schemas.microsoft.com/office/powerpoint/2010/main" val="107518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91C4-AA81-4855-AAB6-02C33A64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Agile or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7F406-EDF5-4D70-A527-4E6C5F51E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if you will need to make changes to the product</a:t>
            </a:r>
          </a:p>
          <a:p>
            <a:pPr lvl="1"/>
            <a:r>
              <a:rPr lang="en-US" dirty="0"/>
              <a:t>Waterfall does not accommodate for changes</a:t>
            </a:r>
          </a:p>
          <a:p>
            <a:r>
              <a:rPr lang="en-US" dirty="0"/>
              <a:t>Determine if you have a well balanced team</a:t>
            </a:r>
          </a:p>
          <a:p>
            <a:pPr lvl="1"/>
            <a:r>
              <a:rPr lang="en-US" dirty="0"/>
              <a:t>Agile requires a lot of teamwork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4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1C0E-4A35-48DB-8EC2-15960296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34DDD-2697-4FE8-965E-8C9A668DC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784" y="1817387"/>
            <a:ext cx="10515600" cy="4351338"/>
          </a:xfrm>
        </p:spPr>
        <p:txBody>
          <a:bodyPr/>
          <a:lstStyle/>
          <a:p>
            <a:r>
              <a:rPr lang="en-US" dirty="0">
                <a:effectLst/>
              </a:rPr>
              <a:t>1: Institute™, International Scrum. “Scrum Roles – the Scrum Team - International Scrum Institute.” </a:t>
            </a:r>
            <a:r>
              <a:rPr lang="en-US" i="1" dirty="0">
                <a:effectLst/>
              </a:rPr>
              <a:t>International Scrum Institute™</a:t>
            </a:r>
            <a:r>
              <a:rPr lang="en-US" dirty="0">
                <a:effectLst/>
              </a:rPr>
              <a:t>, International Scrum Institute™, 19 Nov. 2019, https://www.scrum-institute.org/Scrum_Roles_The_Scrum_Team.php. </a:t>
            </a:r>
          </a:p>
          <a:p>
            <a:r>
              <a:rPr lang="en-US" dirty="0">
                <a:effectLst/>
              </a:rPr>
              <a:t>2: “The Scrum Team Roles and Accountabilities [0.25 SEU].” </a:t>
            </a:r>
            <a:r>
              <a:rPr lang="en-US" i="1" dirty="0">
                <a:effectLst/>
              </a:rPr>
              <a:t>Scrum Alliance Resources</a:t>
            </a:r>
            <a:r>
              <a:rPr lang="en-US" dirty="0">
                <a:effectLst/>
              </a:rPr>
              <a:t>, https://resources.scrumalliance.org/Article/scrum-team. </a:t>
            </a:r>
          </a:p>
          <a:p>
            <a:r>
              <a:rPr lang="en-US" dirty="0">
                <a:effectLst/>
              </a:rPr>
              <a:t>3: “What's the Difference? Agile vs Scrum vs Waterfall vs Kanban.” </a:t>
            </a:r>
            <a:r>
              <a:rPr lang="en-US" i="1" dirty="0">
                <a:effectLst/>
              </a:rPr>
              <a:t>Smartsheet</a:t>
            </a:r>
            <a:r>
              <a:rPr lang="en-US" dirty="0">
                <a:effectLst/>
              </a:rPr>
              <a:t>, https://www.smartsheet.com/agile-vs-scrum-vs-waterfall-vs-kanban. </a:t>
            </a:r>
          </a:p>
          <a:p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75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289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ClearSans</vt:lpstr>
      <vt:lpstr>Roboto</vt:lpstr>
      <vt:lpstr>Office Theme</vt:lpstr>
      <vt:lpstr>The Scrum-Agile Approach in SNHU Travel</vt:lpstr>
      <vt:lpstr>The Scrum Team</vt:lpstr>
      <vt:lpstr>Agile SDLC Methodology</vt:lpstr>
      <vt:lpstr>Agile SDLC Parts</vt:lpstr>
      <vt:lpstr>Agile vs Waterfall</vt:lpstr>
      <vt:lpstr>Choosing Agile or Waterfall</vt:lpstr>
      <vt:lpstr>Bibliographies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Scrum-Agile Approach in SNHU Travel</dc:title>
  <dc:creator>Nick Boodoo</dc:creator>
  <cp:lastModifiedBy>Nick Boodoo</cp:lastModifiedBy>
  <cp:revision>1</cp:revision>
  <dcterms:created xsi:type="dcterms:W3CDTF">2021-12-11T22:27:43Z</dcterms:created>
  <dcterms:modified xsi:type="dcterms:W3CDTF">2021-12-11T22:44:43Z</dcterms:modified>
</cp:coreProperties>
</file>