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3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A52EF-91B0-401E-8453-F5CA331DA369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D2B82-C008-4C60-9AA1-C3B3EFF9D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Maybe</a:t>
            </a:r>
            <a:r>
              <a:rPr lang="en-CA" baseline="0" dirty="0"/>
              <a:t> have a picture showing the 4 nodes and the movement of the article between client nodes and the server node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D2B82-C008-4C60-9AA1-C3B3EFF9D7B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38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Recall CRDTs are</a:t>
            </a:r>
            <a:r>
              <a:rPr lang="en-CA" baseline="0" dirty="0"/>
              <a:t> data structures that allow all concurrent operations to commute.</a:t>
            </a:r>
          </a:p>
          <a:p>
            <a:endParaRPr lang="en-CA" baseline="0" dirty="0"/>
          </a:p>
          <a:p>
            <a:r>
              <a:rPr lang="en-CA" baseline="0" dirty="0"/>
              <a:t>This means fewer assumptions about the network. Happened-before is the same as </a:t>
            </a:r>
            <a:r>
              <a:rPr lang="en-CA" baseline="0" dirty="0" err="1"/>
              <a:t>Lamport’s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D2B82-C008-4C60-9AA1-C3B3EFF9D7B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76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One data type</a:t>
            </a:r>
            <a:r>
              <a:rPr lang="en-CA" baseline="0" dirty="0"/>
              <a:t> that fulfills the identifier requirements is an </a:t>
            </a:r>
            <a:r>
              <a:rPr lang="en-CA" b="1" baseline="0" dirty="0"/>
              <a:t>extended binary tree</a:t>
            </a:r>
            <a:r>
              <a:rPr lang="en-CA" b="0" baseline="0" dirty="0"/>
              <a:t> where a paragraph’s ID is its path in the tree.</a:t>
            </a:r>
            <a:endParaRPr lang="en-CA" b="1" baseline="0" dirty="0"/>
          </a:p>
          <a:p>
            <a:r>
              <a:rPr lang="en-CA" b="1" i="1" baseline="0" dirty="0"/>
              <a:t>…Explain how it meets the requirements…</a:t>
            </a:r>
            <a:endParaRPr lang="en-CA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D2B82-C008-4C60-9AA1-C3B3EFF9D7B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08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67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55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2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36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39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50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2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7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0642-3BA6-419C-9BC4-87FC51462957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594C-5366-458F-884C-DF12306D49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89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Peer-to-Peer Wikipedia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Chord overlay peer-to-peer network hosting </a:t>
            </a:r>
            <a:r>
              <a:rPr lang="en-CA" dirty="0" err="1"/>
              <a:t>Treedoc</a:t>
            </a:r>
            <a:r>
              <a:rPr lang="en-CA" dirty="0"/>
              <a:t> CDRTs</a:t>
            </a:r>
          </a:p>
        </p:txBody>
      </p:sp>
    </p:spTree>
    <p:extLst>
      <p:ext uri="{BB962C8B-B14F-4D97-AF65-F5344CB8AC3E}">
        <p14:creationId xmlns:p14="http://schemas.microsoft.com/office/powerpoint/2010/main" val="16487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Treedoc</a:t>
            </a:r>
            <a:r>
              <a:rPr lang="en-CA" dirty="0"/>
              <a:t> –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Server displays:  AXBC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13" y="1769321"/>
            <a:ext cx="3994057" cy="4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(of design??)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22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96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Treedoc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Commutative replicated data type based on extended binary trees</a:t>
            </a:r>
          </a:p>
          <a:p>
            <a:r>
              <a:rPr lang="en-CA" dirty="0"/>
              <a:t>Allows for offline/local editing of replica articles</a:t>
            </a:r>
          </a:p>
          <a:p>
            <a:r>
              <a:rPr lang="en-CA" dirty="0"/>
              <a:t>If operations replay in happened-before order, replicas converge automatically</a:t>
            </a:r>
          </a:p>
          <a:p>
            <a:r>
              <a:rPr lang="en-CA" dirty="0"/>
              <a:t>Edit history for free</a:t>
            </a:r>
          </a:p>
          <a:p>
            <a:r>
              <a:rPr lang="en-CA" dirty="0"/>
              <a:t>Represent article as a shared, replicated document, consisting of a sequence of paragraphs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787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Treedoc</a:t>
            </a:r>
            <a:r>
              <a:rPr lang="en-CA" dirty="0"/>
              <a:t> –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6953" cy="4351338"/>
              </a:xfrm>
            </p:spPr>
            <p:txBody>
              <a:bodyPr/>
              <a:lstStyle/>
              <a:p>
                <a:r>
                  <a:rPr lang="en-CA" dirty="0"/>
                  <a:t>Every paragraph must have a unique ID</a:t>
                </a:r>
              </a:p>
              <a:p>
                <a:r>
                  <a:rPr lang="en-CA" dirty="0"/>
                  <a:t>IDs have a total order, &lt;, consistent with the display order of paragraphs</a:t>
                </a:r>
              </a:p>
              <a:p>
                <a:r>
                  <a:rPr lang="en-CA" dirty="0"/>
                  <a:t>IDs must remain constant for the lifetime of the article</a:t>
                </a:r>
                <a:endParaRPr lang="en-CA" dirty="0"/>
              </a:p>
              <a:p>
                <a:r>
                  <a:rPr lang="en-CA" dirty="0"/>
                  <a:t>It must be possible to generate a new ID,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, between any two existing IDs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. Formally,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.</a:t>
                </a:r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6953" cy="4351338"/>
              </a:xfrm>
              <a:blipFill>
                <a:blip r:embed="rId2"/>
                <a:stretch>
                  <a:fillRect l="-1016" t="-2241" r="-7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58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Treedoc</a:t>
            </a:r>
            <a:r>
              <a:rPr lang="en-CA" dirty="0"/>
              <a:t> –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Extended Binary Tree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Operations</a:t>
            </a:r>
          </a:p>
          <a:p>
            <a:pPr lvl="1"/>
            <a:r>
              <a:rPr lang="en-CA" dirty="0"/>
              <a:t>insert(path, paragraph) – create a new node and insert it at the new path</a:t>
            </a:r>
          </a:p>
          <a:p>
            <a:pPr lvl="1"/>
            <a:r>
              <a:rPr lang="en-CA" dirty="0"/>
              <a:t>delete(path) – make the node at path invisible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57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Treedoc</a:t>
            </a:r>
            <a:r>
              <a:rPr lang="en-CA" dirty="0"/>
              <a:t> -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Client 1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2496738"/>
            <a:ext cx="2089944" cy="284123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Client 2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645" y="2505075"/>
            <a:ext cx="2083811" cy="2832894"/>
          </a:xfrm>
        </p:spPr>
      </p:pic>
    </p:spTree>
    <p:extLst>
      <p:ext uri="{BB962C8B-B14F-4D97-AF65-F5344CB8AC3E}">
        <p14:creationId xmlns:p14="http://schemas.microsoft.com/office/powerpoint/2010/main" val="31791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Treedoc</a:t>
            </a:r>
            <a:r>
              <a:rPr lang="en-CA" dirty="0"/>
              <a:t> -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Client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insert([(0:dC1)], “A”)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Client 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insert([(0:dC2)], “X”)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89" y="3309516"/>
            <a:ext cx="2864223" cy="25459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11" y="3309515"/>
            <a:ext cx="2864223" cy="25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Treedoc</a:t>
            </a:r>
            <a:r>
              <a:rPr lang="en-CA" dirty="0"/>
              <a:t> -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Client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insert([1(0:dC1)], “C”)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Client 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delete([(1:dS)])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06726"/>
            <a:ext cx="2526085" cy="3729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7" y="3006725"/>
            <a:ext cx="2774312" cy="25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9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320</Words>
  <Application>Microsoft Office PowerPoint</Application>
  <PresentationFormat>Widescreen</PresentationFormat>
  <Paragraphs>53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Peer-to-Peer Wikipedia</vt:lpstr>
      <vt:lpstr>Overview</vt:lpstr>
      <vt:lpstr>Chord</vt:lpstr>
      <vt:lpstr>Treedoc</vt:lpstr>
      <vt:lpstr>Treedoc – Requirements</vt:lpstr>
      <vt:lpstr>Treedoc – Data Structure</vt:lpstr>
      <vt:lpstr>Treedoc - Example</vt:lpstr>
      <vt:lpstr>Treedoc - Example</vt:lpstr>
      <vt:lpstr>Treedoc - Example</vt:lpstr>
      <vt:lpstr>Treedoc – Example</vt:lpstr>
      <vt:lpstr>Evaluation (of design??)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Wikipedia</dc:title>
  <dc:creator>Nick Bradley</dc:creator>
  <cp:lastModifiedBy>Nick Bradley</cp:lastModifiedBy>
  <cp:revision>11</cp:revision>
  <dcterms:created xsi:type="dcterms:W3CDTF">2016-12-04T02:28:27Z</dcterms:created>
  <dcterms:modified xsi:type="dcterms:W3CDTF">2016-12-04T04:25:37Z</dcterms:modified>
</cp:coreProperties>
</file>