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5"/>
  </p:normalViewPr>
  <p:slideViewPr>
    <p:cSldViewPr snapToGrid="0" snapToObjects="1">
      <p:cViewPr>
        <p:scale>
          <a:sx n="60" d="100"/>
          <a:sy n="60" d="100"/>
        </p:scale>
        <p:origin x="8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8E76-4095-2E4A-B685-EB7BE3ADA2D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8BC9-BF2A-8548-A600-976E73D4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906" y="175816"/>
            <a:ext cx="11057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Heart of Chord</a:t>
            </a:r>
            <a:r>
              <a:rPr lang="en-US" sz="3200" dirty="0" smtClean="0"/>
              <a:t>: </a:t>
            </a:r>
          </a:p>
          <a:p>
            <a:r>
              <a:rPr lang="en-US" sz="3200" b="1" i="1" dirty="0" smtClean="0"/>
              <a:t>Consistent Hashing: </a:t>
            </a:r>
            <a:r>
              <a:rPr lang="en-US" sz="3200" i="1" dirty="0" smtClean="0"/>
              <a:t>Map a </a:t>
            </a:r>
            <a:r>
              <a:rPr lang="en-US" sz="3200" b="1" i="1" dirty="0" smtClean="0">
                <a:solidFill>
                  <a:srgbClr val="FF0000"/>
                </a:solidFill>
              </a:rPr>
              <a:t>KEY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To a Fixed </a:t>
            </a:r>
            <a:r>
              <a:rPr lang="en-US" sz="3200" b="1" i="1" dirty="0" smtClean="0">
                <a:solidFill>
                  <a:srgbClr val="FF0000"/>
                </a:solidFill>
              </a:rPr>
              <a:t>LOCATION</a:t>
            </a:r>
            <a:r>
              <a:rPr lang="en-US" sz="3200" i="1" dirty="0" smtClean="0"/>
              <a:t>.</a:t>
            </a:r>
            <a:endParaRPr lang="en-US" sz="3200" b="1" i="1" dirty="0" smtClean="0">
              <a:solidFill>
                <a:srgbClr val="FF0000"/>
              </a:solidFill>
            </a:endParaRPr>
          </a:p>
          <a:p>
            <a:endParaRPr lang="en-US" sz="3200" b="1" i="1" dirty="0" smtClean="0">
              <a:solidFill>
                <a:srgbClr val="FF0000"/>
              </a:solidFill>
            </a:endParaRPr>
          </a:p>
          <a:p>
            <a:r>
              <a:rPr lang="en-US" sz="3200" b="1" i="1" dirty="0" smtClean="0"/>
              <a:t>KEY: </a:t>
            </a:r>
            <a:r>
              <a:rPr lang="en-US" sz="3200" i="1" dirty="0" smtClean="0"/>
              <a:t>Title of the Article</a:t>
            </a:r>
          </a:p>
          <a:p>
            <a:r>
              <a:rPr lang="en-US" sz="3200" b="1" i="1" dirty="0" smtClean="0"/>
              <a:t>LOCATION: </a:t>
            </a:r>
            <a:r>
              <a:rPr lang="en-US" sz="3200" i="1" dirty="0" smtClean="0"/>
              <a:t>Peer’s IP address</a:t>
            </a: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5345" y="3739842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Hash(peer1’s IP) = 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344" y="4109174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Hash(peer2’s IP) = 55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4651" y="4109174"/>
            <a:ext cx="21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Hash(peer4’s IP) = 36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4651" y="3739842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Hash(peer3’s IP) = 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17821" y="1787275"/>
            <a:ext cx="4875483" cy="4875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54562" y="1831725"/>
            <a:ext cx="130175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315113" y="3471939"/>
            <a:ext cx="130175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52714" y="2355795"/>
            <a:ext cx="130175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81889" y="6433664"/>
            <a:ext cx="130175" cy="13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54562" y="148924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380200" y="3225430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P12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83034" y="6394562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P36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92288" y="2079600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P55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3229" y="5539670"/>
            <a:ext cx="21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“Distributed System”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32537" y="5724336"/>
            <a:ext cx="1195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04844" y="53550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Hash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02753" y="5539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344" y="3278999"/>
            <a:ext cx="21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6 (64 </a:t>
            </a:r>
            <a:r>
              <a:rPr lang="en-US" smtClean="0"/>
              <a:t>peers max)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3230" y="3225429"/>
            <a:ext cx="4960968" cy="1324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>
            <a:endCxn id="22" idx="1"/>
          </p:cNvCxnSpPr>
          <p:nvPr/>
        </p:nvCxnSpPr>
        <p:spPr>
          <a:xfrm>
            <a:off x="4951828" y="5724336"/>
            <a:ext cx="2631206" cy="8395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4"/>
          </p:cNvCxnSpPr>
          <p:nvPr/>
        </p:nvCxnSpPr>
        <p:spPr>
          <a:xfrm flipH="1" flipV="1">
            <a:off x="7434314" y="2525073"/>
            <a:ext cx="712663" cy="403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6"/>
          </p:cNvCxnSpPr>
          <p:nvPr/>
        </p:nvCxnSpPr>
        <p:spPr>
          <a:xfrm flipV="1">
            <a:off x="7482889" y="1896812"/>
            <a:ext cx="2171673" cy="5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1"/>
          </p:cNvCxnSpPr>
          <p:nvPr/>
        </p:nvCxnSpPr>
        <p:spPr>
          <a:xfrm>
            <a:off x="9673626" y="1850789"/>
            <a:ext cx="1641487" cy="162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212064" y="3537026"/>
            <a:ext cx="3168136" cy="28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ingle Corner Rectangle 63"/>
          <p:cNvSpPr/>
          <p:nvPr/>
        </p:nvSpPr>
        <p:spPr>
          <a:xfrm>
            <a:off x="9313195" y="4310712"/>
            <a:ext cx="538697" cy="542600"/>
          </a:xfrm>
          <a:prstGeom prst="snip1Rect">
            <a:avLst>
              <a:gd name="adj" fmla="val 242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64029" y="239357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10?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312744" y="41779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199338" y="18577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10?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17482" y="562541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 animBg="1"/>
      <p:bldP spid="64" grpId="0" animBg="1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316" y="163114"/>
            <a:ext cx="419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Chord-With-Replication</a:t>
            </a:r>
            <a:endParaRPr lang="en-US" b="1" u="sng" dirty="0"/>
          </a:p>
        </p:txBody>
      </p:sp>
      <p:sp>
        <p:nvSpPr>
          <p:cNvPr id="3" name="Oval 2"/>
          <p:cNvSpPr/>
          <p:nvPr/>
        </p:nvSpPr>
        <p:spPr>
          <a:xfrm>
            <a:off x="1097280" y="1575583"/>
            <a:ext cx="4234374" cy="4234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50382" y="1953757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73913" y="3498379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9374" y="4331820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4040" y="5564234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96109" y="1883904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1999" y="4381240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45396" y="1645980"/>
            <a:ext cx="63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P60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837" y="4381240"/>
            <a:ext cx="50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3850" y="5721189"/>
            <a:ext cx="46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P38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7556" y="4358240"/>
            <a:ext cx="47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P19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0537" y="3344490"/>
            <a:ext cx="4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P15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8123" y="1734748"/>
            <a:ext cx="40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56520" y="286224"/>
            <a:ext cx="35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KEYS</a:t>
            </a:r>
            <a:r>
              <a:rPr lang="en-US" dirty="0" smtClean="0"/>
              <a:t>: </a:t>
            </a:r>
            <a:r>
              <a:rPr lang="en-US" sz="2400" dirty="0" smtClean="0">
                <a:solidFill>
                  <a:schemeClr val="accent2"/>
                </a:solidFill>
              </a:rPr>
              <a:t>2, 6, 7, 12, 30, 33, 60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0294" y="14471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2,6,7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1491" y="3616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8814" y="59384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30,33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2712" y="46499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5396" y="1365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60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9340" y="40873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NONE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04655" y="1575583"/>
            <a:ext cx="4234374" cy="4234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57757" y="1953757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81288" y="3498379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56749" y="4331820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091415" y="5564234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03484" y="1883904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89374" y="4381240"/>
            <a:ext cx="115482" cy="115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52771" y="1645980"/>
            <a:ext cx="63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P60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00212" y="4381240"/>
            <a:ext cx="50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P45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61225" y="5721189"/>
            <a:ext cx="462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P38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984931" y="4358240"/>
            <a:ext cx="47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P19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147912" y="3344490"/>
            <a:ext cx="4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P15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315498" y="1734748"/>
            <a:ext cx="40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P7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047669" y="144711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2,6,7,</a:t>
            </a:r>
            <a:r>
              <a:rPr lang="en-US" dirty="0" smtClean="0">
                <a:solidFill>
                  <a:schemeClr val="accent6"/>
                </a:solidFill>
              </a:rPr>
              <a:t>60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8866" y="361671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2,6,7</a:t>
            </a:r>
            <a:r>
              <a:rPr lang="en-US" dirty="0" smtClean="0">
                <a:solidFill>
                  <a:schemeClr val="accent2"/>
                </a:solidFill>
              </a:rPr>
              <a:t>,12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36189" y="59384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30,33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50087" y="4649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2771" y="1365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60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6715" y="40873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30,33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69022" y="3508104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Chord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82456" y="3556909"/>
            <a:ext cx="239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Chord-With-Replication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505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Why Chord?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0346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Scalability!</a:t>
            </a:r>
          </a:p>
          <a:p>
            <a:r>
              <a:rPr lang="en-US" sz="3600" dirty="0" smtClean="0"/>
              <a:t>Load Balance!</a:t>
            </a:r>
          </a:p>
          <a:p>
            <a:r>
              <a:rPr lang="en-US" altLang="zh-CN" sz="3600" dirty="0" smtClean="0"/>
              <a:t>Simple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&amp;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en-US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1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128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Why Chord?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Chord?</dc:title>
  <dc:creator>RainEr Gu</dc:creator>
  <cp:lastModifiedBy>RainEr Gu</cp:lastModifiedBy>
  <cp:revision>11</cp:revision>
  <dcterms:created xsi:type="dcterms:W3CDTF">2016-12-03T06:17:17Z</dcterms:created>
  <dcterms:modified xsi:type="dcterms:W3CDTF">2016-12-06T04:34:31Z</dcterms:modified>
</cp:coreProperties>
</file>