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88" d="100"/>
          <a:sy n="88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FECA-5F78-AB4C-A832-2DF7405C2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B388C-ED91-B241-B18B-F4A0F0C8C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4BA85-226C-1143-A60E-EBD34EBAF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8DE6-FB8D-7445-AB85-097F039C0251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9B7F8-F212-934F-BB9B-DECDDF999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CE23-3EC6-6647-9F70-58198044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588E-B82C-964D-AC62-27DA47AB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27F4-73ED-4546-8660-6F25CA9B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21622-3B6E-1A41-B731-5D6CD56CE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98FA3-9706-334F-B4C0-56404FDB3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8DE6-FB8D-7445-AB85-097F039C0251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1E22A-AA4C-1941-9515-036B83C7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19959-33CA-7246-9471-A36D64FD7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588E-B82C-964D-AC62-27DA47AB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1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1E68ED-9024-4246-8E75-331C556FE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19518-85DA-314D-AC97-B794E129B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62B1E-D740-434E-BF44-5E2A2A10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8DE6-FB8D-7445-AB85-097F039C0251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81539-05E6-6B4A-AFC1-40322E49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4573A-5130-C846-98AD-FC798F5A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588E-B82C-964D-AC62-27DA47AB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1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2909D-590D-404E-AE08-67FB9534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D9587-05A3-8640-9A17-244186EF3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6B6A0-6560-7142-9E3B-1945DF9D5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8DE6-FB8D-7445-AB85-097F039C0251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3A25B-284A-4544-8C86-9A2B3A57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D6859-4992-D140-B0A8-A2380D125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588E-B82C-964D-AC62-27DA47AB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9262-876D-E144-AE85-14464923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F9014-95AC-1540-B392-152C260B7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B4E9A-9EC1-AE4B-BEBC-44FF76F1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8DE6-FB8D-7445-AB85-097F039C0251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46AF4-1EAD-9F4E-9390-41628D1F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E8AA5-EA8E-2343-B6C8-22F1B4B1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588E-B82C-964D-AC62-27DA47AB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3CC1-DE23-464C-8183-E2F3D23E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AEAA7-375F-3044-9C81-E97D9CA7A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63ABB-743F-0844-9BB4-D99516498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A0D50-838C-B54C-AACF-68357C1EA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8DE6-FB8D-7445-AB85-097F039C0251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53102-A5FC-F746-9A5D-5EAA0ADF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66DC9-BBB0-B740-A0E7-9017F940E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588E-B82C-964D-AC62-27DA47AB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7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BD90-2DB5-3A47-B9E1-038E66880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BA9D3-C43D-3D4C-9C3A-F51C2DFBF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62BBA-BBDA-AA4F-9728-40D1B4C26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DE321-6693-2B4D-840C-B737DFC9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2F0FC-4132-594D-A465-475911559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B5D4D5-2F32-0941-A446-C2AE3CC02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8DE6-FB8D-7445-AB85-097F039C0251}" type="datetimeFigureOut">
              <a:rPr lang="en-US" smtClean="0"/>
              <a:t>5/14/19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25149-9036-3142-95A6-F47E57666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5EA442-A309-2045-8142-B2DCE5BF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588E-B82C-964D-AC62-27DA47AB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5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8DA3-D1F3-5446-A52A-2437911F9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E1AB7-5BA5-7D40-8B82-8892C419F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8DE6-FB8D-7445-AB85-097F039C0251}" type="datetimeFigureOut">
              <a:rPr lang="en-US" smtClean="0"/>
              <a:t>5/14/19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AFE0A-1BF5-DC4E-8D75-9DB385A5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2232F-B3EA-5847-AB86-6F62DEFCC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588E-B82C-964D-AC62-27DA47AB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00A31-17B5-C146-B3BF-42FA41EF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8DE6-FB8D-7445-AB85-097F039C0251}" type="datetimeFigureOut">
              <a:rPr lang="en-US" smtClean="0"/>
              <a:t>5/14/19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555555-C18F-B64B-B5F1-1C01D219F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0EDAC-7C98-2C4F-A93D-19DD5DB5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588E-B82C-964D-AC62-27DA47AB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6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1DC3-F095-3E4A-AC3F-ACCB18CD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0F075-3FCC-B34B-A95B-D0E48042D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A29B3-0754-8C45-8E88-5F05D78CE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0CB4C-344B-D24B-B0AF-FF1525E2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8DE6-FB8D-7445-AB85-097F039C0251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38B9A-FCEE-B141-AFD4-4C528D4A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4DEBD-86EE-554C-AEA5-14F017FF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588E-B82C-964D-AC62-27DA47AB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2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BD6B-CC8B-DD4B-AF09-C1FB2E23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D60EBC-35BB-C345-BD12-889A7AEBC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82874-065C-BB47-AA6F-F65EDA564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FA95B-A24D-D742-8320-F13C2B7F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8DE6-FB8D-7445-AB85-097F039C0251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0ECDA-A281-A240-A622-3880CD11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07D27-EF57-E44F-A237-76896191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588E-B82C-964D-AC62-27DA47AB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8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7A4E7-FD9B-D844-B2BF-F5DDEDD94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5BE3E-0A45-434C-8016-1BABFBFDD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16750-5243-3B43-854C-3EB13055B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48DE6-FB8D-7445-AB85-097F039C0251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1DEDA-3CC1-054A-8592-93C6F6073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ADA00-A972-1841-909D-F3564D789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1588E-B82C-964D-AC62-27DA47AB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6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19FABE-E3C2-3C4D-98D6-8CF6ED85AD66}"/>
              </a:ext>
            </a:extLst>
          </p:cNvPr>
          <p:cNvSpPr txBox="1"/>
          <p:nvPr/>
        </p:nvSpPr>
        <p:spPr>
          <a:xfrm>
            <a:off x="2434769" y="870858"/>
            <a:ext cx="1886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11973-0BCD-D540-911E-0B714F826FF2}"/>
              </a:ext>
            </a:extLst>
          </p:cNvPr>
          <p:cNvSpPr txBox="1"/>
          <p:nvPr/>
        </p:nvSpPr>
        <p:spPr>
          <a:xfrm>
            <a:off x="5230583" y="870858"/>
            <a:ext cx="1886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CB729-9C8C-CA45-806C-828CF3399CCF}"/>
              </a:ext>
            </a:extLst>
          </p:cNvPr>
          <p:cNvSpPr txBox="1"/>
          <p:nvPr/>
        </p:nvSpPr>
        <p:spPr>
          <a:xfrm>
            <a:off x="8026398" y="870858"/>
            <a:ext cx="1886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Causal Inference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556ACB-BC2E-D847-97F1-04DBD9510450}"/>
              </a:ext>
            </a:extLst>
          </p:cNvPr>
          <p:cNvSpPr txBox="1"/>
          <p:nvPr/>
        </p:nvSpPr>
        <p:spPr>
          <a:xfrm>
            <a:off x="129721" y="2916930"/>
            <a:ext cx="1886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Deterministic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093976-C464-AF4F-93AF-2016BC848821}"/>
              </a:ext>
            </a:extLst>
          </p:cNvPr>
          <p:cNvSpPr txBox="1"/>
          <p:nvPr/>
        </p:nvSpPr>
        <p:spPr>
          <a:xfrm>
            <a:off x="141967" y="3317300"/>
            <a:ext cx="1886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Stochastic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0A9EBC-18CB-5F45-8661-E51E532E9674}"/>
              </a:ext>
            </a:extLst>
          </p:cNvPr>
          <p:cNvSpPr txBox="1"/>
          <p:nvPr/>
        </p:nvSpPr>
        <p:spPr>
          <a:xfrm>
            <a:off x="7921174" y="6581001"/>
            <a:ext cx="426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/>
              <a:t>Hernán</a:t>
            </a:r>
            <a:r>
              <a:rPr lang="en-US" sz="1200" dirty="0"/>
              <a:t> </a:t>
            </a:r>
            <a:r>
              <a:rPr lang="en-US" sz="1200" i="1" dirty="0"/>
              <a:t>et al.</a:t>
            </a:r>
            <a:r>
              <a:rPr lang="en-US" sz="1200" dirty="0"/>
              <a:t> 2019, DOI: 10.1080/09332480.2019.1579578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23D044-DC1F-BF4B-B74C-C623D3D55E07}"/>
              </a:ext>
            </a:extLst>
          </p:cNvPr>
          <p:cNvSpPr/>
          <p:nvPr/>
        </p:nvSpPr>
        <p:spPr>
          <a:xfrm>
            <a:off x="2220685" y="1603046"/>
            <a:ext cx="2336801" cy="2446440"/>
          </a:xfrm>
          <a:prstGeom prst="ellipse">
            <a:avLst/>
          </a:prstGeom>
          <a:solidFill>
            <a:srgbClr val="0096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tx1"/>
                </a:solidFill>
              </a:rPr>
              <a:t>Summary Statistics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tx1"/>
                </a:solidFill>
              </a:rPr>
              <a:t>Basic 2x2 Tables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tx1"/>
                </a:solidFill>
              </a:rPr>
              <a:t>Unsupervised ML Classification Tasks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9BCE9CA-7D2A-774F-AABD-ACF39EF321D9}"/>
              </a:ext>
            </a:extLst>
          </p:cNvPr>
          <p:cNvSpPr/>
          <p:nvPr/>
        </p:nvSpPr>
        <p:spPr>
          <a:xfrm>
            <a:off x="3958772" y="2713392"/>
            <a:ext cx="4909458" cy="2236763"/>
          </a:xfrm>
          <a:prstGeom prst="ellipse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tx1"/>
                </a:solidFill>
              </a:rPr>
              <a:t>Mathematical Modeling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2C078E-16B5-9E45-B1E8-86EE5EC2D7BD}"/>
              </a:ext>
            </a:extLst>
          </p:cNvPr>
          <p:cNvSpPr/>
          <p:nvPr/>
        </p:nvSpPr>
        <p:spPr>
          <a:xfrm>
            <a:off x="4038597" y="1295400"/>
            <a:ext cx="4604659" cy="2391230"/>
          </a:xfrm>
          <a:prstGeom prst="ellipse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Regression Modeling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Un/Supervised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Risk Score Models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8B3775-3C2C-C24B-A891-5503A78341D5}"/>
              </a:ext>
            </a:extLst>
          </p:cNvPr>
          <p:cNvSpPr txBox="1"/>
          <p:nvPr/>
        </p:nvSpPr>
        <p:spPr>
          <a:xfrm>
            <a:off x="3500210" y="5625066"/>
            <a:ext cx="5521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What is your question?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F095AC-121A-0C4C-8004-353EFF375297}"/>
              </a:ext>
            </a:extLst>
          </p:cNvPr>
          <p:cNvSpPr/>
          <p:nvPr/>
        </p:nvSpPr>
        <p:spPr>
          <a:xfrm>
            <a:off x="7583711" y="1530472"/>
            <a:ext cx="2654305" cy="2446440"/>
          </a:xfrm>
          <a:prstGeom prst="ellipse">
            <a:avLst/>
          </a:pr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tx1"/>
                </a:solidFill>
              </a:rPr>
              <a:t>Randomized Control Trials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tx1"/>
                </a:solidFill>
              </a:rPr>
              <a:t>Regression Modeling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tx1"/>
                </a:solidFill>
              </a:rPr>
              <a:t>Inverse Probability Weights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tx1"/>
                </a:solidFill>
              </a:rPr>
              <a:t>G-formula</a:t>
            </a:r>
          </a:p>
        </p:txBody>
      </p:sp>
    </p:spTree>
    <p:extLst>
      <p:ext uri="{BB962C8B-B14F-4D97-AF65-F5344CB8AC3E}">
        <p14:creationId xmlns:p14="http://schemas.microsoft.com/office/powerpoint/2010/main" val="289578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50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2019-05-14T18:33:04Z</dcterms:created>
  <dcterms:modified xsi:type="dcterms:W3CDTF">2019-05-14T18:59:12Z</dcterms:modified>
</cp:coreProperties>
</file>