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 showGuides="1">
      <p:cViewPr varScale="1">
        <p:scale>
          <a:sx n="120" d="100"/>
          <a:sy n="120" d="100"/>
        </p:scale>
        <p:origin x="7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9D8A-8800-4A4A-A9B9-F810F79F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B6994-EDDC-6A4E-9C42-89994D92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BEF5-FFE7-8B40-AAD1-FC20514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9AFB-4005-344A-98CF-680F5DCD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DF09-818B-894D-AAF4-212F9F02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117F-7E26-1840-9BA1-CFA657F3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2BD7A-C9FA-1B47-B492-7F85E601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648C-F777-7149-B8C7-08390EFD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083C-3040-9F41-A1AB-16E867C8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B8EA-6159-6B45-8637-66B940E7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71501-F760-4342-BB81-0B23EE233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0929-206C-234E-8438-3AD731A78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B926-965A-4141-9C57-9FC76EB4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4A92-C661-874A-BF34-1DE08A18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555C-8F11-5D44-9D80-B5E4D7B3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F6A-ADCF-F345-91AE-F58B9159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CF0F-9EBE-424C-974F-07A58866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A076-4F19-344A-8FA5-945CFEB0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1D19-00F8-254C-AF5E-C33E21CE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282F-606F-3A48-B9BD-2AA84C77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127-178C-4348-AA20-6239270E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363F-AE15-024A-BA15-A036CD6B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6883-DD13-BD4D-96BE-501CD354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B66D-0342-8A4C-A117-EB9DADB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0FF1-1300-9942-8272-B16DAD0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E1DF-CC93-1548-A310-E2590F8B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CDBE-085B-2147-A2BD-59B90485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09BE-3C08-824C-9260-978078CA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BCE8-7AFB-B14C-ABCB-D4FEC756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4D9B3-0591-1A4C-8ABF-4EA98860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A6A8-74FC-4B43-A7B9-1B9D6E2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4968-AFE6-A747-8A0C-5595CA10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00E7-6889-2F4E-8531-17B92635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4C58-D04D-6E47-AB45-B6B7DB42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D31E4-B2F7-174B-85BA-CFE3A093A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0DCA-5EBA-1949-BA6B-A652D282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311F9-4205-F948-8BEE-B515F966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1591F-F8E0-5A48-917E-3B1F8938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8811D-2F89-4C4B-A3E1-CE870282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06F-093A-7540-8C39-978F7587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66F89-C550-2446-9AB6-680AD8CD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C2CCE-94FF-0C42-A3BB-B9696112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69D8B-1B2C-DF4A-839F-05971F57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22889-DC07-1F43-BFED-8C4CAC3B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33694-31A7-F74A-919B-B94289E0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CAB0C-D5F8-A240-B4A6-EE59F72D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690D-F9D3-5B49-8704-E0207007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4891-871F-9C4B-9972-311B8AE1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6EA85-D049-2F47-BFCA-5CE62E04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41CA-57A4-2A42-875A-1168F43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2A71-FFD9-9B45-8C93-6C4085F8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585E-4B5C-3643-B265-A1DBE15A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8C85-BFAB-0844-95B1-C40121E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FE4A0-A540-FF45-902E-F3CB4622E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B1BB-1C9C-6240-98C2-24B768EF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01ED-7388-8946-A905-54269D3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E841-F3F5-E041-9A66-4F020777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F0AF-CF50-CA4B-B3D2-7C6741DA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85E20-41C2-FB49-B6D6-1CDFE13F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CA1D-58EE-0D42-975D-44C1D931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E3A0-D156-DC40-9557-F294599ED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361D-43D3-F144-BE27-66D776502B82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3AE5-2034-6C40-A04F-AD14C6680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B8B2-9BDF-AD44-B3A5-DAC40574B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7407-359D-794F-AD3D-D76EE98D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7ED26-1990-9943-9D25-FC20421F1733}"/>
              </a:ext>
            </a:extLst>
          </p:cNvPr>
          <p:cNvGrpSpPr/>
          <p:nvPr/>
        </p:nvGrpSpPr>
        <p:grpSpPr>
          <a:xfrm>
            <a:off x="290456" y="61857"/>
            <a:ext cx="6669742" cy="1506070"/>
            <a:chOff x="290456" y="75304"/>
            <a:chExt cx="6669742" cy="15060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B8F2B6-0FDE-FD49-9235-F0B14A9E5059}"/>
                </a:ext>
              </a:extLst>
            </p:cNvPr>
            <p:cNvSpPr/>
            <p:nvPr/>
          </p:nvSpPr>
          <p:spPr>
            <a:xfrm>
              <a:off x="290456" y="75304"/>
              <a:ext cx="6669742" cy="1506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B072EB-24C3-754A-89C3-3B579D354F9A}"/>
                </a:ext>
              </a:extLst>
            </p:cNvPr>
            <p:cNvSpPr/>
            <p:nvPr/>
          </p:nvSpPr>
          <p:spPr>
            <a:xfrm>
              <a:off x="548639" y="236668"/>
              <a:ext cx="3334871" cy="1011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Amplicon Sequencing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27A22D-24E3-0740-ACB6-701FE5538AE2}"/>
                </a:ext>
              </a:extLst>
            </p:cNvPr>
            <p:cNvSpPr txBox="1"/>
            <p:nvPr/>
          </p:nvSpPr>
          <p:spPr>
            <a:xfrm>
              <a:off x="4797910" y="557611"/>
              <a:ext cx="188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Raw Data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174D75-3182-474D-A042-800C51B1EF64}"/>
              </a:ext>
            </a:extLst>
          </p:cNvPr>
          <p:cNvGrpSpPr/>
          <p:nvPr/>
        </p:nvGrpSpPr>
        <p:grpSpPr>
          <a:xfrm>
            <a:off x="290456" y="1694329"/>
            <a:ext cx="6669742" cy="1506070"/>
            <a:chOff x="290456" y="1742738"/>
            <a:chExt cx="6669742" cy="15060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206A5A-D71F-E940-82EE-04EB635D454D}"/>
                </a:ext>
              </a:extLst>
            </p:cNvPr>
            <p:cNvSpPr/>
            <p:nvPr/>
          </p:nvSpPr>
          <p:spPr>
            <a:xfrm>
              <a:off x="290456" y="1742738"/>
              <a:ext cx="6669742" cy="15060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4B356E-390A-D947-931A-3FE3E930DB13}"/>
                </a:ext>
              </a:extLst>
            </p:cNvPr>
            <p:cNvSpPr/>
            <p:nvPr/>
          </p:nvSpPr>
          <p:spPr>
            <a:xfrm>
              <a:off x="1075764" y="2092361"/>
              <a:ext cx="2280620" cy="806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SeekDeep</a:t>
              </a:r>
              <a:r>
                <a:rPr lang="en-US" dirty="0"/>
                <a:t> Analysis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1BA337-D45D-AB46-9E39-A00B4CAEDE22}"/>
                </a:ext>
              </a:extLst>
            </p:cNvPr>
            <p:cNvSpPr txBox="1"/>
            <p:nvPr/>
          </p:nvSpPr>
          <p:spPr>
            <a:xfrm>
              <a:off x="4195481" y="2311107"/>
              <a:ext cx="2764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latin typeface="Courier" pitchFamily="2" charset="0"/>
                </a:rPr>
                <a:t>SeekDeep</a:t>
              </a:r>
              <a:r>
                <a:rPr lang="en-US" b="1">
                  <a:latin typeface="Courier" pitchFamily="2" charset="0"/>
                </a:rPr>
                <a:t>_Analyses</a:t>
              </a:r>
              <a:endParaRPr lang="en-US" b="1" dirty="0">
                <a:latin typeface="Courier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DE61B6-C3BC-A343-AC1A-45E4CE73FB18}"/>
              </a:ext>
            </a:extLst>
          </p:cNvPr>
          <p:cNvGrpSpPr/>
          <p:nvPr/>
        </p:nvGrpSpPr>
        <p:grpSpPr>
          <a:xfrm>
            <a:off x="290456" y="3326801"/>
            <a:ext cx="6669742" cy="1506070"/>
            <a:chOff x="290456" y="3550022"/>
            <a:chExt cx="6669742" cy="15060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423FE-7EC8-F542-83E7-17850728FF9C}"/>
                </a:ext>
              </a:extLst>
            </p:cNvPr>
            <p:cNvSpPr/>
            <p:nvPr/>
          </p:nvSpPr>
          <p:spPr>
            <a:xfrm>
              <a:off x="290456" y="3550022"/>
              <a:ext cx="6669742" cy="15060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32334B-BB6B-3449-9DE8-6F5674D1FE60}"/>
                </a:ext>
              </a:extLst>
            </p:cNvPr>
            <p:cNvSpPr/>
            <p:nvPr/>
          </p:nvSpPr>
          <p:spPr>
            <a:xfrm>
              <a:off x="1355462" y="3899645"/>
              <a:ext cx="1721224" cy="806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Kmer</a:t>
              </a:r>
              <a:r>
                <a:rPr lang="en-US" dirty="0"/>
                <a:t> “Sensitivity” Analysis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58618-C4D7-1C44-81CA-C9921B427B30}"/>
                </a:ext>
              </a:extLst>
            </p:cNvPr>
            <p:cNvSpPr txBox="1"/>
            <p:nvPr/>
          </p:nvSpPr>
          <p:spPr>
            <a:xfrm>
              <a:off x="4327451" y="4118391"/>
              <a:ext cx="263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Courier" pitchFamily="2" charset="0"/>
                </a:rPr>
                <a:t>Kmer_Confirmation</a:t>
              </a:r>
              <a:endParaRPr lang="en-US" b="1" dirty="0">
                <a:latin typeface="Courier" pitchFamily="2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28A6-8E10-8845-9939-D432D637E0C0}"/>
              </a:ext>
            </a:extLst>
          </p:cNvPr>
          <p:cNvSpPr/>
          <p:nvPr/>
        </p:nvSpPr>
        <p:spPr>
          <a:xfrm>
            <a:off x="290456" y="4959273"/>
            <a:ext cx="6669742" cy="1506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7016A-7CE1-5B45-AA35-F8581FC08E02}"/>
              </a:ext>
            </a:extLst>
          </p:cNvPr>
          <p:cNvSpPr/>
          <p:nvPr/>
        </p:nvSpPr>
        <p:spPr>
          <a:xfrm>
            <a:off x="1366219" y="5013061"/>
            <a:ext cx="1473799" cy="1387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Pull Data Together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C90A6-650C-5D47-93DA-5FD45D03ECAD}"/>
              </a:ext>
            </a:extLst>
          </p:cNvPr>
          <p:cNvSpPr txBox="1"/>
          <p:nvPr/>
        </p:nvSpPr>
        <p:spPr>
          <a:xfrm>
            <a:off x="4797910" y="5527642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" pitchFamily="2" charset="0"/>
              </a:rPr>
              <a:t>One_Ring</a:t>
            </a:r>
            <a:endParaRPr lang="en-US" b="1" dirty="0">
              <a:latin typeface="Courier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AE03D8-5D12-2B47-BBB3-74FCB66DEDD6}"/>
              </a:ext>
            </a:extLst>
          </p:cNvPr>
          <p:cNvCxnSpPr/>
          <p:nvPr/>
        </p:nvCxnSpPr>
        <p:spPr>
          <a:xfrm>
            <a:off x="2216074" y="1234440"/>
            <a:ext cx="0" cy="809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0BF14E-41A0-BA40-8078-D215BD9F731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216074" y="2850776"/>
            <a:ext cx="0" cy="825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95CED2-86E2-7B42-8297-16D67D9588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30307" y="3899644"/>
            <a:ext cx="3324112" cy="2904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C339502-A1B9-7A42-8B82-E10F1A88E350}"/>
              </a:ext>
            </a:extLst>
          </p:cNvPr>
          <p:cNvCxnSpPr>
            <a:cxnSpLocks/>
            <a:endCxn id="20" idx="6"/>
          </p:cNvCxnSpPr>
          <p:nvPr/>
        </p:nvCxnSpPr>
        <p:spPr>
          <a:xfrm rot="5400000">
            <a:off x="2021171" y="4655819"/>
            <a:ext cx="1869956" cy="232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7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2020-04-16T14:46:12Z</dcterms:created>
  <dcterms:modified xsi:type="dcterms:W3CDTF">2020-04-20T22:11:59Z</dcterms:modified>
</cp:coreProperties>
</file>