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096B-2086-4592-975E-7C143ACD2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1D865AC7-803C-45FD-8AC2-E27E7C3CB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29CC782-CF2A-4D56-B046-1AC5B7D3D111}"/>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5" name="Footer Placeholder 4">
            <a:extLst>
              <a:ext uri="{FF2B5EF4-FFF2-40B4-BE49-F238E27FC236}">
                <a16:creationId xmlns:a16="http://schemas.microsoft.com/office/drawing/2014/main" id="{4739C922-8B5D-46CA-A8F6-64D79EB8328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1BA98CE-C3EB-433D-8C0D-8384073A3C55}"/>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331102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0C13-C780-4D73-8F5C-F1F04EA7B26A}"/>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77EF1AF-826D-4F28-A685-FCAA29E7F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F8642FD-AA12-4E15-9A29-11B2CD40D473}"/>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5" name="Footer Placeholder 4">
            <a:extLst>
              <a:ext uri="{FF2B5EF4-FFF2-40B4-BE49-F238E27FC236}">
                <a16:creationId xmlns:a16="http://schemas.microsoft.com/office/drawing/2014/main" id="{C488623B-D340-4AA6-ABFE-5BA620DBA4D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C99FE30-F30D-4C3C-9BFF-AE5820161F5E}"/>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162654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EB3647-1464-4091-B205-6CFFCE190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3BEA474-3ECB-4CE1-83E7-10BAEE793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3B77976-589F-4A5D-B03B-6767589A8D25}"/>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5" name="Footer Placeholder 4">
            <a:extLst>
              <a:ext uri="{FF2B5EF4-FFF2-40B4-BE49-F238E27FC236}">
                <a16:creationId xmlns:a16="http://schemas.microsoft.com/office/drawing/2014/main" id="{1776BE51-556E-4613-80EE-671D0B69405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90427CB-CB88-486B-BF7D-099932F07526}"/>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293817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FFE6-32ED-4750-897E-7B3593492A5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38BBA3C-7807-4A93-91F4-41044A380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646AE41-8A7E-4F98-BA10-D218C58A1395}"/>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5" name="Footer Placeholder 4">
            <a:extLst>
              <a:ext uri="{FF2B5EF4-FFF2-40B4-BE49-F238E27FC236}">
                <a16:creationId xmlns:a16="http://schemas.microsoft.com/office/drawing/2014/main" id="{09C6E72D-ECF1-4615-9877-D485D343F90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A196867-3910-47BE-A9F4-DCB9DD55374F}"/>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250184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E05B-D945-40E3-BFEB-DC7E99FE2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A21BFB0-9F3B-4E3D-8324-C30A2811F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A227B-8CF4-49BA-88F3-18A25D3F774B}"/>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5" name="Footer Placeholder 4">
            <a:extLst>
              <a:ext uri="{FF2B5EF4-FFF2-40B4-BE49-F238E27FC236}">
                <a16:creationId xmlns:a16="http://schemas.microsoft.com/office/drawing/2014/main" id="{05DF50FB-A879-4190-A239-7426F502049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E367FAC-2F86-441F-BBB3-2A48AF9EC0B7}"/>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388763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EF1B-4458-4492-9B34-26D747539DB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7D87CD6-E2E4-4744-8C83-6FBA98D441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740429D-F2F7-4DC3-B11F-F521DE8A5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828D3C4B-AB46-4817-8DDD-9CB40803AA3B}"/>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6" name="Footer Placeholder 5">
            <a:extLst>
              <a:ext uri="{FF2B5EF4-FFF2-40B4-BE49-F238E27FC236}">
                <a16:creationId xmlns:a16="http://schemas.microsoft.com/office/drawing/2014/main" id="{AC8C7656-ED96-43E4-8FED-0E9F30AA0BC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345A5E5-3F99-41CE-BAC5-8065709151FA}"/>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5312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D6D2-5DC9-45B4-B8F5-3F95F1FEC8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64F04E7-9703-4981-9C98-1B9B9A98A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758A91-01EE-4860-B207-0C65AA685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845BFE9F-9304-4BB0-9A81-668888398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8B7CD6-171F-4029-BABC-28004A78E2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BF60FA5-4420-4042-B54F-84999F22CB6D}"/>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8" name="Footer Placeholder 7">
            <a:extLst>
              <a:ext uri="{FF2B5EF4-FFF2-40B4-BE49-F238E27FC236}">
                <a16:creationId xmlns:a16="http://schemas.microsoft.com/office/drawing/2014/main" id="{16E47C02-D99F-4A23-AE38-4616DED6378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1065B4D-9E96-470E-A48B-1B4D9C77772D}"/>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225720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80F9-2DE7-4E34-A50F-83FA3D4CD1A1}"/>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9963C3D-BA6B-4BDC-9247-6D6032BDBA00}"/>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4" name="Footer Placeholder 3">
            <a:extLst>
              <a:ext uri="{FF2B5EF4-FFF2-40B4-BE49-F238E27FC236}">
                <a16:creationId xmlns:a16="http://schemas.microsoft.com/office/drawing/2014/main" id="{91351B51-A9FC-44DC-B8CB-6E3FC9B94CEA}"/>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E6A846A-B47A-4AD4-8BF7-7155DCF43BEA}"/>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41435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CF66B-F555-4C54-BF56-CB7E53FCA8F6}"/>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3" name="Footer Placeholder 2">
            <a:extLst>
              <a:ext uri="{FF2B5EF4-FFF2-40B4-BE49-F238E27FC236}">
                <a16:creationId xmlns:a16="http://schemas.microsoft.com/office/drawing/2014/main" id="{5A59C8B2-2F06-4FBA-993A-D5EF537BF3E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09E9801-B7E1-4C9E-86F0-FE3A7360F988}"/>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110229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4023-4CFD-49F0-940B-0AEDE272C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6DDB424D-D0AC-421A-8BB7-BA9DC8033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9D3E772-FF20-4093-856E-DD813695F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75139-FAD5-4362-94E5-AC59A5B8E8A8}"/>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6" name="Footer Placeholder 5">
            <a:extLst>
              <a:ext uri="{FF2B5EF4-FFF2-40B4-BE49-F238E27FC236}">
                <a16:creationId xmlns:a16="http://schemas.microsoft.com/office/drawing/2014/main" id="{D7DEEF30-5AF0-4598-8945-6268A5687BC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BE6B74D-34CE-43B1-8937-62AC2091A48C}"/>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186441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1A92-1FB7-4EFF-9E29-E18531E3E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879AC5A8-0446-4581-AFDA-7EAFC720A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7A988EC2-48D9-46B4-AE24-342E11E68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71883-555C-4B25-9FCC-661175FAD003}"/>
              </a:ext>
            </a:extLst>
          </p:cNvPr>
          <p:cNvSpPr>
            <a:spLocks noGrp="1"/>
          </p:cNvSpPr>
          <p:nvPr>
            <p:ph type="dt" sz="half" idx="10"/>
          </p:nvPr>
        </p:nvSpPr>
        <p:spPr/>
        <p:txBody>
          <a:bodyPr/>
          <a:lstStyle/>
          <a:p>
            <a:fld id="{291DDA23-B115-4B16-BCAC-0B4B8083BD8F}" type="datetimeFigureOut">
              <a:rPr lang="en-MY" smtClean="0"/>
              <a:t>6/11/2021</a:t>
            </a:fld>
            <a:endParaRPr lang="en-MY"/>
          </a:p>
        </p:txBody>
      </p:sp>
      <p:sp>
        <p:nvSpPr>
          <p:cNvPr id="6" name="Footer Placeholder 5">
            <a:extLst>
              <a:ext uri="{FF2B5EF4-FFF2-40B4-BE49-F238E27FC236}">
                <a16:creationId xmlns:a16="http://schemas.microsoft.com/office/drawing/2014/main" id="{F5C6A0A8-B991-4588-9928-23EBCC4AB96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75BF0AF-F9DB-4EDD-9385-F746138922D7}"/>
              </a:ext>
            </a:extLst>
          </p:cNvPr>
          <p:cNvSpPr>
            <a:spLocks noGrp="1"/>
          </p:cNvSpPr>
          <p:nvPr>
            <p:ph type="sldNum" sz="quarter" idx="12"/>
          </p:nvPr>
        </p:nvSpPr>
        <p:spPr/>
        <p:txBody>
          <a:bodyPr/>
          <a:lstStyle/>
          <a:p>
            <a:fld id="{BBFD5124-0B60-4039-BBB0-E11643B54BB3}" type="slidenum">
              <a:rPr lang="en-MY" smtClean="0"/>
              <a:t>‹#›</a:t>
            </a:fld>
            <a:endParaRPr lang="en-MY"/>
          </a:p>
        </p:txBody>
      </p:sp>
    </p:spTree>
    <p:extLst>
      <p:ext uri="{BB962C8B-B14F-4D97-AF65-F5344CB8AC3E}">
        <p14:creationId xmlns:p14="http://schemas.microsoft.com/office/powerpoint/2010/main" val="100443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DB0CE-BE82-480D-BE30-CD9452681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54B26EC-AEF1-468A-8F40-719836D1D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A222E51-80D4-4755-8FC0-1F2BDC192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DDA23-B115-4B16-BCAC-0B4B8083BD8F}" type="datetimeFigureOut">
              <a:rPr lang="en-MY" smtClean="0"/>
              <a:t>6/11/2021</a:t>
            </a:fld>
            <a:endParaRPr lang="en-MY"/>
          </a:p>
        </p:txBody>
      </p:sp>
      <p:sp>
        <p:nvSpPr>
          <p:cNvPr id="5" name="Footer Placeholder 4">
            <a:extLst>
              <a:ext uri="{FF2B5EF4-FFF2-40B4-BE49-F238E27FC236}">
                <a16:creationId xmlns:a16="http://schemas.microsoft.com/office/drawing/2014/main" id="{92CB3C1A-0350-40AC-9D52-89FE96E54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748C51C-F985-44B1-B476-F5309A762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D5124-0B60-4039-BBB0-E11643B54BB3}" type="slidenum">
              <a:rPr lang="en-MY" smtClean="0"/>
              <a:t>‹#›</a:t>
            </a:fld>
            <a:endParaRPr lang="en-MY"/>
          </a:p>
        </p:txBody>
      </p:sp>
    </p:spTree>
    <p:extLst>
      <p:ext uri="{BB962C8B-B14F-4D97-AF65-F5344CB8AC3E}">
        <p14:creationId xmlns:p14="http://schemas.microsoft.com/office/powerpoint/2010/main" val="2792830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BEA77F-BE55-4FC0-B332-E57C44FD6575}"/>
              </a:ext>
            </a:extLst>
          </p:cNvPr>
          <p:cNvSpPr/>
          <p:nvPr/>
        </p:nvSpPr>
        <p:spPr>
          <a:xfrm>
            <a:off x="999241" y="1498862"/>
            <a:ext cx="3374796" cy="1244338"/>
          </a:xfrm>
          <a:prstGeom prst="round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lvl="2" algn="ctr"/>
            <a:r>
              <a:rPr lang="en-MY" dirty="0"/>
              <a:t>Online hours</a:t>
            </a:r>
          </a:p>
          <a:p>
            <a:pPr algn="r"/>
            <a:r>
              <a:rPr lang="en-MY" dirty="0"/>
              <a:t>9:00 a.m. – 8:00 p.m.</a:t>
            </a:r>
          </a:p>
        </p:txBody>
      </p:sp>
      <p:pic>
        <p:nvPicPr>
          <p:cNvPr id="1028" name="Picture 4" descr="✓ Vector illustration of call center black icon. Support and consulting  concept. Buttons for business projects, symbols for mobile apps and service  live call and chat. Silhouette of operator, consultant, assistant premium">
            <a:extLst>
              <a:ext uri="{FF2B5EF4-FFF2-40B4-BE49-F238E27FC236}">
                <a16:creationId xmlns:a16="http://schemas.microsoft.com/office/drawing/2014/main" id="{1B7E49CA-62DB-44B4-BB4F-58462313581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4395" b="94922" l="53418" r="94824">
                        <a14:foregroundMark x1="73242" y1="70410" x2="73828" y2="71387"/>
                        <a14:foregroundMark x1="71094" y1="67676" x2="72559" y2="72266"/>
                        <a14:foregroundMark x1="69336" y1="68164" x2="71094" y2="72461"/>
                        <a14:foregroundMark x1="73535" y1="66895" x2="74902" y2="70801"/>
                        <a14:foregroundMark x1="72168" y1="75879" x2="72559" y2="78809"/>
                        <a14:foregroundMark x1="70898" y1="75977" x2="71582" y2="79199"/>
                        <a14:foregroundMark x1="73926" y1="76660" x2="73828" y2="79590"/>
                        <a14:foregroundMark x1="69336" y1="69141" x2="71777" y2="74121"/>
                        <a14:foregroundMark x1="66406" y1="55664" x2="68164" y2="55273"/>
                        <a14:foregroundMark x1="69043" y1="71387" x2="73730" y2="76270"/>
                        <a14:foregroundMark x1="64063" y1="56934" x2="64063" y2="56934"/>
                        <a14:foregroundMark x1="71875" y1="54395" x2="71875" y2="54395"/>
                      </a14:backgroundRemoval>
                    </a14:imgEffect>
                  </a14:imgLayer>
                </a14:imgProps>
              </a:ext>
              <a:ext uri="{28A0092B-C50C-407E-A947-70E740481C1C}">
                <a14:useLocalDpi xmlns:a14="http://schemas.microsoft.com/office/drawing/2010/main" val="0"/>
              </a:ext>
            </a:extLst>
          </a:blip>
          <a:srcRect l="48345" t="50000"/>
          <a:stretch/>
        </p:blipFill>
        <p:spPr bwMode="auto">
          <a:xfrm>
            <a:off x="1042862" y="1562490"/>
            <a:ext cx="1234393" cy="1194847"/>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07659B60-2071-4418-A9F0-19D97C365A2D}"/>
              </a:ext>
            </a:extLst>
          </p:cNvPr>
          <p:cNvSpPr/>
          <p:nvPr/>
        </p:nvSpPr>
        <p:spPr>
          <a:xfrm>
            <a:off x="999241" y="3268838"/>
            <a:ext cx="3374796" cy="1244338"/>
          </a:xfrm>
          <a:prstGeom prst="round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lvl="2" algn="ctr"/>
            <a:r>
              <a:rPr lang="en-MY" dirty="0"/>
              <a:t>Available 24/7</a:t>
            </a:r>
          </a:p>
        </p:txBody>
      </p:sp>
      <p:pic>
        <p:nvPicPr>
          <p:cNvPr id="1032" name="Picture 8" descr="245,213 Mail Illustrations &amp;amp; Clip Art - iStock">
            <a:extLst>
              <a:ext uri="{FF2B5EF4-FFF2-40B4-BE49-F238E27FC236}">
                <a16:creationId xmlns:a16="http://schemas.microsoft.com/office/drawing/2014/main" id="{BB4973BF-4A52-4EB3-B5C7-A5F19C7CAFD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551" b="40961" l="26524" r="75039">
                        <a14:foregroundMark x1="67320" y1="11601" x2="71405" y2="11601"/>
                      </a14:backgroundRemoval>
                    </a14:imgEffect>
                  </a14:imgLayer>
                </a14:imgProps>
              </a:ext>
              <a:ext uri="{28A0092B-C50C-407E-A947-70E740481C1C}">
                <a14:useLocalDpi xmlns:a14="http://schemas.microsoft.com/office/drawing/2010/main" val="0"/>
              </a:ext>
            </a:extLst>
          </a:blip>
          <a:srcRect l="20460" r="18897" b="54488"/>
          <a:stretch/>
        </p:blipFill>
        <p:spPr bwMode="auto">
          <a:xfrm>
            <a:off x="999241" y="3342709"/>
            <a:ext cx="1461155" cy="10965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17A1DC9F-C453-46C7-B97E-67237867A93D}"/>
              </a:ext>
            </a:extLst>
          </p:cNvPr>
          <p:cNvSpPr/>
          <p:nvPr/>
        </p:nvSpPr>
        <p:spPr>
          <a:xfrm>
            <a:off x="999241" y="5024677"/>
            <a:ext cx="3374796" cy="1244338"/>
          </a:xfrm>
          <a:prstGeom prst="round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lvl="2" algn="ctr"/>
            <a:r>
              <a:rPr lang="en-MY" dirty="0"/>
              <a:t>Available 24/7</a:t>
            </a:r>
          </a:p>
        </p:txBody>
      </p:sp>
      <p:sp>
        <p:nvSpPr>
          <p:cNvPr id="6" name="Rectangle 5">
            <a:extLst>
              <a:ext uri="{FF2B5EF4-FFF2-40B4-BE49-F238E27FC236}">
                <a16:creationId xmlns:a16="http://schemas.microsoft.com/office/drawing/2014/main" id="{2C188843-A4B4-471E-AB5B-67212567D7AE}"/>
              </a:ext>
            </a:extLst>
          </p:cNvPr>
          <p:cNvSpPr/>
          <p:nvPr/>
        </p:nvSpPr>
        <p:spPr>
          <a:xfrm>
            <a:off x="2450864" y="5091802"/>
            <a:ext cx="1463381" cy="26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600" dirty="0"/>
              <a:t>Virtual Chatbot</a:t>
            </a:r>
          </a:p>
        </p:txBody>
      </p:sp>
      <p:pic>
        <p:nvPicPr>
          <p:cNvPr id="1034" name="Picture 10" descr="7,812 Chatbot Illustrations &amp;amp; Clip Art - iStock">
            <a:extLst>
              <a:ext uri="{FF2B5EF4-FFF2-40B4-BE49-F238E27FC236}">
                <a16:creationId xmlns:a16="http://schemas.microsoft.com/office/drawing/2014/main" id="{5ABE1F4E-1FF7-43AF-81C4-161844E2194F}"/>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3203" b="76307" l="23203" r="75654">
                        <a14:foregroundMark x1="34804" y1="40359" x2="66503" y2="61111"/>
                        <a14:foregroundMark x1="57026" y1="32680" x2="39869" y2="59150"/>
                        <a14:foregroundMark x1="38562" y1="36601" x2="55065" y2="59804"/>
                        <a14:foregroundMark x1="43627" y1="40033" x2="47386" y2="61438"/>
                        <a14:foregroundMark x1="52778" y1="41667" x2="49020" y2="64216"/>
                        <a14:foregroundMark x1="61111" y1="42157" x2="60294" y2="60131"/>
                        <a14:foregroundMark x1="63725" y1="49673" x2="63589" y2="65311"/>
                        <a14:foregroundMark x1="65686" y1="53431" x2="55719" y2="66176"/>
                        <a14:foregroundMark x1="61111" y1="67320" x2="43137" y2="69935"/>
                        <a14:foregroundMark x1="54412" y1="66503" x2="38562" y2="63889"/>
                        <a14:foregroundMark x1="47712" y1="68954" x2="47386" y2="67647"/>
                        <a14:foregroundMark x1="38072" y1="52614" x2="38562" y2="58824"/>
                        <a14:foregroundMark x1="34804" y1="43301" x2="36275" y2="60131"/>
                        <a14:foregroundMark x1="37582" y1="41830" x2="34641" y2="53758"/>
                        <a14:foregroundMark x1="35948" y1="39052" x2="34477" y2="39869"/>
                        <a14:foregroundMark x1="49837" y1="68791" x2="42810" y2="63889"/>
                        <a14:foregroundMark x1="42810" y1="63889" x2="35621" y2="54902"/>
                        <a14:foregroundMark x1="35621" y1="54902" x2="35621" y2="54902"/>
                        <a14:foregroundMark x1="37908" y1="66340" x2="30392" y2="47712"/>
                        <a14:foregroundMark x1="31699" y1="47222" x2="44281" y2="32353"/>
                        <a14:foregroundMark x1="44281" y1="32353" x2="44281" y2="32353"/>
                        <a14:foregroundMark x1="45588" y1="31699" x2="55065" y2="32190"/>
                        <a14:foregroundMark x1="54085" y1="31863" x2="51961" y2="39216"/>
                        <a14:foregroundMark x1="50163" y1="32353" x2="46732" y2="38235"/>
                        <a14:foregroundMark x1="46569" y1="32353" x2="44608" y2="38725"/>
                        <a14:foregroundMark x1="39216" y1="51144" x2="40196" y2="46569"/>
                        <a14:foregroundMark x1="57026" y1="59314" x2="57516" y2="59477"/>
                        <a14:foregroundMark x1="64591" y1="64294" x2="66993" y2="54085"/>
                        <a14:foregroundMark x1="70752" y1="57190" x2="66667" y2="38725"/>
                        <a14:foregroundMark x1="70588" y1="54248" x2="67974" y2="42320"/>
                        <a14:foregroundMark x1="68301" y1="52614" x2="62582" y2="40523"/>
                        <a14:foregroundMark x1="64216" y1="39542" x2="58497" y2="33333"/>
                        <a14:foregroundMark x1="59314" y1="42484" x2="60621" y2="35621"/>
                        <a14:foregroundMark x1="57680" y1="36928" x2="57026" y2="34314"/>
                        <a14:foregroundMark x1="58660" y1="47712" x2="57516" y2="41503"/>
                        <a14:foregroundMark x1="70752" y1="46242" x2="67974" y2="38399"/>
                        <a14:foregroundMark x1="63562" y1="37092" x2="58987" y2="31863"/>
                        <a14:foregroundMark x1="66340" y1="37745" x2="62420" y2="32388"/>
                        <a14:foregroundMark x1="58824" y1="30719" x2="43464" y2="29739"/>
                        <a14:foregroundMark x1="54046" y1="28629" x2="41391" y2="30762"/>
                        <a14:foregroundMark x1="44311" y1="29699" x2="31050" y2="38273"/>
                        <a14:foregroundMark x1="29478" y1="40686" x2="30882" y2="44771"/>
                        <a14:foregroundMark x1="36928" y1="37745" x2="31209" y2="53431"/>
                        <a14:foregroundMark x1="31209" y1="53431" x2="34967" y2="62908"/>
                        <a14:foregroundMark x1="35752" y1="63889" x2="36275" y2="64542"/>
                        <a14:foregroundMark x1="35360" y1="63399" x2="35752" y2="63889"/>
                        <a14:foregroundMark x1="35229" y1="63235" x2="35360" y2="63399"/>
                        <a14:foregroundMark x1="34967" y1="62908" x2="35229" y2="63235"/>
                        <a14:foregroundMark x1="32004" y1="63399" x2="32026" y2="63725"/>
                        <a14:foregroundMark x1="31993" y1="63235" x2="32004" y2="63399"/>
                        <a14:foregroundMark x1="30719" y1="44608" x2="31993" y2="63235"/>
                        <a14:foregroundMark x1="32026" y1="63725" x2="32026" y2="63889"/>
                        <a14:foregroundMark x1="53595" y1="47712" x2="53595" y2="47712"/>
                        <a14:backgroundMark x1="37745" y1="76144" x2="33497" y2="73693"/>
                        <a14:backgroundMark x1="40523" y1="77288" x2="32353" y2="73039"/>
                        <a14:backgroundMark x1="40033" y1="76634" x2="31863" y2="71732"/>
                        <a14:backgroundMark x1="39542" y1="77941" x2="31699" y2="70752"/>
                        <a14:backgroundMark x1="42320" y1="76961" x2="32026" y2="72222"/>
                        <a14:backgroundMark x1="41667" y1="76797" x2="31863" y2="71569"/>
                        <a14:backgroundMark x1="30882" y1="70752" x2="42320" y2="76961"/>
                        <a14:backgroundMark x1="31699" y1="70588" x2="41667" y2="76307"/>
                        <a14:backgroundMark x1="41667" y1="76307" x2="42157" y2="76471"/>
                        <a14:backgroundMark x1="33824" y1="67810" x2="29902" y2="63399"/>
                        <a14:backgroundMark x1="26961" y1="57353" x2="25327" y2="49673"/>
                        <a14:backgroundMark x1="29285" y1="38374" x2="31699" y2="34150"/>
                        <a14:backgroundMark x1="25817" y1="44444" x2="28606" y2="39563"/>
                        <a14:backgroundMark x1="37745" y1="30556" x2="46078" y2="25654"/>
                        <a14:backgroundMark x1="50980" y1="25000" x2="56209" y2="25817"/>
                        <a14:backgroundMark x1="63562" y1="28922" x2="73856" y2="37092"/>
                        <a14:backgroundMark x1="72876" y1="39542" x2="76307" y2="50490"/>
                        <a14:backgroundMark x1="75163" y1="51307" x2="73693" y2="59967"/>
                        <a14:backgroundMark x1="73693" y1="59967" x2="63235" y2="70588"/>
                        <a14:backgroundMark x1="62582" y1="71405" x2="53922" y2="75163"/>
                        <a14:backgroundMark x1="53922" y1="75163" x2="53268" y2="75163"/>
                        <a14:backgroundMark x1="52124" y1="75163" x2="42484" y2="73856"/>
                        <a14:backgroundMark x1="29085" y1="63725" x2="26307" y2="59150"/>
                        <a14:backgroundMark x1="32026" y1="64869" x2="32026" y2="64869"/>
                        <a14:backgroundMark x1="31536" y1="64379" x2="31536" y2="64379"/>
                        <a14:backgroundMark x1="31863" y1="64216" x2="31863" y2="64216"/>
                        <a14:backgroundMark x1="31863" y1="63889" x2="31863" y2="63889"/>
                        <a14:backgroundMark x1="31863" y1="63399" x2="31863" y2="63399"/>
                        <a14:backgroundMark x1="31536" y1="63235" x2="31536" y2="63235"/>
                        <a14:backgroundMark x1="25490" y1="54575" x2="24510" y2="47876"/>
                        <a14:backgroundMark x1="23856" y1="52614" x2="23856" y2="52614"/>
                        <a14:backgroundMark x1="24673" y1="53758" x2="23366" y2="48529"/>
                        <a14:backgroundMark x1="29697" y1="38475" x2="31536" y2="34477"/>
                        <a14:backgroundMark x1="27778" y1="42647" x2="29120" y2="39729"/>
                        <a14:backgroundMark x1="31536" y1="34477" x2="33660" y2="31863"/>
                        <a14:backgroundMark x1="33007" y1="32026" x2="42974" y2="27614"/>
                        <a14:backgroundMark x1="43954" y1="26961" x2="49510" y2="26307"/>
                        <a14:backgroundMark x1="51307" y1="24510" x2="51471" y2="24020"/>
                        <a14:backgroundMark x1="50490" y1="24510" x2="50980" y2="24510"/>
                        <a14:backgroundMark x1="51144" y1="24510" x2="49510" y2="24346"/>
                        <a14:backgroundMark x1="51471" y1="24346" x2="50327" y2="24346"/>
                        <a14:backgroundMark x1="51144" y1="24346" x2="50490" y2="24183"/>
                        <a14:backgroundMark x1="51307" y1="24837" x2="51797" y2="23693"/>
                        <a14:backgroundMark x1="51307" y1="24183" x2="49837" y2="24183"/>
                        <a14:backgroundMark x1="50817" y1="23693" x2="52614" y2="25490"/>
                        <a14:backgroundMark x1="29248" y1="40686" x2="29248" y2="40686"/>
                        <a14:backgroundMark x1="25327" y1="52941" x2="23366" y2="50654"/>
                        <a14:backgroundMark x1="25000" y1="51471" x2="25490" y2="51961"/>
                        <a14:backgroundMark x1="29085" y1="40033" x2="29902" y2="38562"/>
                        <a14:backgroundMark x1="30229" y1="38072" x2="30065" y2="38725"/>
                        <a14:backgroundMark x1="30065" y1="38399" x2="28922" y2="40033"/>
                        <a14:backgroundMark x1="28922" y1="40523" x2="29248" y2="40033"/>
                        <a14:backgroundMark x1="29085" y1="40359" x2="29575" y2="39869"/>
                        <a14:backgroundMark x1="29085" y1="39379" x2="28431" y2="38562"/>
                        <a14:backgroundMark x1="29085" y1="40523" x2="29248" y2="40033"/>
                      </a14:backgroundRemoval>
                    </a14:imgEffect>
                  </a14:imgLayer>
                </a14:imgProps>
              </a:ext>
              <a:ext uri="{28A0092B-C50C-407E-A947-70E740481C1C}">
                <a14:useLocalDpi xmlns:a14="http://schemas.microsoft.com/office/drawing/2010/main" val="0"/>
              </a:ext>
            </a:extLst>
          </a:blip>
          <a:srcRect l="14253" t="22827" r="23477" b="24681"/>
          <a:stretch/>
        </p:blipFill>
        <p:spPr bwMode="auto">
          <a:xfrm>
            <a:off x="825632" y="5024677"/>
            <a:ext cx="1451623" cy="1208220"/>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1205FAA-89E6-42B1-89AE-E2639F524190}"/>
              </a:ext>
            </a:extLst>
          </p:cNvPr>
          <p:cNvSpPr/>
          <p:nvPr/>
        </p:nvSpPr>
        <p:spPr>
          <a:xfrm>
            <a:off x="2450864" y="3342709"/>
            <a:ext cx="1463381" cy="26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600" dirty="0"/>
              <a:t>Email</a:t>
            </a:r>
          </a:p>
        </p:txBody>
      </p:sp>
      <p:sp>
        <p:nvSpPr>
          <p:cNvPr id="18" name="Rectangle 17">
            <a:extLst>
              <a:ext uri="{FF2B5EF4-FFF2-40B4-BE49-F238E27FC236}">
                <a16:creationId xmlns:a16="http://schemas.microsoft.com/office/drawing/2014/main" id="{CD79E417-8A65-4FE3-91E7-1DA69AD1FCE8}"/>
              </a:ext>
            </a:extLst>
          </p:cNvPr>
          <p:cNvSpPr/>
          <p:nvPr/>
        </p:nvSpPr>
        <p:spPr>
          <a:xfrm>
            <a:off x="2460396" y="1562490"/>
            <a:ext cx="1463381" cy="26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600" dirty="0"/>
              <a:t>Live Support</a:t>
            </a:r>
          </a:p>
        </p:txBody>
      </p:sp>
    </p:spTree>
    <p:extLst>
      <p:ext uri="{BB962C8B-B14F-4D97-AF65-F5344CB8AC3E}">
        <p14:creationId xmlns:p14="http://schemas.microsoft.com/office/powerpoint/2010/main" val="425328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22</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CHAN WEI XIAN</dc:creator>
  <cp:lastModifiedBy>NICHOLAS CHAN WEI XIAN</cp:lastModifiedBy>
  <cp:revision>1</cp:revision>
  <dcterms:created xsi:type="dcterms:W3CDTF">2021-11-05T19:30:49Z</dcterms:created>
  <dcterms:modified xsi:type="dcterms:W3CDTF">2021-11-05T20:13:20Z</dcterms:modified>
</cp:coreProperties>
</file>