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3" r:id="rId3"/>
    <p:sldId id="258" r:id="rId4"/>
    <p:sldId id="274" r:id="rId5"/>
    <p:sldId id="259" r:id="rId6"/>
    <p:sldId id="261" r:id="rId7"/>
    <p:sldId id="290" r:id="rId8"/>
    <p:sldId id="265" r:id="rId9"/>
    <p:sldId id="281" r:id="rId10"/>
    <p:sldId id="282" r:id="rId11"/>
    <p:sldId id="283" r:id="rId12"/>
    <p:sldId id="284" r:id="rId13"/>
    <p:sldId id="285" r:id="rId14"/>
    <p:sldId id="286" r:id="rId15"/>
    <p:sldId id="287" r:id="rId16"/>
    <p:sldId id="288" r:id="rId17"/>
    <p:sldId id="289" r:id="rId18"/>
    <p:sldId id="280" r:id="rId19"/>
    <p:sldId id="278" r:id="rId20"/>
    <p:sldId id="279" r:id="rId21"/>
    <p:sldId id="263" r:id="rId22"/>
    <p:sldId id="264"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4" autoAdjust="0"/>
    <p:restoredTop sz="94657" autoAdjust="0"/>
  </p:normalViewPr>
  <p:slideViewPr>
    <p:cSldViewPr snapToGrid="0">
      <p:cViewPr varScale="1">
        <p:scale>
          <a:sx n="89" d="100"/>
          <a:sy n="89" d="100"/>
        </p:scale>
        <p:origin x="586"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nYu  Kuo" userId="6d5aa019-80a3-44d1-a56b-0a843e22b3bd" providerId="ADAL" clId="{D6AB7176-E067-4BB6-8D07-6F83136DE7E5}"/>
    <pc:docChg chg="undo custSel addSld delSld modSld">
      <pc:chgData name="HsunYu  Kuo" userId="6d5aa019-80a3-44d1-a56b-0a843e22b3bd" providerId="ADAL" clId="{D6AB7176-E067-4BB6-8D07-6F83136DE7E5}" dt="2019-04-19T13:53:10.743" v="2789"/>
      <pc:docMkLst>
        <pc:docMk/>
      </pc:docMkLst>
      <pc:sldChg chg="addSp modSp modAnim">
        <pc:chgData name="HsunYu  Kuo" userId="6d5aa019-80a3-44d1-a56b-0a843e22b3bd" providerId="ADAL" clId="{D6AB7176-E067-4BB6-8D07-6F83136DE7E5}" dt="2019-04-19T13:49:58.436" v="2751"/>
        <pc:sldMkLst>
          <pc:docMk/>
          <pc:sldMk cId="1763165499" sldId="256"/>
        </pc:sldMkLst>
        <pc:spChg chg="mod">
          <ac:chgData name="HsunYu  Kuo" userId="6d5aa019-80a3-44d1-a56b-0a843e22b3bd" providerId="ADAL" clId="{D6AB7176-E067-4BB6-8D07-6F83136DE7E5}" dt="2019-04-19T10:34:37.721" v="172" actId="1076"/>
          <ac:spMkLst>
            <pc:docMk/>
            <pc:sldMk cId="1763165499" sldId="256"/>
            <ac:spMk id="4" creationId="{00000000-0000-0000-0000-000000000000}"/>
          </ac:spMkLst>
        </pc:spChg>
        <pc:spChg chg="mod">
          <ac:chgData name="HsunYu  Kuo" userId="6d5aa019-80a3-44d1-a56b-0a843e22b3bd" providerId="ADAL" clId="{D6AB7176-E067-4BB6-8D07-6F83136DE7E5}" dt="2019-04-19T10:31:12.055" v="43" actId="20577"/>
          <ac:spMkLst>
            <pc:docMk/>
            <pc:sldMk cId="1763165499" sldId="256"/>
            <ac:spMk id="7"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11" creationId="{00000000-0000-0000-0000-000000000000}"/>
          </ac:spMkLst>
        </pc:spChg>
        <pc:spChg chg="mod">
          <ac:chgData name="HsunYu  Kuo" userId="6d5aa019-80a3-44d1-a56b-0a843e22b3bd" providerId="ADAL" clId="{D6AB7176-E067-4BB6-8D07-6F83136DE7E5}" dt="2019-04-19T11:04:18.389" v="1074" actId="207"/>
          <ac:spMkLst>
            <pc:docMk/>
            <pc:sldMk cId="1763165499" sldId="256"/>
            <ac:spMk id="19" creationId="{00000000-0000-0000-0000-000000000000}"/>
          </ac:spMkLst>
        </pc:spChg>
        <pc:spChg chg="mod">
          <ac:chgData name="HsunYu  Kuo" userId="6d5aa019-80a3-44d1-a56b-0a843e22b3bd" providerId="ADAL" clId="{D6AB7176-E067-4BB6-8D07-6F83136DE7E5}" dt="2019-04-19T10:57:49.019" v="954" actId="207"/>
          <ac:spMkLst>
            <pc:docMk/>
            <pc:sldMk cId="1763165499" sldId="256"/>
            <ac:spMk id="20" creationId="{00000000-0000-0000-0000-000000000000}"/>
          </ac:spMkLst>
        </pc:spChg>
        <pc:spChg chg="mod">
          <ac:chgData name="HsunYu  Kuo" userId="6d5aa019-80a3-44d1-a56b-0a843e22b3bd" providerId="ADAL" clId="{D6AB7176-E067-4BB6-8D07-6F83136DE7E5}" dt="2019-04-19T11:04:13" v="1073" actId="207"/>
          <ac:spMkLst>
            <pc:docMk/>
            <pc:sldMk cId="1763165499" sldId="256"/>
            <ac:spMk id="21" creationId="{00000000-0000-0000-0000-000000000000}"/>
          </ac:spMkLst>
        </pc:spChg>
        <pc:spChg chg="mod">
          <ac:chgData name="HsunYu  Kuo" userId="6d5aa019-80a3-44d1-a56b-0a843e22b3bd" providerId="ADAL" clId="{D6AB7176-E067-4BB6-8D07-6F83136DE7E5}" dt="2019-04-19T13:39:25.696" v="2647" actId="20577"/>
          <ac:spMkLst>
            <pc:docMk/>
            <pc:sldMk cId="1763165499" sldId="256"/>
            <ac:spMk id="22" creationId="{00000000-0000-0000-0000-000000000000}"/>
          </ac:spMkLst>
        </pc:spChg>
        <pc:spChg chg="add mod">
          <ac:chgData name="HsunYu  Kuo" userId="6d5aa019-80a3-44d1-a56b-0a843e22b3bd" providerId="ADAL" clId="{D6AB7176-E067-4BB6-8D07-6F83136DE7E5}" dt="2019-04-19T13:39:49.779" v="2655" actId="1076"/>
          <ac:spMkLst>
            <pc:docMk/>
            <pc:sldMk cId="1763165499" sldId="256"/>
            <ac:spMk id="23" creationId="{3D9B36AE-58AD-4057-9A2E-208528ED6C65}"/>
          </ac:spMkLst>
        </pc:spChg>
        <pc:spChg chg="add mod">
          <ac:chgData name="HsunYu  Kuo" userId="6d5aa019-80a3-44d1-a56b-0a843e22b3bd" providerId="ADAL" clId="{D6AB7176-E067-4BB6-8D07-6F83136DE7E5}" dt="2019-04-19T13:39:46.583" v="2654" actId="1076"/>
          <ac:spMkLst>
            <pc:docMk/>
            <pc:sldMk cId="1763165499" sldId="256"/>
            <ac:spMk id="25" creationId="{B406FC50-9BD0-44E0-868E-A9C003F3010A}"/>
          </ac:spMkLst>
        </pc:spChg>
        <pc:grpChg chg="add mod">
          <ac:chgData name="HsunYu  Kuo" userId="6d5aa019-80a3-44d1-a56b-0a843e22b3bd" providerId="ADAL" clId="{D6AB7176-E067-4BB6-8D07-6F83136DE7E5}" dt="2019-04-19T13:48:56.615" v="2736" actId="164"/>
          <ac:grpSpMkLst>
            <pc:docMk/>
            <pc:sldMk cId="1763165499" sldId="256"/>
            <ac:grpSpMk id="12" creationId="{48E4646E-531F-41FE-AD13-5FC0A24C4469}"/>
          </ac:grpSpMkLst>
        </pc:grpChg>
        <pc:picChg chg="add mod">
          <ac:chgData name="HsunYu  Kuo" userId="6d5aa019-80a3-44d1-a56b-0a843e22b3bd" providerId="ADAL" clId="{D6AB7176-E067-4BB6-8D07-6F83136DE7E5}" dt="2019-04-19T13:49:15.284" v="2746" actId="1038"/>
          <ac:picMkLst>
            <pc:docMk/>
            <pc:sldMk cId="1763165499" sldId="256"/>
            <ac:picMk id="3" creationId="{E0098788-F88C-498B-B9AE-0596277B0F25}"/>
          </ac:picMkLst>
        </pc:picChg>
        <pc:picChg chg="add mod">
          <ac:chgData name="HsunYu  Kuo" userId="6d5aa019-80a3-44d1-a56b-0a843e22b3bd" providerId="ADAL" clId="{D6AB7176-E067-4BB6-8D07-6F83136DE7E5}" dt="2019-04-19T13:48:56.615" v="2736" actId="164"/>
          <ac:picMkLst>
            <pc:docMk/>
            <pc:sldMk cId="1763165499" sldId="256"/>
            <ac:picMk id="24" creationId="{20762925-80B8-4714-8FA3-6D5F436302D1}"/>
          </ac:picMkLst>
        </pc:picChg>
      </pc:sldChg>
      <pc:sldChg chg="addSp delSp modSp add del delAnim modAnim">
        <pc:chgData name="HsunYu  Kuo" userId="6d5aa019-80a3-44d1-a56b-0a843e22b3bd" providerId="ADAL" clId="{D6AB7176-E067-4BB6-8D07-6F83136DE7E5}" dt="2019-04-19T11:15:30.726" v="1173" actId="2696"/>
        <pc:sldMkLst>
          <pc:docMk/>
          <pc:sldMk cId="202545910" sldId="257"/>
        </pc:sldMkLst>
        <pc:spChg chg="del">
          <ac:chgData name="HsunYu  Kuo" userId="6d5aa019-80a3-44d1-a56b-0a843e22b3bd" providerId="ADAL" clId="{D6AB7176-E067-4BB6-8D07-6F83136DE7E5}" dt="2019-04-19T10:36:23.785" v="214" actId="478"/>
          <ac:spMkLst>
            <pc:docMk/>
            <pc:sldMk cId="202545910" sldId="257"/>
            <ac:spMk id="2" creationId="{F800B227-E577-484B-BADA-E151F43059AA}"/>
          </ac:spMkLst>
        </pc:spChg>
        <pc:spChg chg="del">
          <ac:chgData name="HsunYu  Kuo" userId="6d5aa019-80a3-44d1-a56b-0a843e22b3bd" providerId="ADAL" clId="{D6AB7176-E067-4BB6-8D07-6F83136DE7E5}" dt="2019-04-19T10:36:23.785" v="214" actId="478"/>
          <ac:spMkLst>
            <pc:docMk/>
            <pc:sldMk cId="202545910" sldId="257"/>
            <ac:spMk id="3" creationId="{E48759D5-967D-4E81-9579-2ED9D968261A}"/>
          </ac:spMkLst>
        </pc:spChg>
        <pc:spChg chg="add del">
          <ac:chgData name="HsunYu  Kuo" userId="6d5aa019-80a3-44d1-a56b-0a843e22b3bd" providerId="ADAL" clId="{D6AB7176-E067-4BB6-8D07-6F83136DE7E5}" dt="2019-04-19T10:36:22.251" v="213"/>
          <ac:spMkLst>
            <pc:docMk/>
            <pc:sldMk cId="202545910" sldId="257"/>
            <ac:spMk id="4" creationId="{04AB6F27-ECB8-4C40-87E2-46BDDABEA127}"/>
          </ac:spMkLst>
        </pc:spChg>
        <pc:spChg chg="add del">
          <ac:chgData name="HsunYu  Kuo" userId="6d5aa019-80a3-44d1-a56b-0a843e22b3bd" providerId="ADAL" clId="{D6AB7176-E067-4BB6-8D07-6F83136DE7E5}" dt="2019-04-19T10:36:22.251" v="213"/>
          <ac:spMkLst>
            <pc:docMk/>
            <pc:sldMk cId="202545910" sldId="257"/>
            <ac:spMk id="5" creationId="{1DF0056B-9EA4-43E9-94E0-3B9850048F6B}"/>
          </ac:spMkLst>
        </pc:spChg>
        <pc:spChg chg="add del">
          <ac:chgData name="HsunYu  Kuo" userId="6d5aa019-80a3-44d1-a56b-0a843e22b3bd" providerId="ADAL" clId="{D6AB7176-E067-4BB6-8D07-6F83136DE7E5}" dt="2019-04-19T10:36:22.251" v="213"/>
          <ac:spMkLst>
            <pc:docMk/>
            <pc:sldMk cId="202545910" sldId="257"/>
            <ac:spMk id="6" creationId="{66ACDD4E-F896-48A8-A751-4B1CE3489638}"/>
          </ac:spMkLst>
        </pc:spChg>
        <pc:spChg chg="add del">
          <ac:chgData name="HsunYu  Kuo" userId="6d5aa019-80a3-44d1-a56b-0a843e22b3bd" providerId="ADAL" clId="{D6AB7176-E067-4BB6-8D07-6F83136DE7E5}" dt="2019-04-19T10:36:22.251" v="213"/>
          <ac:spMkLst>
            <pc:docMk/>
            <pc:sldMk cId="202545910" sldId="257"/>
            <ac:spMk id="7" creationId="{2C61BAB8-9A00-440D-B087-852457A553E8}"/>
          </ac:spMkLst>
        </pc:spChg>
        <pc:spChg chg="add del">
          <ac:chgData name="HsunYu  Kuo" userId="6d5aa019-80a3-44d1-a56b-0a843e22b3bd" providerId="ADAL" clId="{D6AB7176-E067-4BB6-8D07-6F83136DE7E5}" dt="2019-04-19T10:36:22.251" v="213"/>
          <ac:spMkLst>
            <pc:docMk/>
            <pc:sldMk cId="202545910" sldId="257"/>
            <ac:spMk id="8" creationId="{9319ED74-D18B-4127-BCCE-82875B253C9C}"/>
          </ac:spMkLst>
        </pc:spChg>
        <pc:spChg chg="add del">
          <ac:chgData name="HsunYu  Kuo" userId="6d5aa019-80a3-44d1-a56b-0a843e22b3bd" providerId="ADAL" clId="{D6AB7176-E067-4BB6-8D07-6F83136DE7E5}" dt="2019-04-19T10:36:22.251" v="213"/>
          <ac:spMkLst>
            <pc:docMk/>
            <pc:sldMk cId="202545910" sldId="257"/>
            <ac:spMk id="9" creationId="{B94BF684-2C5B-4D97-B02C-160E2AB65662}"/>
          </ac:spMkLst>
        </pc:spChg>
        <pc:spChg chg="add del">
          <ac:chgData name="HsunYu  Kuo" userId="6d5aa019-80a3-44d1-a56b-0a843e22b3bd" providerId="ADAL" clId="{D6AB7176-E067-4BB6-8D07-6F83136DE7E5}" dt="2019-04-19T10:36:22.251" v="213"/>
          <ac:spMkLst>
            <pc:docMk/>
            <pc:sldMk cId="202545910" sldId="257"/>
            <ac:spMk id="10" creationId="{91890FAE-CADA-4AC4-891D-52884CDE7078}"/>
          </ac:spMkLst>
        </pc:spChg>
        <pc:spChg chg="add del">
          <ac:chgData name="HsunYu  Kuo" userId="6d5aa019-80a3-44d1-a56b-0a843e22b3bd" providerId="ADAL" clId="{D6AB7176-E067-4BB6-8D07-6F83136DE7E5}" dt="2019-04-19T10:36:22.251" v="213"/>
          <ac:spMkLst>
            <pc:docMk/>
            <pc:sldMk cId="202545910" sldId="257"/>
            <ac:spMk id="11" creationId="{BE4C9F24-C929-4957-A6B1-518BB11A2C7B}"/>
          </ac:spMkLst>
        </pc:spChg>
        <pc:spChg chg="add del">
          <ac:chgData name="HsunYu  Kuo" userId="6d5aa019-80a3-44d1-a56b-0a843e22b3bd" providerId="ADAL" clId="{D6AB7176-E067-4BB6-8D07-6F83136DE7E5}" dt="2019-04-19T10:36:22.251" v="213"/>
          <ac:spMkLst>
            <pc:docMk/>
            <pc:sldMk cId="202545910" sldId="257"/>
            <ac:spMk id="12" creationId="{7D34777F-CA6F-4152-A5CC-2AC222431C16}"/>
          </ac:spMkLst>
        </pc:spChg>
        <pc:spChg chg="add del">
          <ac:chgData name="HsunYu  Kuo" userId="6d5aa019-80a3-44d1-a56b-0a843e22b3bd" providerId="ADAL" clId="{D6AB7176-E067-4BB6-8D07-6F83136DE7E5}" dt="2019-04-19T10:36:22.251" v="213"/>
          <ac:spMkLst>
            <pc:docMk/>
            <pc:sldMk cId="202545910" sldId="257"/>
            <ac:spMk id="13" creationId="{94E5F959-79D3-4861-9A85-1B55BCDFEA53}"/>
          </ac:spMkLst>
        </pc:spChg>
        <pc:spChg chg="add del">
          <ac:chgData name="HsunYu  Kuo" userId="6d5aa019-80a3-44d1-a56b-0a843e22b3bd" providerId="ADAL" clId="{D6AB7176-E067-4BB6-8D07-6F83136DE7E5}" dt="2019-04-19T10:36:22.251" v="213"/>
          <ac:spMkLst>
            <pc:docMk/>
            <pc:sldMk cId="202545910" sldId="257"/>
            <ac:spMk id="14" creationId="{4A29AE22-F285-4A61-97FD-4D358573D9FE}"/>
          </ac:spMkLst>
        </pc:spChg>
        <pc:spChg chg="add del">
          <ac:chgData name="HsunYu  Kuo" userId="6d5aa019-80a3-44d1-a56b-0a843e22b3bd" providerId="ADAL" clId="{D6AB7176-E067-4BB6-8D07-6F83136DE7E5}" dt="2019-04-19T10:36:22.251" v="213"/>
          <ac:spMkLst>
            <pc:docMk/>
            <pc:sldMk cId="202545910" sldId="257"/>
            <ac:spMk id="15" creationId="{C9BD1A75-FF6C-42B2-A2B3-75093EEBA8C3}"/>
          </ac:spMkLst>
        </pc:spChg>
        <pc:spChg chg="add del">
          <ac:chgData name="HsunYu  Kuo" userId="6d5aa019-80a3-44d1-a56b-0a843e22b3bd" providerId="ADAL" clId="{D6AB7176-E067-4BB6-8D07-6F83136DE7E5}" dt="2019-04-19T10:36:22.251" v="213"/>
          <ac:spMkLst>
            <pc:docMk/>
            <pc:sldMk cId="202545910" sldId="257"/>
            <ac:spMk id="16" creationId="{F9AC2F5A-7F03-4A40-8AFD-2495A8FED205}"/>
          </ac:spMkLst>
        </pc:spChg>
        <pc:spChg chg="add del">
          <ac:chgData name="HsunYu  Kuo" userId="6d5aa019-80a3-44d1-a56b-0a843e22b3bd" providerId="ADAL" clId="{D6AB7176-E067-4BB6-8D07-6F83136DE7E5}" dt="2019-04-19T10:36:22.251" v="213"/>
          <ac:spMkLst>
            <pc:docMk/>
            <pc:sldMk cId="202545910" sldId="257"/>
            <ac:spMk id="17" creationId="{EC5553CE-BA36-4697-8A42-40E4B922411B}"/>
          </ac:spMkLst>
        </pc:spChg>
        <pc:spChg chg="add del">
          <ac:chgData name="HsunYu  Kuo" userId="6d5aa019-80a3-44d1-a56b-0a843e22b3bd" providerId="ADAL" clId="{D6AB7176-E067-4BB6-8D07-6F83136DE7E5}" dt="2019-04-19T10:36:22.251" v="213"/>
          <ac:spMkLst>
            <pc:docMk/>
            <pc:sldMk cId="202545910" sldId="257"/>
            <ac:spMk id="18" creationId="{0414126F-D478-45D6-9242-4204FC4B96AE}"/>
          </ac:spMkLst>
        </pc:spChg>
        <pc:spChg chg="add del">
          <ac:chgData name="HsunYu  Kuo" userId="6d5aa019-80a3-44d1-a56b-0a843e22b3bd" providerId="ADAL" clId="{D6AB7176-E067-4BB6-8D07-6F83136DE7E5}" dt="2019-04-19T10:36:22.251" v="213"/>
          <ac:spMkLst>
            <pc:docMk/>
            <pc:sldMk cId="202545910" sldId="257"/>
            <ac:spMk id="19" creationId="{45E5F036-219D-4CB7-85FA-D576E08797E5}"/>
          </ac:spMkLst>
        </pc:spChg>
        <pc:spChg chg="add del">
          <ac:chgData name="HsunYu  Kuo" userId="6d5aa019-80a3-44d1-a56b-0a843e22b3bd" providerId="ADAL" clId="{D6AB7176-E067-4BB6-8D07-6F83136DE7E5}" dt="2019-04-19T10:36:22.251" v="213"/>
          <ac:spMkLst>
            <pc:docMk/>
            <pc:sldMk cId="202545910" sldId="257"/>
            <ac:spMk id="20" creationId="{CFCB3BEC-841E-4BD6-8615-15AAF5BD3585}"/>
          </ac:spMkLst>
        </pc:spChg>
        <pc:spChg chg="add del">
          <ac:chgData name="HsunYu  Kuo" userId="6d5aa019-80a3-44d1-a56b-0a843e22b3bd" providerId="ADAL" clId="{D6AB7176-E067-4BB6-8D07-6F83136DE7E5}" dt="2019-04-19T10:36:22.251" v="213"/>
          <ac:spMkLst>
            <pc:docMk/>
            <pc:sldMk cId="202545910" sldId="257"/>
            <ac:spMk id="21" creationId="{8AE26942-364A-47E3-B8AA-D3CC86C30C3D}"/>
          </ac:spMkLst>
        </pc:spChg>
        <pc:spChg chg="add mod">
          <ac:chgData name="HsunYu  Kuo" userId="6d5aa019-80a3-44d1-a56b-0a843e22b3bd" providerId="ADAL" clId="{D6AB7176-E067-4BB6-8D07-6F83136DE7E5}" dt="2019-04-19T11:04:30.744" v="1075" actId="207"/>
          <ac:spMkLst>
            <pc:docMk/>
            <pc:sldMk cId="202545910" sldId="257"/>
            <ac:spMk id="22" creationId="{AC167845-82AC-4B39-8198-B9E73F081CCD}"/>
          </ac:spMkLst>
        </pc:spChg>
        <pc:spChg chg="add">
          <ac:chgData name="HsunYu  Kuo" userId="6d5aa019-80a3-44d1-a56b-0a843e22b3bd" providerId="ADAL" clId="{D6AB7176-E067-4BB6-8D07-6F83136DE7E5}" dt="2019-04-19T10:36:24.043" v="215"/>
          <ac:spMkLst>
            <pc:docMk/>
            <pc:sldMk cId="202545910" sldId="257"/>
            <ac:spMk id="23" creationId="{BFF19E05-7F0B-4D53-80A0-D5568C6C5E7E}"/>
          </ac:spMkLst>
        </pc:spChg>
        <pc:spChg chg="add">
          <ac:chgData name="HsunYu  Kuo" userId="6d5aa019-80a3-44d1-a56b-0a843e22b3bd" providerId="ADAL" clId="{D6AB7176-E067-4BB6-8D07-6F83136DE7E5}" dt="2019-04-19T10:36:24.043" v="215"/>
          <ac:spMkLst>
            <pc:docMk/>
            <pc:sldMk cId="202545910" sldId="257"/>
            <ac:spMk id="24" creationId="{345E91AF-1F31-4DE1-ABCD-8C0326089302}"/>
          </ac:spMkLst>
        </pc:spChg>
        <pc:spChg chg="add">
          <ac:chgData name="HsunYu  Kuo" userId="6d5aa019-80a3-44d1-a56b-0a843e22b3bd" providerId="ADAL" clId="{D6AB7176-E067-4BB6-8D07-6F83136DE7E5}" dt="2019-04-19T10:36:24.043" v="215"/>
          <ac:spMkLst>
            <pc:docMk/>
            <pc:sldMk cId="202545910" sldId="257"/>
            <ac:spMk id="25" creationId="{AFA5128D-FDC6-49CF-B065-490ED7618382}"/>
          </ac:spMkLst>
        </pc:spChg>
        <pc:spChg chg="add">
          <ac:chgData name="HsunYu  Kuo" userId="6d5aa019-80a3-44d1-a56b-0a843e22b3bd" providerId="ADAL" clId="{D6AB7176-E067-4BB6-8D07-6F83136DE7E5}" dt="2019-04-19T10:36:24.043" v="215"/>
          <ac:spMkLst>
            <pc:docMk/>
            <pc:sldMk cId="202545910" sldId="257"/>
            <ac:spMk id="26" creationId="{500E8BF5-A714-4F7E-B7D2-041B71BE2C03}"/>
          </ac:spMkLst>
        </pc:spChg>
        <pc:spChg chg="add">
          <ac:chgData name="HsunYu  Kuo" userId="6d5aa019-80a3-44d1-a56b-0a843e22b3bd" providerId="ADAL" clId="{D6AB7176-E067-4BB6-8D07-6F83136DE7E5}" dt="2019-04-19T10:36:24.043" v="215"/>
          <ac:spMkLst>
            <pc:docMk/>
            <pc:sldMk cId="202545910" sldId="257"/>
            <ac:spMk id="27" creationId="{FFE8DD17-A16E-4199-9B5D-237044F47F7E}"/>
          </ac:spMkLst>
        </pc:spChg>
        <pc:spChg chg="add">
          <ac:chgData name="HsunYu  Kuo" userId="6d5aa019-80a3-44d1-a56b-0a843e22b3bd" providerId="ADAL" clId="{D6AB7176-E067-4BB6-8D07-6F83136DE7E5}" dt="2019-04-19T10:36:24.043" v="215"/>
          <ac:spMkLst>
            <pc:docMk/>
            <pc:sldMk cId="202545910" sldId="257"/>
            <ac:spMk id="28" creationId="{8EB946F6-2EEC-44AF-B2BF-2AA8B4F2CBC4}"/>
          </ac:spMkLst>
        </pc:spChg>
        <pc:spChg chg="add mod">
          <ac:chgData name="HsunYu  Kuo" userId="6d5aa019-80a3-44d1-a56b-0a843e22b3bd" providerId="ADAL" clId="{D6AB7176-E067-4BB6-8D07-6F83136DE7E5}" dt="2019-04-19T11:04:30.744" v="1075" actId="207"/>
          <ac:spMkLst>
            <pc:docMk/>
            <pc:sldMk cId="202545910" sldId="257"/>
            <ac:spMk id="29" creationId="{582EF791-130E-440F-A226-EA7E4EB5AC28}"/>
          </ac:spMkLst>
        </pc:spChg>
        <pc:spChg chg="add">
          <ac:chgData name="HsunYu  Kuo" userId="6d5aa019-80a3-44d1-a56b-0a843e22b3bd" providerId="ADAL" clId="{D6AB7176-E067-4BB6-8D07-6F83136DE7E5}" dt="2019-04-19T10:36:24.043" v="215"/>
          <ac:spMkLst>
            <pc:docMk/>
            <pc:sldMk cId="202545910" sldId="257"/>
            <ac:spMk id="30" creationId="{0B05D7D0-BAE6-4995-934B-E00CFFD98FA0}"/>
          </ac:spMkLst>
        </pc:spChg>
        <pc:spChg chg="add">
          <ac:chgData name="HsunYu  Kuo" userId="6d5aa019-80a3-44d1-a56b-0a843e22b3bd" providerId="ADAL" clId="{D6AB7176-E067-4BB6-8D07-6F83136DE7E5}" dt="2019-04-19T10:36:24.043" v="215"/>
          <ac:spMkLst>
            <pc:docMk/>
            <pc:sldMk cId="202545910" sldId="257"/>
            <ac:spMk id="31" creationId="{C47076D3-12F2-455B-91A6-C3C4BA991D9D}"/>
          </ac:spMkLst>
        </pc:spChg>
        <pc:spChg chg="add">
          <ac:chgData name="HsunYu  Kuo" userId="6d5aa019-80a3-44d1-a56b-0a843e22b3bd" providerId="ADAL" clId="{D6AB7176-E067-4BB6-8D07-6F83136DE7E5}" dt="2019-04-19T10:36:24.043" v="215"/>
          <ac:spMkLst>
            <pc:docMk/>
            <pc:sldMk cId="202545910" sldId="257"/>
            <ac:spMk id="32" creationId="{14A1C11C-261E-440B-8C29-2C2422867D77}"/>
          </ac:spMkLst>
        </pc:spChg>
        <pc:spChg chg="add">
          <ac:chgData name="HsunYu  Kuo" userId="6d5aa019-80a3-44d1-a56b-0a843e22b3bd" providerId="ADAL" clId="{D6AB7176-E067-4BB6-8D07-6F83136DE7E5}" dt="2019-04-19T10:36:24.043" v="215"/>
          <ac:spMkLst>
            <pc:docMk/>
            <pc:sldMk cId="202545910" sldId="257"/>
            <ac:spMk id="33" creationId="{1E099F5A-27A1-4829-80DF-E9BA27A29F6A}"/>
          </ac:spMkLst>
        </pc:spChg>
        <pc:spChg chg="add">
          <ac:chgData name="HsunYu  Kuo" userId="6d5aa019-80a3-44d1-a56b-0a843e22b3bd" providerId="ADAL" clId="{D6AB7176-E067-4BB6-8D07-6F83136DE7E5}" dt="2019-04-19T10:36:24.043" v="215"/>
          <ac:spMkLst>
            <pc:docMk/>
            <pc:sldMk cId="202545910" sldId="257"/>
            <ac:spMk id="34" creationId="{C2F7121F-64BF-4D27-90CA-E3A5761DB752}"/>
          </ac:spMkLst>
        </pc:spChg>
        <pc:spChg chg="add mod">
          <ac:chgData name="HsunYu  Kuo" userId="6d5aa019-80a3-44d1-a56b-0a843e22b3bd" providerId="ADAL" clId="{D6AB7176-E067-4BB6-8D07-6F83136DE7E5}" dt="2019-04-19T11:04:30.744" v="1075" actId="207"/>
          <ac:spMkLst>
            <pc:docMk/>
            <pc:sldMk cId="202545910" sldId="257"/>
            <ac:spMk id="35" creationId="{1D29CB4A-5938-486A-9B69-1C4863EBF835}"/>
          </ac:spMkLst>
        </pc:spChg>
        <pc:spChg chg="add mod">
          <ac:chgData name="HsunYu  Kuo" userId="6d5aa019-80a3-44d1-a56b-0a843e22b3bd" providerId="ADAL" clId="{D6AB7176-E067-4BB6-8D07-6F83136DE7E5}" dt="2019-04-19T11:04:30.744" v="1075" actId="207"/>
          <ac:spMkLst>
            <pc:docMk/>
            <pc:sldMk cId="202545910" sldId="257"/>
            <ac:spMk id="36" creationId="{5D01598A-BC8E-452D-99D7-9A19476E2209}"/>
          </ac:spMkLst>
        </pc:spChg>
        <pc:spChg chg="add mod">
          <ac:chgData name="HsunYu  Kuo" userId="6d5aa019-80a3-44d1-a56b-0a843e22b3bd" providerId="ADAL" clId="{D6AB7176-E067-4BB6-8D07-6F83136DE7E5}" dt="2019-04-19T11:04:30.744" v="1075" actId="207"/>
          <ac:spMkLst>
            <pc:docMk/>
            <pc:sldMk cId="202545910" sldId="257"/>
            <ac:spMk id="37" creationId="{710C7FF3-F020-484B-AE3E-C742E1A1ECA1}"/>
          </ac:spMkLst>
        </pc:spChg>
        <pc:spChg chg="add del mod">
          <ac:chgData name="HsunYu  Kuo" userId="6d5aa019-80a3-44d1-a56b-0a843e22b3bd" providerId="ADAL" clId="{D6AB7176-E067-4BB6-8D07-6F83136DE7E5}" dt="2019-04-19T10:41:46.073" v="299" actId="478"/>
          <ac:spMkLst>
            <pc:docMk/>
            <pc:sldMk cId="202545910" sldId="257"/>
            <ac:spMk id="38" creationId="{95A603CC-43C9-4EF5-839D-306C9919BB21}"/>
          </ac:spMkLst>
        </pc:spChg>
        <pc:spChg chg="add del mod">
          <ac:chgData name="HsunYu  Kuo" userId="6d5aa019-80a3-44d1-a56b-0a843e22b3bd" providerId="ADAL" clId="{D6AB7176-E067-4BB6-8D07-6F83136DE7E5}" dt="2019-04-19T10:41:46.073" v="299" actId="478"/>
          <ac:spMkLst>
            <pc:docMk/>
            <pc:sldMk cId="202545910" sldId="257"/>
            <ac:spMk id="39" creationId="{E26F0BB1-BD34-422F-897D-AAD27036E2F0}"/>
          </ac:spMkLst>
        </pc:spChg>
        <pc:spChg chg="add del">
          <ac:chgData name="HsunYu  Kuo" userId="6d5aa019-80a3-44d1-a56b-0a843e22b3bd" providerId="ADAL" clId="{D6AB7176-E067-4BB6-8D07-6F83136DE7E5}" dt="2019-04-19T10:43:14.744" v="301" actId="478"/>
          <ac:spMkLst>
            <pc:docMk/>
            <pc:sldMk cId="202545910" sldId="257"/>
            <ac:spMk id="40" creationId="{9B8AC7A8-ADC7-44D4-8A83-AE45E1CC0EA9}"/>
          </ac:spMkLst>
        </pc:spChg>
        <pc:spChg chg="add mod">
          <ac:chgData name="HsunYu  Kuo" userId="6d5aa019-80a3-44d1-a56b-0a843e22b3bd" providerId="ADAL" clId="{D6AB7176-E067-4BB6-8D07-6F83136DE7E5}" dt="2019-04-19T11:04:30.744" v="1075" actId="207"/>
          <ac:spMkLst>
            <pc:docMk/>
            <pc:sldMk cId="202545910" sldId="257"/>
            <ac:spMk id="41" creationId="{E44FE225-C03F-4FC4-AF79-884B9E2A38A6}"/>
          </ac:spMkLst>
        </pc:spChg>
        <pc:spChg chg="add mod">
          <ac:chgData name="HsunYu  Kuo" userId="6d5aa019-80a3-44d1-a56b-0a843e22b3bd" providerId="ADAL" clId="{D6AB7176-E067-4BB6-8D07-6F83136DE7E5}" dt="2019-04-19T11:04:30.744" v="1075" actId="207"/>
          <ac:spMkLst>
            <pc:docMk/>
            <pc:sldMk cId="202545910" sldId="257"/>
            <ac:spMk id="42" creationId="{4A52D2E5-6117-4902-9AC4-728FF7B5C906}"/>
          </ac:spMkLst>
        </pc:spChg>
        <pc:spChg chg="add mod">
          <ac:chgData name="HsunYu  Kuo" userId="6d5aa019-80a3-44d1-a56b-0a843e22b3bd" providerId="ADAL" clId="{D6AB7176-E067-4BB6-8D07-6F83136DE7E5}" dt="2019-04-19T11:04:30.744" v="1075" actId="207"/>
          <ac:spMkLst>
            <pc:docMk/>
            <pc:sldMk cId="202545910" sldId="257"/>
            <ac:spMk id="43" creationId="{5CD9B923-72F3-44D0-BBB7-F9B4509B796C}"/>
          </ac:spMkLst>
        </pc:spChg>
      </pc:sldChg>
      <pc:sldChg chg="add del">
        <pc:chgData name="HsunYu  Kuo" userId="6d5aa019-80a3-44d1-a56b-0a843e22b3bd" providerId="ADAL" clId="{D6AB7176-E067-4BB6-8D07-6F83136DE7E5}" dt="2019-04-19T10:36:12.382" v="210" actId="2696"/>
        <pc:sldMkLst>
          <pc:docMk/>
          <pc:sldMk cId="3960398912" sldId="257"/>
        </pc:sldMkLst>
      </pc:sldChg>
      <pc:sldChg chg="addSp delSp modSp add addAnim delAnim">
        <pc:chgData name="HsunYu  Kuo" userId="6d5aa019-80a3-44d1-a56b-0a843e22b3bd" providerId="ADAL" clId="{D6AB7176-E067-4BB6-8D07-6F83136DE7E5}" dt="2019-04-19T11:15:16.679" v="1164" actId="478"/>
        <pc:sldMkLst>
          <pc:docMk/>
          <pc:sldMk cId="2270543287" sldId="258"/>
        </pc:sldMkLst>
        <pc:spChg chg="add del">
          <ac:chgData name="HsunYu  Kuo" userId="6d5aa019-80a3-44d1-a56b-0a843e22b3bd" providerId="ADAL" clId="{D6AB7176-E067-4BB6-8D07-6F83136DE7E5}" dt="2019-04-19T11:15:16.679" v="1164" actId="478"/>
          <ac:spMkLst>
            <pc:docMk/>
            <pc:sldMk cId="2270543287" sldId="258"/>
            <ac:spMk id="41" creationId="{E44FE225-C03F-4FC4-AF79-884B9E2A38A6}"/>
          </ac:spMkLst>
        </pc:spChg>
        <pc:spChg chg="add del">
          <ac:chgData name="HsunYu  Kuo" userId="6d5aa019-80a3-44d1-a56b-0a843e22b3bd" providerId="ADAL" clId="{D6AB7176-E067-4BB6-8D07-6F83136DE7E5}" dt="2019-04-19T11:15:16.329" v="1163" actId="478"/>
          <ac:spMkLst>
            <pc:docMk/>
            <pc:sldMk cId="2270543287" sldId="258"/>
            <ac:spMk id="42" creationId="{4A52D2E5-6117-4902-9AC4-728FF7B5C906}"/>
          </ac:spMkLst>
        </pc:spChg>
        <pc:spChg chg="add del mod">
          <ac:chgData name="HsunYu  Kuo" userId="6d5aa019-80a3-44d1-a56b-0a843e22b3bd" providerId="ADAL" clId="{D6AB7176-E067-4BB6-8D07-6F83136DE7E5}" dt="2019-04-19T11:15:15.913" v="1162" actId="478"/>
          <ac:spMkLst>
            <pc:docMk/>
            <pc:sldMk cId="2270543287" sldId="258"/>
            <ac:spMk id="43" creationId="{5CD9B923-72F3-44D0-BBB7-F9B4509B796C}"/>
          </ac:spMkLst>
        </pc:spChg>
      </pc:sldChg>
      <pc:sldChg chg="addSp delSp modSp add addAnim delAnim modAnim">
        <pc:chgData name="HsunYu  Kuo" userId="6d5aa019-80a3-44d1-a56b-0a843e22b3bd" providerId="ADAL" clId="{D6AB7176-E067-4BB6-8D07-6F83136DE7E5}" dt="2019-04-19T12:59:00.339" v="2307" actId="207"/>
        <pc:sldMkLst>
          <pc:docMk/>
          <pc:sldMk cId="1580093770" sldId="259"/>
        </pc:sldMkLst>
        <pc:spChg chg="mod">
          <ac:chgData name="HsunYu  Kuo" userId="6d5aa019-80a3-44d1-a56b-0a843e22b3bd" providerId="ADAL" clId="{D6AB7176-E067-4BB6-8D07-6F83136DE7E5}" dt="2019-04-19T11:16:00.134" v="1183" actId="20577"/>
          <ac:spMkLst>
            <pc:docMk/>
            <pc:sldMk cId="1580093770" sldId="259"/>
            <ac:spMk id="35" creationId="{1D29CB4A-5938-486A-9B69-1C4863EBF835}"/>
          </ac:spMkLst>
        </pc:spChg>
        <pc:spChg chg="mod">
          <ac:chgData name="HsunYu  Kuo" userId="6d5aa019-80a3-44d1-a56b-0a843e22b3bd" providerId="ADAL" clId="{D6AB7176-E067-4BB6-8D07-6F83136DE7E5}" dt="2019-04-19T11:16:19.089" v="1225" actId="1038"/>
          <ac:spMkLst>
            <pc:docMk/>
            <pc:sldMk cId="1580093770" sldId="259"/>
            <ac:spMk id="36" creationId="{5D01598A-BC8E-452D-99D7-9A19476E2209}"/>
          </ac:spMkLst>
        </pc:spChg>
        <pc:spChg chg="add mod topLvl">
          <ac:chgData name="HsunYu  Kuo" userId="6d5aa019-80a3-44d1-a56b-0a843e22b3bd" providerId="ADAL" clId="{D6AB7176-E067-4BB6-8D07-6F83136DE7E5}" dt="2019-04-19T12:59:00.339" v="2307" actId="207"/>
          <ac:spMkLst>
            <pc:docMk/>
            <pc:sldMk cId="1580093770" sldId="259"/>
            <ac:spMk id="38" creationId="{81712B43-F474-4202-9B8A-E15A20669DAA}"/>
          </ac:spMkLst>
        </pc:spChg>
        <pc:spChg chg="add del mod topLvl">
          <ac:chgData name="HsunYu  Kuo" userId="6d5aa019-80a3-44d1-a56b-0a843e22b3bd" providerId="ADAL" clId="{D6AB7176-E067-4BB6-8D07-6F83136DE7E5}" dt="2019-04-19T11:24:24.332" v="1362" actId="478"/>
          <ac:spMkLst>
            <pc:docMk/>
            <pc:sldMk cId="1580093770" sldId="259"/>
            <ac:spMk id="39" creationId="{7EEA1E01-1CF9-480B-91F6-899037831289}"/>
          </ac:spMkLst>
        </pc:spChg>
        <pc:spChg chg="add mod topLvl">
          <ac:chgData name="HsunYu  Kuo" userId="6d5aa019-80a3-44d1-a56b-0a843e22b3bd" providerId="ADAL" clId="{D6AB7176-E067-4BB6-8D07-6F83136DE7E5}" dt="2019-04-19T11:26:05.084" v="1378" actId="164"/>
          <ac:spMkLst>
            <pc:docMk/>
            <pc:sldMk cId="1580093770" sldId="259"/>
            <ac:spMk id="40" creationId="{01D20FCD-BA91-4B70-835D-3E1BDE452024}"/>
          </ac:spMkLst>
        </pc:spChg>
        <pc:spChg chg="add del mod">
          <ac:chgData name="HsunYu  Kuo" userId="6d5aa019-80a3-44d1-a56b-0a843e22b3bd" providerId="ADAL" clId="{D6AB7176-E067-4BB6-8D07-6F83136DE7E5}" dt="2019-04-19T11:17:10.837" v="1226" actId="478"/>
          <ac:spMkLst>
            <pc:docMk/>
            <pc:sldMk cId="1580093770" sldId="259"/>
            <ac:spMk id="41" creationId="{E44FE225-C03F-4FC4-AF79-884B9E2A38A6}"/>
          </ac:spMkLst>
        </pc:spChg>
        <pc:spChg chg="add del">
          <ac:chgData name="HsunYu  Kuo" userId="6d5aa019-80a3-44d1-a56b-0a843e22b3bd" providerId="ADAL" clId="{D6AB7176-E067-4BB6-8D07-6F83136DE7E5}" dt="2019-04-19T11:17:15.952" v="1227" actId="478"/>
          <ac:spMkLst>
            <pc:docMk/>
            <pc:sldMk cId="1580093770" sldId="259"/>
            <ac:spMk id="42" creationId="{4A52D2E5-6117-4902-9AC4-728FF7B5C906}"/>
          </ac:spMkLst>
        </pc:spChg>
        <pc:spChg chg="del">
          <ac:chgData name="HsunYu  Kuo" userId="6d5aa019-80a3-44d1-a56b-0a843e22b3bd" providerId="ADAL" clId="{D6AB7176-E067-4BB6-8D07-6F83136DE7E5}" dt="2019-04-19T11:17:19.033" v="1228" actId="478"/>
          <ac:spMkLst>
            <pc:docMk/>
            <pc:sldMk cId="1580093770" sldId="259"/>
            <ac:spMk id="43" creationId="{5CD9B923-72F3-44D0-BBB7-F9B4509B796C}"/>
          </ac:spMkLst>
        </pc:spChg>
        <pc:spChg chg="add del mod">
          <ac:chgData name="HsunYu  Kuo" userId="6d5aa019-80a3-44d1-a56b-0a843e22b3bd" providerId="ADAL" clId="{D6AB7176-E067-4BB6-8D07-6F83136DE7E5}" dt="2019-04-19T11:20:48.614" v="1319" actId="478"/>
          <ac:spMkLst>
            <pc:docMk/>
            <pc:sldMk cId="1580093770" sldId="259"/>
            <ac:spMk id="44" creationId="{5EB7F9C3-03C7-4275-93AA-30241B3277D4}"/>
          </ac:spMkLst>
        </pc:spChg>
        <pc:spChg chg="add del mod">
          <ac:chgData name="HsunYu  Kuo" userId="6d5aa019-80a3-44d1-a56b-0a843e22b3bd" providerId="ADAL" clId="{D6AB7176-E067-4BB6-8D07-6F83136DE7E5}" dt="2019-04-19T11:21:25.962" v="1344" actId="478"/>
          <ac:spMkLst>
            <pc:docMk/>
            <pc:sldMk cId="1580093770" sldId="259"/>
            <ac:spMk id="45" creationId="{D6F85724-FFB2-4594-BC44-F8CB2B23C71D}"/>
          </ac:spMkLst>
        </pc:spChg>
        <pc:spChg chg="add del mod">
          <ac:chgData name="HsunYu  Kuo" userId="6d5aa019-80a3-44d1-a56b-0a843e22b3bd" providerId="ADAL" clId="{D6AB7176-E067-4BB6-8D07-6F83136DE7E5}" dt="2019-04-19T11:21:29.108" v="1345" actId="478"/>
          <ac:spMkLst>
            <pc:docMk/>
            <pc:sldMk cId="1580093770" sldId="259"/>
            <ac:spMk id="46" creationId="{CECC1595-DA8A-4D7E-9FDC-4FB7142EF7E1}"/>
          </ac:spMkLst>
        </pc:spChg>
        <pc:grpChg chg="add mod">
          <ac:chgData name="HsunYu  Kuo" userId="6d5aa019-80a3-44d1-a56b-0a843e22b3bd" providerId="ADAL" clId="{D6AB7176-E067-4BB6-8D07-6F83136DE7E5}" dt="2019-04-19T11:20:30.536" v="1240" actId="164"/>
          <ac:grpSpMkLst>
            <pc:docMk/>
            <pc:sldMk cId="1580093770" sldId="259"/>
            <ac:grpSpMk id="2" creationId="{71634ACC-1039-484F-9966-3C28BAA3CAB2}"/>
          </ac:grpSpMkLst>
        </pc:grpChg>
        <pc:grpChg chg="add del mod">
          <ac:chgData name="HsunYu  Kuo" userId="6d5aa019-80a3-44d1-a56b-0a843e22b3bd" providerId="ADAL" clId="{D6AB7176-E067-4BB6-8D07-6F83136DE7E5}" dt="2019-04-19T11:22:06.827" v="1353" actId="165"/>
          <ac:grpSpMkLst>
            <pc:docMk/>
            <pc:sldMk cId="1580093770" sldId="259"/>
            <ac:grpSpMk id="3" creationId="{6DEB4218-0B78-4095-8D18-3275D7C10A6D}"/>
          </ac:grpSpMkLst>
        </pc:grpChg>
        <pc:grpChg chg="add mod">
          <ac:chgData name="HsunYu  Kuo" userId="6d5aa019-80a3-44d1-a56b-0a843e22b3bd" providerId="ADAL" clId="{D6AB7176-E067-4BB6-8D07-6F83136DE7E5}" dt="2019-04-19T11:26:05.084" v="1378" actId="164"/>
          <ac:grpSpMkLst>
            <pc:docMk/>
            <pc:sldMk cId="1580093770" sldId="259"/>
            <ac:grpSpMk id="5" creationId="{046CB3DE-0C4C-4AA2-8F91-9AC21EE8EC24}"/>
          </ac:grpSpMkLst>
        </pc:grpChg>
        <pc:picChg chg="add mod">
          <ac:chgData name="HsunYu  Kuo" userId="6d5aa019-80a3-44d1-a56b-0a843e22b3bd" providerId="ADAL" clId="{D6AB7176-E067-4BB6-8D07-6F83136DE7E5}" dt="2019-04-19T11:26:05.084" v="1378" actId="164"/>
          <ac:picMkLst>
            <pc:docMk/>
            <pc:sldMk cId="1580093770" sldId="259"/>
            <ac:picMk id="4" creationId="{EF5B2090-F61C-4DC1-89B6-18D641C29427}"/>
          </ac:picMkLst>
        </pc:picChg>
        <pc:picChg chg="add mod topLvl">
          <ac:chgData name="HsunYu  Kuo" userId="6d5aa019-80a3-44d1-a56b-0a843e22b3bd" providerId="ADAL" clId="{D6AB7176-E067-4BB6-8D07-6F83136DE7E5}" dt="2019-04-19T11:26:05.084" v="1378" actId="164"/>
          <ac:picMkLst>
            <pc:docMk/>
            <pc:sldMk cId="1580093770" sldId="259"/>
            <ac:picMk id="21" creationId="{8D1A771A-F97B-49E3-90A1-AE79093DC861}"/>
          </ac:picMkLst>
        </pc:picChg>
      </pc:sldChg>
      <pc:sldChg chg="addSp delSp modSp add del modAnim">
        <pc:chgData name="HsunYu  Kuo" userId="6d5aa019-80a3-44d1-a56b-0a843e22b3bd" providerId="ADAL" clId="{D6AB7176-E067-4BB6-8D07-6F83136DE7E5}" dt="2019-04-19T11:41:20.150" v="1432" actId="2696"/>
        <pc:sldMkLst>
          <pc:docMk/>
          <pc:sldMk cId="2770778484" sldId="260"/>
        </pc:sldMkLst>
        <pc:spChg chg="mod">
          <ac:chgData name="HsunYu  Kuo" userId="6d5aa019-80a3-44d1-a56b-0a843e22b3bd" providerId="ADAL" clId="{D6AB7176-E067-4BB6-8D07-6F83136DE7E5}" dt="2019-04-19T11:39:20.444" v="1411" actId="20577"/>
          <ac:spMkLst>
            <pc:docMk/>
            <pc:sldMk cId="2770778484" sldId="260"/>
            <ac:spMk id="35" creationId="{1D29CB4A-5938-486A-9B69-1C4863EBF835}"/>
          </ac:spMkLst>
        </pc:spChg>
        <pc:spChg chg="mod">
          <ac:chgData name="HsunYu  Kuo" userId="6d5aa019-80a3-44d1-a56b-0a843e22b3bd" providerId="ADAL" clId="{D6AB7176-E067-4BB6-8D07-6F83136DE7E5}" dt="2019-04-19T11:38:46.619" v="1403" actId="1076"/>
          <ac:spMkLst>
            <pc:docMk/>
            <pc:sldMk cId="2770778484" sldId="260"/>
            <ac:spMk id="36" creationId="{5D01598A-BC8E-452D-99D7-9A19476E2209}"/>
          </ac:spMkLst>
        </pc:spChg>
        <pc:spChg chg="mod">
          <ac:chgData name="HsunYu  Kuo" userId="6d5aa019-80a3-44d1-a56b-0a843e22b3bd" providerId="ADAL" clId="{D6AB7176-E067-4BB6-8D07-6F83136DE7E5}" dt="2019-04-19T11:39:55.368" v="1422" actId="14100"/>
          <ac:spMkLst>
            <pc:docMk/>
            <pc:sldMk cId="2770778484" sldId="260"/>
            <ac:spMk id="38" creationId="{81712B43-F474-4202-9B8A-E15A20669DAA}"/>
          </ac:spMkLst>
        </pc:spChg>
        <pc:spChg chg="add mod">
          <ac:chgData name="HsunYu  Kuo" userId="6d5aa019-80a3-44d1-a56b-0a843e22b3bd" providerId="ADAL" clId="{D6AB7176-E067-4BB6-8D07-6F83136DE7E5}" dt="2019-04-19T11:38:33.482" v="1400" actId="571"/>
          <ac:spMkLst>
            <pc:docMk/>
            <pc:sldMk cId="2770778484" sldId="260"/>
            <ac:spMk id="39" creationId="{50D00D1E-98E7-46C9-AB50-3B24FA5E8ED6}"/>
          </ac:spMkLst>
        </pc:spChg>
        <pc:spChg chg="mod">
          <ac:chgData name="HsunYu  Kuo" userId="6d5aa019-80a3-44d1-a56b-0a843e22b3bd" providerId="ADAL" clId="{D6AB7176-E067-4BB6-8D07-6F83136DE7E5}" dt="2019-04-19T11:39:45.267" v="1419" actId="1076"/>
          <ac:spMkLst>
            <pc:docMk/>
            <pc:sldMk cId="2770778484" sldId="260"/>
            <ac:spMk id="40" creationId="{01D20FCD-BA91-4B70-835D-3E1BDE452024}"/>
          </ac:spMkLst>
        </pc:spChg>
        <pc:grpChg chg="add mod">
          <ac:chgData name="HsunYu  Kuo" userId="6d5aa019-80a3-44d1-a56b-0a843e22b3bd" providerId="ADAL" clId="{D6AB7176-E067-4BB6-8D07-6F83136DE7E5}" dt="2019-04-19T11:40:17.318" v="1427" actId="164"/>
          <ac:grpSpMkLst>
            <pc:docMk/>
            <pc:sldMk cId="2770778484" sldId="260"/>
            <ac:grpSpMk id="2" creationId="{2192AEB9-F942-4141-BB8F-D0C2853316B1}"/>
          </ac:grpSpMkLst>
        </pc:grpChg>
        <pc:grpChg chg="mod">
          <ac:chgData name="HsunYu  Kuo" userId="6d5aa019-80a3-44d1-a56b-0a843e22b3bd" providerId="ADAL" clId="{D6AB7176-E067-4BB6-8D07-6F83136DE7E5}" dt="2019-04-19T11:40:17.318" v="1427" actId="164"/>
          <ac:grpSpMkLst>
            <pc:docMk/>
            <pc:sldMk cId="2770778484" sldId="260"/>
            <ac:grpSpMk id="5" creationId="{046CB3DE-0C4C-4AA2-8F91-9AC21EE8EC24}"/>
          </ac:grpSpMkLst>
        </pc:grpChg>
        <pc:picChg chg="mod">
          <ac:chgData name="HsunYu  Kuo" userId="6d5aa019-80a3-44d1-a56b-0a843e22b3bd" providerId="ADAL" clId="{D6AB7176-E067-4BB6-8D07-6F83136DE7E5}" dt="2019-04-19T11:39:45.267" v="1419" actId="1076"/>
          <ac:picMkLst>
            <pc:docMk/>
            <pc:sldMk cId="2770778484" sldId="260"/>
            <ac:picMk id="4" creationId="{EF5B2090-F61C-4DC1-89B6-18D641C29427}"/>
          </ac:picMkLst>
        </pc:picChg>
        <pc:picChg chg="del">
          <ac:chgData name="HsunYu  Kuo" userId="6d5aa019-80a3-44d1-a56b-0a843e22b3bd" providerId="ADAL" clId="{D6AB7176-E067-4BB6-8D07-6F83136DE7E5}" dt="2019-04-19T11:39:03.274" v="1406" actId="478"/>
          <ac:picMkLst>
            <pc:docMk/>
            <pc:sldMk cId="2770778484" sldId="260"/>
            <ac:picMk id="21" creationId="{8D1A771A-F97B-49E3-90A1-AE79093DC861}"/>
          </ac:picMkLst>
        </pc:picChg>
        <pc:picChg chg="add mod">
          <ac:chgData name="HsunYu  Kuo" userId="6d5aa019-80a3-44d1-a56b-0a843e22b3bd" providerId="ADAL" clId="{D6AB7176-E067-4BB6-8D07-6F83136DE7E5}" dt="2019-04-19T11:40:17.318" v="1427" actId="164"/>
          <ac:picMkLst>
            <pc:docMk/>
            <pc:sldMk cId="2770778484" sldId="260"/>
            <ac:picMk id="41" creationId="{6597ECB6-9703-4F53-8FBF-91103ED93C15}"/>
          </ac:picMkLst>
        </pc:picChg>
      </pc:sldChg>
      <pc:sldChg chg="modSp add">
        <pc:chgData name="HsunYu  Kuo" userId="6d5aa019-80a3-44d1-a56b-0a843e22b3bd" providerId="ADAL" clId="{D6AB7176-E067-4BB6-8D07-6F83136DE7E5}" dt="2019-04-19T12:59:08.401" v="2308" actId="207"/>
        <pc:sldMkLst>
          <pc:docMk/>
          <pc:sldMk cId="1676147637" sldId="261"/>
        </pc:sldMkLst>
        <pc:spChg chg="mod">
          <ac:chgData name="HsunYu  Kuo" userId="6d5aa019-80a3-44d1-a56b-0a843e22b3bd" providerId="ADAL" clId="{D6AB7176-E067-4BB6-8D07-6F83136DE7E5}" dt="2019-04-19T12:59:08.401" v="2308" actId="207"/>
          <ac:spMkLst>
            <pc:docMk/>
            <pc:sldMk cId="1676147637" sldId="261"/>
            <ac:spMk id="38" creationId="{81712B43-F474-4202-9B8A-E15A20669DAA}"/>
          </ac:spMkLst>
        </pc:spChg>
        <pc:picChg chg="mod">
          <ac:chgData name="HsunYu  Kuo" userId="6d5aa019-80a3-44d1-a56b-0a843e22b3bd" providerId="ADAL" clId="{D6AB7176-E067-4BB6-8D07-6F83136DE7E5}" dt="2019-04-19T11:41:14.986" v="1431" actId="14100"/>
          <ac:picMkLst>
            <pc:docMk/>
            <pc:sldMk cId="1676147637" sldId="261"/>
            <ac:picMk id="41" creationId="{6597ECB6-9703-4F53-8FBF-91103ED93C15}"/>
          </ac:picMkLst>
        </pc:picChg>
      </pc:sldChg>
      <pc:sldChg chg="addSp delSp modSp add delAnim modAnim">
        <pc:chgData name="HsunYu  Kuo" userId="6d5aa019-80a3-44d1-a56b-0a843e22b3bd" providerId="ADAL" clId="{D6AB7176-E067-4BB6-8D07-6F83136DE7E5}" dt="2019-04-19T13:36:36.243" v="2637"/>
        <pc:sldMkLst>
          <pc:docMk/>
          <pc:sldMk cId="366204116" sldId="262"/>
        </pc:sldMkLst>
        <pc:spChg chg="mod">
          <ac:chgData name="HsunYu  Kuo" userId="6d5aa019-80a3-44d1-a56b-0a843e22b3bd" providerId="ADAL" clId="{D6AB7176-E067-4BB6-8D07-6F83136DE7E5}" dt="2019-04-19T11:44:46.244" v="1445" actId="20577"/>
          <ac:spMkLst>
            <pc:docMk/>
            <pc:sldMk cId="366204116" sldId="262"/>
            <ac:spMk id="35" creationId="{1D29CB4A-5938-486A-9B69-1C4863EBF835}"/>
          </ac:spMkLst>
        </pc:spChg>
        <pc:spChg chg="mod">
          <ac:chgData name="HsunYu  Kuo" userId="6d5aa019-80a3-44d1-a56b-0a843e22b3bd" providerId="ADAL" clId="{D6AB7176-E067-4BB6-8D07-6F83136DE7E5}" dt="2019-04-19T11:44:55.499" v="1472" actId="1037"/>
          <ac:spMkLst>
            <pc:docMk/>
            <pc:sldMk cId="366204116" sldId="262"/>
            <ac:spMk id="36" creationId="{5D01598A-BC8E-452D-99D7-9A19476E2209}"/>
          </ac:spMkLst>
        </pc:spChg>
        <pc:spChg chg="add mod">
          <ac:chgData name="HsunYu  Kuo" userId="6d5aa019-80a3-44d1-a56b-0a843e22b3bd" providerId="ADAL" clId="{D6AB7176-E067-4BB6-8D07-6F83136DE7E5}" dt="2019-04-19T12:00:25.119" v="2185" actId="20577"/>
          <ac:spMkLst>
            <pc:docMk/>
            <pc:sldMk cId="366204116" sldId="262"/>
            <ac:spMk id="39" creationId="{868EF06B-C63A-4856-A7C5-B77CB5CD2DD6}"/>
          </ac:spMkLst>
        </pc:spChg>
        <pc:grpChg chg="del">
          <ac:chgData name="HsunYu  Kuo" userId="6d5aa019-80a3-44d1-a56b-0a843e22b3bd" providerId="ADAL" clId="{D6AB7176-E067-4BB6-8D07-6F83136DE7E5}" dt="2019-04-19T11:43:39.065" v="1434" actId="478"/>
          <ac:grpSpMkLst>
            <pc:docMk/>
            <pc:sldMk cId="366204116" sldId="262"/>
            <ac:grpSpMk id="2" creationId="{2192AEB9-F942-4141-BB8F-D0C2853316B1}"/>
          </ac:grpSpMkLst>
        </pc:grpChg>
        <pc:picChg chg="add del mod">
          <ac:chgData name="HsunYu  Kuo" userId="6d5aa019-80a3-44d1-a56b-0a843e22b3bd" providerId="ADAL" clId="{D6AB7176-E067-4BB6-8D07-6F83136DE7E5}" dt="2019-04-19T13:36:36.243" v="2637"/>
          <ac:picMkLst>
            <pc:docMk/>
            <pc:sldMk cId="366204116" sldId="262"/>
            <ac:picMk id="6" creationId="{FE4B7E79-633E-400F-914C-7E589379762A}"/>
          </ac:picMkLst>
        </pc:picChg>
      </pc:sldChg>
      <pc:sldChg chg="addSp delSp modSp add modAnim">
        <pc:chgData name="HsunYu  Kuo" userId="6d5aa019-80a3-44d1-a56b-0a843e22b3bd" providerId="ADAL" clId="{D6AB7176-E067-4BB6-8D07-6F83136DE7E5}" dt="2019-04-19T13:09:17.763" v="2606" actId="478"/>
        <pc:sldMkLst>
          <pc:docMk/>
          <pc:sldMk cId="2455847647" sldId="263"/>
        </pc:sldMkLst>
        <pc:spChg chg="add del mod">
          <ac:chgData name="HsunYu  Kuo" userId="6d5aa019-80a3-44d1-a56b-0a843e22b3bd" providerId="ADAL" clId="{D6AB7176-E067-4BB6-8D07-6F83136DE7E5}" dt="2019-04-19T13:09:17.763" v="2606" actId="478"/>
          <ac:spMkLst>
            <pc:docMk/>
            <pc:sldMk cId="2455847647" sldId="263"/>
            <ac:spMk id="4" creationId="{0994FC45-84BB-480D-9938-673452EB321D}"/>
          </ac:spMkLst>
        </pc:spChg>
        <pc:spChg chg="add del mod">
          <ac:chgData name="HsunYu  Kuo" userId="6d5aa019-80a3-44d1-a56b-0a843e22b3bd" providerId="ADAL" clId="{D6AB7176-E067-4BB6-8D07-6F83136DE7E5}" dt="2019-04-19T13:09:08.103" v="2603" actId="478"/>
          <ac:spMkLst>
            <pc:docMk/>
            <pc:sldMk cId="2455847647" sldId="263"/>
            <ac:spMk id="19" creationId="{42F24B40-6146-4164-94A7-9DFCAC90146F}"/>
          </ac:spMkLst>
        </pc:spChg>
        <pc:spChg chg="mod">
          <ac:chgData name="HsunYu  Kuo" userId="6d5aa019-80a3-44d1-a56b-0a843e22b3bd" providerId="ADAL" clId="{D6AB7176-E067-4BB6-8D07-6F83136DE7E5}" dt="2019-04-19T13:08:54.668" v="2602" actId="20577"/>
          <ac:spMkLst>
            <pc:docMk/>
            <pc:sldMk cId="2455847647" sldId="263"/>
            <ac:spMk id="39" creationId="{868EF06B-C63A-4856-A7C5-B77CB5CD2DD6}"/>
          </ac:spMkLst>
        </pc:spChg>
        <pc:picChg chg="add del">
          <ac:chgData name="HsunYu  Kuo" userId="6d5aa019-80a3-44d1-a56b-0a843e22b3bd" providerId="ADAL" clId="{D6AB7176-E067-4BB6-8D07-6F83136DE7E5}" dt="2019-04-19T13:06:28.044" v="2555"/>
          <ac:picMkLst>
            <pc:docMk/>
            <pc:sldMk cId="2455847647" sldId="263"/>
            <ac:picMk id="2" creationId="{4F9789AB-3DA3-46E2-AD54-D61FF15ED79C}"/>
          </ac:picMkLst>
        </pc:picChg>
      </pc:sldChg>
      <pc:sldChg chg="addSp delSp modSp add delAnim modAnim">
        <pc:chgData name="HsunYu  Kuo" userId="6d5aa019-80a3-44d1-a56b-0a843e22b3bd" providerId="ADAL" clId="{D6AB7176-E067-4BB6-8D07-6F83136DE7E5}" dt="2019-04-19T13:53:10.743" v="2789"/>
        <pc:sldMkLst>
          <pc:docMk/>
          <pc:sldMk cId="1329378130" sldId="264"/>
        </pc:sldMkLst>
        <pc:spChg chg="add del">
          <ac:chgData name="HsunYu  Kuo" userId="6d5aa019-80a3-44d1-a56b-0a843e22b3bd" providerId="ADAL" clId="{D6AB7176-E067-4BB6-8D07-6F83136DE7E5}" dt="2019-04-19T13:53:10.743" v="2789"/>
          <ac:spMkLst>
            <pc:docMk/>
            <pc:sldMk cId="1329378130" sldId="264"/>
            <ac:spMk id="19" creationId="{8C642601-E309-47EC-BB62-426A459FC889}"/>
          </ac:spMkLst>
        </pc:spChg>
        <pc:spChg chg="add del">
          <ac:chgData name="HsunYu  Kuo" userId="6d5aa019-80a3-44d1-a56b-0a843e22b3bd" providerId="ADAL" clId="{D6AB7176-E067-4BB6-8D07-6F83136DE7E5}" dt="2019-04-19T13:53:10.743" v="2789"/>
          <ac:spMkLst>
            <pc:docMk/>
            <pc:sldMk cId="1329378130" sldId="264"/>
            <ac:spMk id="20" creationId="{C5847752-3475-4258-BF3D-23B83768D07F}"/>
          </ac:spMkLst>
        </pc:spChg>
        <pc:spChg chg="add del">
          <ac:chgData name="HsunYu  Kuo" userId="6d5aa019-80a3-44d1-a56b-0a843e22b3bd" providerId="ADAL" clId="{D6AB7176-E067-4BB6-8D07-6F83136DE7E5}" dt="2019-04-19T13:53:10.743" v="2789"/>
          <ac:spMkLst>
            <pc:docMk/>
            <pc:sldMk cId="1329378130" sldId="264"/>
            <ac:spMk id="21" creationId="{D0F40ABB-2971-4808-ACA6-70E452FFF0E6}"/>
          </ac:spMkLst>
        </pc:spChg>
        <pc:spChg chg="mod">
          <ac:chgData name="HsunYu  Kuo" userId="6d5aa019-80a3-44d1-a56b-0a843e22b3bd" providerId="ADAL" clId="{D6AB7176-E067-4BB6-8D07-6F83136DE7E5}" dt="2019-04-19T13:52:32.353" v="2786" actId="20577"/>
          <ac:spMkLst>
            <pc:docMk/>
            <pc:sldMk cId="1329378130" sldId="264"/>
            <ac:spMk id="35" creationId="{1D29CB4A-5938-486A-9B69-1C4863EBF835}"/>
          </ac:spMkLst>
        </pc:spChg>
        <pc:spChg chg="mod">
          <ac:chgData name="HsunYu  Kuo" userId="6d5aa019-80a3-44d1-a56b-0a843e22b3bd" providerId="ADAL" clId="{D6AB7176-E067-4BB6-8D07-6F83136DE7E5}" dt="2019-04-19T13:52:45.503" v="2787" actId="1076"/>
          <ac:spMkLst>
            <pc:docMk/>
            <pc:sldMk cId="1329378130" sldId="264"/>
            <ac:spMk id="36" creationId="{5D01598A-BC8E-452D-99D7-9A19476E2209}"/>
          </ac:spMkLst>
        </pc:spChg>
        <pc:spChg chg="del">
          <ac:chgData name="HsunYu  Kuo" userId="6d5aa019-80a3-44d1-a56b-0a843e22b3bd" providerId="ADAL" clId="{D6AB7176-E067-4BB6-8D07-6F83136DE7E5}" dt="2019-04-19T13:51:52.115" v="2755" actId="478"/>
          <ac:spMkLst>
            <pc:docMk/>
            <pc:sldMk cId="1329378130" sldId="264"/>
            <ac:spMk id="37" creationId="{710C7FF3-F020-484B-AE3E-C742E1A1ECA1}"/>
          </ac:spMkLst>
        </pc:spChg>
        <pc:spChg chg="del mod">
          <ac:chgData name="HsunYu  Kuo" userId="6d5aa019-80a3-44d1-a56b-0a843e22b3bd" providerId="ADAL" clId="{D6AB7176-E067-4BB6-8D07-6F83136DE7E5}" dt="2019-04-19T13:51:51.021" v="2754" actId="478"/>
          <ac:spMkLst>
            <pc:docMk/>
            <pc:sldMk cId="1329378130" sldId="264"/>
            <ac:spMk id="39" creationId="{868EF06B-C63A-4856-A7C5-B77CB5CD2DD6}"/>
          </ac:spMkLst>
        </pc:spChg>
      </pc:sldChg>
      <pc:sldChg chg="modSp add del">
        <pc:chgData name="HsunYu  Kuo" userId="6d5aa019-80a3-44d1-a56b-0a843e22b3bd" providerId="ADAL" clId="{D6AB7176-E067-4BB6-8D07-6F83136DE7E5}" dt="2019-04-19T13:18:06.377" v="2635" actId="2696"/>
        <pc:sldMkLst>
          <pc:docMk/>
          <pc:sldMk cId="2819803325" sldId="264"/>
        </pc:sldMkLst>
        <pc:spChg chg="mod">
          <ac:chgData name="HsunYu  Kuo" userId="6d5aa019-80a3-44d1-a56b-0a843e22b3bd" providerId="ADAL" clId="{D6AB7176-E067-4BB6-8D07-6F83136DE7E5}" dt="2019-04-19T13:17:58.679" v="2634" actId="2711"/>
          <ac:spMkLst>
            <pc:docMk/>
            <pc:sldMk cId="2819803325" sldId="264"/>
            <ac:spMk id="3" creationId="{430A1AC0-476A-442C-BBCA-444000D9C0EC}"/>
          </ac:spMkLst>
        </pc:spChg>
      </pc:sldChg>
      <pc:sldChg chg="add del">
        <pc:chgData name="HsunYu  Kuo" userId="6d5aa019-80a3-44d1-a56b-0a843e22b3bd" providerId="ADAL" clId="{D6AB7176-E067-4BB6-8D07-6F83136DE7E5}" dt="2019-04-19T13:00:21.286" v="2328"/>
        <pc:sldMkLst>
          <pc:docMk/>
          <pc:sldMk cId="3096552787" sldId="264"/>
        </pc:sldMkLst>
      </pc:sldChg>
      <pc:sldChg chg="modSp add del">
        <pc:chgData name="HsunYu  Kuo" userId="6d5aa019-80a3-44d1-a56b-0a843e22b3bd" providerId="ADAL" clId="{D6AB7176-E067-4BB6-8D07-6F83136DE7E5}" dt="2019-04-19T13:09:29.263" v="2607" actId="2696"/>
        <pc:sldMkLst>
          <pc:docMk/>
          <pc:sldMk cId="4207753167" sldId="264"/>
        </pc:sldMkLst>
        <pc:spChg chg="mod">
          <ac:chgData name="HsunYu  Kuo" userId="6d5aa019-80a3-44d1-a56b-0a843e22b3bd" providerId="ADAL" clId="{D6AB7176-E067-4BB6-8D07-6F83136DE7E5}" dt="2019-04-19T13:00:28.077" v="2331"/>
          <ac:spMkLst>
            <pc:docMk/>
            <pc:sldMk cId="4207753167" sldId="264"/>
            <ac:spMk id="3" creationId="{A7A53002-68B9-4717-965A-D50DDDA50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A31E-9997-4900-8343-0FB571094D6D}" type="datetimeFigureOut">
              <a:rPr lang="zh-TW" altLang="en-US" smtClean="0"/>
              <a:t>2021/3/9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B3D62-54A9-4BEA-9C73-82E1EFA79A1E}" type="slidenum">
              <a:rPr lang="zh-TW" altLang="en-US" smtClean="0"/>
              <a:t>‹#›</a:t>
            </a:fld>
            <a:endParaRPr lang="zh-TW" altLang="en-US"/>
          </a:p>
        </p:txBody>
      </p:sp>
    </p:spTree>
    <p:extLst>
      <p:ext uri="{BB962C8B-B14F-4D97-AF65-F5344CB8AC3E}">
        <p14:creationId xmlns:p14="http://schemas.microsoft.com/office/powerpoint/2010/main" val="123320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B935B4F-CCB5-4F09-B007-AF46ABBE89BB}"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70542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7A30EE7-5AC5-48F0-9A2F-D4D8445547DA}"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30409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459EC4-46D0-4235-966A-71B255B3CB73}"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314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81829BA-3D8B-4CB8-8FD0-75A1BF38F160}"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0709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5C3E2C0-7826-4062-A1D4-8B782CBBECBF}" type="datetime1">
              <a:rPr lang="zh-TW" altLang="en-US" smtClean="0"/>
              <a:t>2021/3/9</a:t>
            </a:fld>
            <a:endParaRPr lang="zh-TW" altLang="en-US"/>
          </a:p>
        </p:txBody>
      </p:sp>
      <p:sp>
        <p:nvSpPr>
          <p:cNvPr id="5" name="頁尾版面配置區 4"/>
          <p:cNvSpPr>
            <a:spLocks noGrp="1"/>
          </p:cNvSpPr>
          <p:nvPr>
            <p:ph type="ftr" sz="quarter" idx="11"/>
          </p:nvPr>
        </p:nvSpPr>
        <p:spPr/>
        <p:txBody>
          <a:bodyPr/>
          <a:lstStyle/>
          <a:p>
            <a:r>
              <a:rPr lang="en-US" altLang="zh-TW"/>
              <a:t>1</a:t>
            </a:r>
            <a:endParaRPr lang="zh-TW" altLang="en-US"/>
          </a:p>
        </p:txBody>
      </p:sp>
      <p:sp>
        <p:nvSpPr>
          <p:cNvPr id="6" name="投影片編號版面配置區 5"/>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95101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28BDC242-2F3F-4F02-A487-4894DFEB855B}" type="datetime1">
              <a:rPr lang="zh-TW" altLang="en-US" smtClean="0"/>
              <a:t>2021/3/9</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28348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8BCB3D7-7306-4806-82D3-F6F756568903}" type="datetime1">
              <a:rPr lang="zh-TW" altLang="en-US" smtClean="0"/>
              <a:t>2021/3/9</a:t>
            </a:fld>
            <a:endParaRPr lang="zh-TW" altLang="en-US"/>
          </a:p>
        </p:txBody>
      </p:sp>
      <p:sp>
        <p:nvSpPr>
          <p:cNvPr id="8" name="頁尾版面配置區 7"/>
          <p:cNvSpPr>
            <a:spLocks noGrp="1"/>
          </p:cNvSpPr>
          <p:nvPr>
            <p:ph type="ftr" sz="quarter" idx="11"/>
          </p:nvPr>
        </p:nvSpPr>
        <p:spPr/>
        <p:txBody>
          <a:bodyPr/>
          <a:lstStyle/>
          <a:p>
            <a:r>
              <a:rPr lang="en-US" altLang="zh-TW"/>
              <a:t>1</a:t>
            </a:r>
            <a:endParaRPr lang="zh-TW" altLang="en-US"/>
          </a:p>
        </p:txBody>
      </p:sp>
      <p:sp>
        <p:nvSpPr>
          <p:cNvPr id="9" name="投影片編號版面配置區 8"/>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97134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C27F1C5-ACF3-42FB-95B9-62BEECAFEC03}" type="datetime1">
              <a:rPr lang="zh-TW" altLang="en-US" smtClean="0"/>
              <a:t>2021/3/9</a:t>
            </a:fld>
            <a:endParaRPr lang="zh-TW" altLang="en-US"/>
          </a:p>
        </p:txBody>
      </p:sp>
      <p:sp>
        <p:nvSpPr>
          <p:cNvPr id="4" name="頁尾版面配置區 3"/>
          <p:cNvSpPr>
            <a:spLocks noGrp="1"/>
          </p:cNvSpPr>
          <p:nvPr>
            <p:ph type="ftr" sz="quarter" idx="11"/>
          </p:nvPr>
        </p:nvSpPr>
        <p:spPr/>
        <p:txBody>
          <a:bodyPr/>
          <a:lstStyle/>
          <a:p>
            <a:r>
              <a:rPr lang="en-US" altLang="zh-TW"/>
              <a:t>1</a:t>
            </a:r>
            <a:endParaRPr lang="zh-TW" altLang="en-US"/>
          </a:p>
        </p:txBody>
      </p:sp>
      <p:sp>
        <p:nvSpPr>
          <p:cNvPr id="5" name="投影片編號版面配置區 4"/>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8519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6E3A49-74FE-451B-8448-829F1F46DA70}" type="datetime1">
              <a:rPr lang="zh-TW" altLang="en-US" smtClean="0"/>
              <a:t>2021/3/9</a:t>
            </a:fld>
            <a:endParaRPr lang="zh-TW" altLang="en-US"/>
          </a:p>
        </p:txBody>
      </p:sp>
      <p:sp>
        <p:nvSpPr>
          <p:cNvPr id="3" name="頁尾版面配置區 2"/>
          <p:cNvSpPr>
            <a:spLocks noGrp="1"/>
          </p:cNvSpPr>
          <p:nvPr>
            <p:ph type="ftr" sz="quarter" idx="11"/>
          </p:nvPr>
        </p:nvSpPr>
        <p:spPr/>
        <p:txBody>
          <a:bodyPr/>
          <a:lstStyle/>
          <a:p>
            <a:r>
              <a:rPr lang="en-US" altLang="zh-TW"/>
              <a:t>1</a:t>
            </a:r>
            <a:endParaRPr lang="zh-TW" altLang="en-US"/>
          </a:p>
        </p:txBody>
      </p:sp>
      <p:sp>
        <p:nvSpPr>
          <p:cNvPr id="4" name="投影片編號版面配置區 3"/>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60799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6E84B2B-1A5F-4F5B-A402-1348B775D722}" type="datetime1">
              <a:rPr lang="zh-TW" altLang="en-US" smtClean="0"/>
              <a:t>2021/3/9</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4000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E91665FE-3CC9-4EFD-905E-62831CD148E1}" type="datetime1">
              <a:rPr lang="zh-TW" altLang="en-US" smtClean="0"/>
              <a:t>2021/3/9</a:t>
            </a:fld>
            <a:endParaRPr lang="zh-TW" altLang="en-US"/>
          </a:p>
        </p:txBody>
      </p:sp>
      <p:sp>
        <p:nvSpPr>
          <p:cNvPr id="6" name="頁尾版面配置區 5"/>
          <p:cNvSpPr>
            <a:spLocks noGrp="1"/>
          </p:cNvSpPr>
          <p:nvPr>
            <p:ph type="ftr" sz="quarter" idx="11"/>
          </p:nvPr>
        </p:nvSpPr>
        <p:spPr/>
        <p:txBody>
          <a:bodyPr/>
          <a:lstStyle/>
          <a:p>
            <a:r>
              <a:rPr lang="en-US" altLang="zh-TW"/>
              <a:t>1</a:t>
            </a:r>
            <a:endParaRPr lang="zh-TW" altLang="en-US"/>
          </a:p>
        </p:txBody>
      </p:sp>
      <p:sp>
        <p:nvSpPr>
          <p:cNvPr id="7" name="投影片編號版面配置區 6"/>
          <p:cNvSpPr>
            <a:spLocks noGrp="1"/>
          </p:cNvSpPr>
          <p:nvPr>
            <p:ph type="sldNum" sz="quarter" idx="12"/>
          </p:nvPr>
        </p:nvSpPr>
        <p:spPr/>
        <p:txBody>
          <a:body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197972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02349-7EC9-4BCF-AEF7-B2BB50E13ECC}" type="datetime1">
              <a:rPr lang="zh-TW" altLang="en-US" smtClean="0"/>
              <a:t>2021/3/9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1</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5B7D-B34A-4D20-8F07-B629B1516418}" type="slidenum">
              <a:rPr lang="zh-TW" altLang="en-US" smtClean="0"/>
              <a:t>‹#›</a:t>
            </a:fld>
            <a:endParaRPr lang="zh-TW" altLang="en-US"/>
          </a:p>
        </p:txBody>
      </p:sp>
    </p:spTree>
    <p:extLst>
      <p:ext uri="{BB962C8B-B14F-4D97-AF65-F5344CB8AC3E}">
        <p14:creationId xmlns:p14="http://schemas.microsoft.com/office/powerpoint/2010/main" val="322184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169790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Project-</a:t>
            </a:r>
            <a:r>
              <a:rPr lang="zh-TW" altLang="en-US" sz="1400" b="1" dirty="0">
                <a:solidFill>
                  <a:schemeClr val="bg1"/>
                </a:solidFill>
                <a:latin typeface="Microsoft JhengHei UI Light" panose="020B0304030504040204" pitchFamily="34" charset="-120"/>
                <a:ea typeface="Microsoft JhengHei UI Light" panose="020B0304030504040204" pitchFamily="34" charset="-120"/>
              </a:rPr>
              <a:t>碼農天堂</a:t>
            </a:r>
          </a:p>
        </p:txBody>
      </p:sp>
      <p:sp>
        <p:nvSpPr>
          <p:cNvPr id="20" name="文字方塊 19"/>
          <p:cNvSpPr txBox="1"/>
          <p:nvPr/>
        </p:nvSpPr>
        <p:spPr>
          <a:xfrm>
            <a:off x="3227234"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4" name="Picture 23">
            <a:extLst>
              <a:ext uri="{FF2B5EF4-FFF2-40B4-BE49-F238E27FC236}">
                <a16:creationId xmlns="" xmlns:a16="http://schemas.microsoft.com/office/drawing/2014/main" id="{20762925-80B8-4714-8FA3-6D5F436302D1}"/>
              </a:ext>
            </a:extLst>
          </p:cNvPr>
          <p:cNvPicPr>
            <a:picLocks noChangeAspect="1"/>
          </p:cNvPicPr>
          <p:nvPr/>
        </p:nvPicPr>
        <p:blipFill>
          <a:blip r:embed="rId2">
            <a:clrChange>
              <a:clrFrom>
                <a:srgbClr val="252525"/>
              </a:clrFrom>
              <a:clrTo>
                <a:srgbClr val="252525">
                  <a:alpha val="0"/>
                </a:srgbClr>
              </a:clrTo>
            </a:clrChang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23092" y="1583441"/>
            <a:ext cx="7109299" cy="1880418"/>
          </a:xfrm>
          <a:prstGeom prst="rect">
            <a:avLst/>
          </a:prstGeom>
        </p:spPr>
      </p:pic>
      <p:sp>
        <p:nvSpPr>
          <p:cNvPr id="25" name="文字方塊 20">
            <a:extLst>
              <a:ext uri="{FF2B5EF4-FFF2-40B4-BE49-F238E27FC236}">
                <a16:creationId xmlns="" xmlns:a16="http://schemas.microsoft.com/office/drawing/2014/main" id="{B406FC50-9BD0-44E0-868E-A9C003F3010A}"/>
              </a:ext>
            </a:extLst>
          </p:cNvPr>
          <p:cNvSpPr txBox="1"/>
          <p:nvPr/>
        </p:nvSpPr>
        <p:spPr>
          <a:xfrm>
            <a:off x="123092" y="3434896"/>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pic>
        <p:nvPicPr>
          <p:cNvPr id="3" name="Picture 2">
            <a:extLst>
              <a:ext uri="{FF2B5EF4-FFF2-40B4-BE49-F238E27FC236}">
                <a16:creationId xmlns="" xmlns:a16="http://schemas.microsoft.com/office/drawing/2014/main" id="{E0098788-F88C-498B-B9AE-0596277B0F25}"/>
              </a:ext>
            </a:extLst>
          </p:cNvPr>
          <p:cNvPicPr>
            <a:picLocks noChangeAspect="1"/>
          </p:cNvPicPr>
          <p:nvPr/>
        </p:nvPicPr>
        <p:blipFill>
          <a:blip r:embed="rId4">
            <a:clrChange>
              <a:clrFrom>
                <a:srgbClr val="211B1B"/>
              </a:clrFrom>
              <a:clrTo>
                <a:srgbClr val="211B1B">
                  <a:alpha val="0"/>
                </a:srgbClr>
              </a:clrTo>
            </a:clrChange>
            <a:extLst>
              <a:ext uri="{28A0092B-C50C-407E-A947-70E740481C1C}">
                <a14:useLocalDpi xmlns:a14="http://schemas.microsoft.com/office/drawing/2010/main" val="0"/>
              </a:ext>
            </a:extLst>
          </a:blip>
          <a:stretch>
            <a:fillRect/>
          </a:stretch>
        </p:blipFill>
        <p:spPr>
          <a:xfrm>
            <a:off x="60946" y="1592154"/>
            <a:ext cx="7110000" cy="1890779"/>
          </a:xfrm>
          <a:prstGeom prst="rect">
            <a:avLst/>
          </a:prstGeom>
        </p:spPr>
      </p:pic>
    </p:spTree>
    <p:extLst>
      <p:ext uri="{BB962C8B-B14F-4D97-AF65-F5344CB8AC3E}">
        <p14:creationId xmlns:p14="http://schemas.microsoft.com/office/powerpoint/2010/main" val="17631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grpId="0" nodeType="withEffect" nodePh="1">
                                  <p:stCondLst>
                                    <p:cond delay="15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4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22"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dirty="0"/>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416" b="5236"/>
          <a:stretch/>
        </p:blipFill>
        <p:spPr>
          <a:xfrm>
            <a:off x="2324358" y="1562776"/>
            <a:ext cx="9633038" cy="5116320"/>
          </a:xfrm>
        </p:spPr>
      </p:pic>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24335" y="983493"/>
            <a:ext cx="2233304"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登入</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3735727" y="9659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34792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dirty="0"/>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555" b="17203"/>
          <a:stretch/>
        </p:blipFill>
        <p:spPr>
          <a:xfrm>
            <a:off x="1871739" y="1788062"/>
            <a:ext cx="9983400" cy="4639242"/>
          </a:xfrm>
        </p:spPr>
      </p:pic>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24335" y="983493"/>
            <a:ext cx="2233304"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註冊</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3735727" y="9659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341819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164" b="5009"/>
          <a:stretch/>
        </p:blipFill>
        <p:spPr>
          <a:xfrm>
            <a:off x="2129749" y="1463339"/>
            <a:ext cx="9954340" cy="5286296"/>
          </a:xfrm>
        </p:spPr>
      </p:pic>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9" name="文字方塊 8">
            <a:extLst>
              <a:ext uri="{FF2B5EF4-FFF2-40B4-BE49-F238E27FC236}">
                <a16:creationId xmlns:a16="http://schemas.microsoft.com/office/drawing/2014/main" xmlns="" id="{D329A510-E83B-4003-AC2A-AEF7EDA692D4}"/>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0" name="文字方塊 18">
            <a:extLst>
              <a:ext uri="{FF2B5EF4-FFF2-40B4-BE49-F238E27FC236}">
                <a16:creationId xmlns:a16="http://schemas.microsoft.com/office/drawing/2014/main" xmlns="" id="{1D29CB4A-5938-486A-9B69-1C4863EBF835}"/>
              </a:ext>
            </a:extLst>
          </p:cNvPr>
          <p:cNvSpPr txBox="1"/>
          <p:nvPr/>
        </p:nvSpPr>
        <p:spPr>
          <a:xfrm>
            <a:off x="1724335" y="983493"/>
            <a:ext cx="2412840"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討論區</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字方塊 12">
            <a:extLst>
              <a:ext uri="{FF2B5EF4-FFF2-40B4-BE49-F238E27FC236}">
                <a16:creationId xmlns:a16="http://schemas.microsoft.com/office/drawing/2014/main" xmlns="" id="{0B05D7D0-BAE6-4995-934B-E00CFFD98FA0}"/>
              </a:ext>
            </a:extLst>
          </p:cNvPr>
          <p:cNvSpPr txBox="1"/>
          <p:nvPr/>
        </p:nvSpPr>
        <p:spPr>
          <a:xfrm>
            <a:off x="3926616" y="952715"/>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2" name="文字方塊 12">
            <a:extLst>
              <a:ext uri="{FF2B5EF4-FFF2-40B4-BE49-F238E27FC236}">
                <a16:creationId xmlns:a16="http://schemas.microsoft.com/office/drawing/2014/main" xmlns=""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006750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9" name="文字方塊 8">
            <a:extLst>
              <a:ext uri="{FF2B5EF4-FFF2-40B4-BE49-F238E27FC236}">
                <a16:creationId xmlns:a16="http://schemas.microsoft.com/office/drawing/2014/main" xmlns="" id="{D329A510-E83B-4003-AC2A-AEF7EDA692D4}"/>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0" name="文字方塊 18">
            <a:extLst>
              <a:ext uri="{FF2B5EF4-FFF2-40B4-BE49-F238E27FC236}">
                <a16:creationId xmlns:a16="http://schemas.microsoft.com/office/drawing/2014/main" xmlns="" id="{1D29CB4A-5938-486A-9B69-1C4863EBF835}"/>
              </a:ext>
            </a:extLst>
          </p:cNvPr>
          <p:cNvSpPr txBox="1"/>
          <p:nvPr/>
        </p:nvSpPr>
        <p:spPr>
          <a:xfrm>
            <a:off x="1724335" y="983493"/>
            <a:ext cx="2951449"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a:solidFill>
                  <a:schemeClr val="bg1"/>
                </a:solidFill>
                <a:latin typeface="Consolas" panose="020B0609020204030204" pitchFamily="49" charset="0"/>
              </a:rPr>
              <a:t>發起討論介面</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字方塊 12">
            <a:extLst>
              <a:ext uri="{FF2B5EF4-FFF2-40B4-BE49-F238E27FC236}">
                <a16:creationId xmlns:a16="http://schemas.microsoft.com/office/drawing/2014/main" xmlns="" id="{0B05D7D0-BAE6-4995-934B-E00CFFD98FA0}"/>
              </a:ext>
            </a:extLst>
          </p:cNvPr>
          <p:cNvSpPr txBox="1"/>
          <p:nvPr/>
        </p:nvSpPr>
        <p:spPr>
          <a:xfrm>
            <a:off x="4469948" y="952715"/>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2" name="文字方塊 12">
            <a:extLst>
              <a:ext uri="{FF2B5EF4-FFF2-40B4-BE49-F238E27FC236}">
                <a16:creationId xmlns:a16="http://schemas.microsoft.com/office/drawing/2014/main" xmlns=""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13" name="內容版面配置區 12"/>
          <p:cNvPicPr>
            <a:picLocks noGrp="1" noChangeAspect="1"/>
          </p:cNvPicPr>
          <p:nvPr>
            <p:ph idx="1"/>
          </p:nvPr>
        </p:nvPicPr>
        <p:blipFill rotWithShape="1">
          <a:blip r:embed="rId2">
            <a:extLst>
              <a:ext uri="{28A0092B-C50C-407E-A947-70E740481C1C}">
                <a14:useLocalDpi xmlns:a14="http://schemas.microsoft.com/office/drawing/2010/main" val="0"/>
              </a:ext>
            </a:extLst>
          </a:blip>
          <a:srcRect r="853" b="10372"/>
          <a:stretch/>
        </p:blipFill>
        <p:spPr>
          <a:xfrm>
            <a:off x="1871739" y="1573835"/>
            <a:ext cx="10144568" cy="5118513"/>
          </a:xfrm>
        </p:spPr>
      </p:pic>
    </p:spTree>
    <p:extLst>
      <p:ext uri="{BB962C8B-B14F-4D97-AF65-F5344CB8AC3E}">
        <p14:creationId xmlns:p14="http://schemas.microsoft.com/office/powerpoint/2010/main" val="2688968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2"/>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14906" y="999636"/>
            <a:ext cx="2412840"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問答區</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3903935"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16" name="內容版面配置區 15"/>
          <p:cNvPicPr>
            <a:picLocks noGrp="1" noChangeAspect="1"/>
          </p:cNvPicPr>
          <p:nvPr>
            <p:ph idx="1"/>
          </p:nvPr>
        </p:nvPicPr>
        <p:blipFill rotWithShape="1">
          <a:blip r:embed="rId2">
            <a:extLst>
              <a:ext uri="{28A0092B-C50C-407E-A947-70E740481C1C}">
                <a14:useLocalDpi xmlns:a14="http://schemas.microsoft.com/office/drawing/2010/main" val="0"/>
              </a:ext>
            </a:extLst>
          </a:blip>
          <a:srcRect r="365" b="4906"/>
          <a:stretch/>
        </p:blipFill>
        <p:spPr>
          <a:xfrm>
            <a:off x="2120320" y="1467816"/>
            <a:ext cx="9869238" cy="5257337"/>
          </a:xfrm>
        </p:spPr>
      </p:pic>
    </p:spTree>
    <p:extLst>
      <p:ext uri="{BB962C8B-B14F-4D97-AF65-F5344CB8AC3E}">
        <p14:creationId xmlns:p14="http://schemas.microsoft.com/office/powerpoint/2010/main" val="117992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14906" y="999636"/>
            <a:ext cx="2592376"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提問介面</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3983447"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365" b="5211"/>
          <a:stretch/>
        </p:blipFill>
        <p:spPr>
          <a:xfrm>
            <a:off x="2017962" y="1470992"/>
            <a:ext cx="9908995" cy="5261610"/>
          </a:xfrm>
        </p:spPr>
      </p:pic>
    </p:spTree>
    <p:extLst>
      <p:ext uri="{BB962C8B-B14F-4D97-AF65-F5344CB8AC3E}">
        <p14:creationId xmlns:p14="http://schemas.microsoft.com/office/powerpoint/2010/main" val="320020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14906" y="999636"/>
            <a:ext cx="2592376"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個人小屋</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4062959"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705" b="5516"/>
          <a:stretch/>
        </p:blipFill>
        <p:spPr>
          <a:xfrm>
            <a:off x="2017962" y="1441312"/>
            <a:ext cx="9829481" cy="5220432"/>
          </a:xfrm>
        </p:spPr>
      </p:pic>
    </p:spTree>
    <p:extLst>
      <p:ext uri="{BB962C8B-B14F-4D97-AF65-F5344CB8AC3E}">
        <p14:creationId xmlns:p14="http://schemas.microsoft.com/office/powerpoint/2010/main" val="124887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D329A510-E83B-4003-AC2A-AEF7EDA692D4}"/>
              </a:ext>
            </a:extLst>
          </p:cNvPr>
          <p:cNvSpPr txBox="1"/>
          <p:nvPr/>
        </p:nvSpPr>
        <p:spPr>
          <a:xfrm>
            <a:off x="-9429" y="385416"/>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a:t>
            </a:r>
            <a:r>
              <a:rPr lang="en-US" altLang="zh-TW" sz="1400" dirty="0" smtClean="0">
                <a:solidFill>
                  <a:schemeClr val="bg1"/>
                </a:solidFill>
                <a:latin typeface="Consolas" panose="020B0609020204030204" pitchFamily="49" charset="0"/>
              </a:rPr>
              <a:t>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14906" y="999636"/>
            <a:ext cx="2951449"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編輯個人檔案</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4460519" y="96885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1706658" y="9731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146" b="4999"/>
          <a:stretch/>
        </p:blipFill>
        <p:spPr>
          <a:xfrm>
            <a:off x="2017962" y="1463366"/>
            <a:ext cx="9872046" cy="5242234"/>
          </a:xfrm>
        </p:spPr>
      </p:pic>
    </p:spTree>
    <p:extLst>
      <p:ext uri="{BB962C8B-B14F-4D97-AF65-F5344CB8AC3E}">
        <p14:creationId xmlns:p14="http://schemas.microsoft.com/office/powerpoint/2010/main" val="408435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445" y="46137"/>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 xmlns:a16="http://schemas.microsoft.com/office/drawing/2014/main" id="{746B9F4E-6372-48C5-8DF7-E3E2F64623F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9649"/>
            <a:ext cx="4638675" cy="1371600"/>
          </a:xfrm>
          <a:prstGeom prst="rect">
            <a:avLst/>
          </a:prstGeom>
        </p:spPr>
      </p:pic>
    </p:spTree>
    <p:extLst>
      <p:ext uri="{BB962C8B-B14F-4D97-AF65-F5344CB8AC3E}">
        <p14:creationId xmlns:p14="http://schemas.microsoft.com/office/powerpoint/2010/main" val="20175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993207"/>
            <a:ext cx="1476686"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In_the_Future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3049537" y="94988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2" name="文字方塊 11"/>
          <p:cNvSpPr txBox="1"/>
          <p:nvPr/>
        </p:nvSpPr>
        <p:spPr>
          <a:xfrm>
            <a:off x="675861" y="1692653"/>
            <a:ext cx="8640417" cy="3785652"/>
          </a:xfrm>
          <a:prstGeom prst="rect">
            <a:avLst/>
          </a:prstGeom>
          <a:noFill/>
        </p:spPr>
        <p:txBody>
          <a:bodyPr wrap="square" rtlCol="0">
            <a:spAutoFit/>
          </a:bodyPr>
          <a:lstStyle/>
          <a:p>
            <a:r>
              <a:rPr lang="zh-TW" altLang="en-US" sz="2400" dirty="0">
                <a:solidFill>
                  <a:schemeClr val="bg1"/>
                </a:solidFill>
                <a:latin typeface="Consolas" panose="020B0609020204030204" pitchFamily="49" charset="0"/>
                <a:ea typeface="Microsoft JhengHei UI Light" panose="020B0304030504040204" pitchFamily="34" charset="-120"/>
              </a:rPr>
              <a:t>碼農天堂，為了讓吸引夠多程式大神加入這個社群，在未來我們希望它成為一個有獎勵制度的網站，讓大神們在幫助別人的同時也可以透過獎勵還得到額外的權限，例如：</a:t>
            </a:r>
            <a:r>
              <a:rPr lang="en-US" altLang="zh-TW" sz="2400" dirty="0">
                <a:solidFill>
                  <a:schemeClr val="bg1"/>
                </a:solidFill>
                <a:latin typeface="Consolas" panose="020B0609020204030204" pitchFamily="49" charset="0"/>
                <a:ea typeface="Microsoft JhengHei UI Light" panose="020B0304030504040204" pitchFamily="34" charset="-120"/>
              </a:rPr>
              <a:t>VIP.</a:t>
            </a:r>
            <a:r>
              <a:rPr lang="zh-TW" altLang="en-US" sz="2400" dirty="0">
                <a:solidFill>
                  <a:schemeClr val="bg1"/>
                </a:solidFill>
                <a:latin typeface="Consolas" panose="020B0609020204030204" pitchFamily="49" charset="0"/>
                <a:ea typeface="Microsoft JhengHei UI Light" panose="020B0304030504040204" pitchFamily="34" charset="-120"/>
              </a:rPr>
              <a:t>專屬資源分享區</a:t>
            </a:r>
            <a:r>
              <a:rPr lang="en-US" altLang="zh-TW" sz="2400" dirty="0">
                <a:solidFill>
                  <a:schemeClr val="bg1"/>
                </a:solidFill>
                <a:latin typeface="Consolas" panose="020B0609020204030204" pitchFamily="49" charset="0"/>
                <a:ea typeface="Microsoft JhengHei UI Light" panose="020B0304030504040204" pitchFamily="34" charset="-120"/>
              </a:rPr>
              <a:t>…</a:t>
            </a:r>
            <a:r>
              <a:rPr lang="zh-TW" altLang="en-US" sz="2400" dirty="0">
                <a:solidFill>
                  <a:schemeClr val="bg1"/>
                </a:solidFill>
                <a:latin typeface="Consolas" panose="020B0609020204030204" pitchFamily="49" charset="0"/>
                <a:ea typeface="Microsoft JhengHei UI Light" panose="020B0304030504040204" pitchFamily="34" charset="-120"/>
              </a:rPr>
              <a:t>等，另外我們還會新增文章排序功能，使用這可選擇我們預設好的幾種排序方式來找到他想要搜尋的文章和問題或是透過追蹤功能，追蹤大神或是想關注的文章。</a:t>
            </a:r>
            <a:endParaRPr lang="en-US" altLang="zh-TW" sz="2400" dirty="0">
              <a:solidFill>
                <a:schemeClr val="bg1"/>
              </a:solidFill>
              <a:latin typeface="Consolas" panose="020B0609020204030204" pitchFamily="49" charset="0"/>
              <a:ea typeface="Microsoft JhengHei UI Light" panose="020B0304030504040204" pitchFamily="34" charset="-120"/>
            </a:endParaRPr>
          </a:p>
          <a:p>
            <a:endParaRPr lang="en-US" altLang="zh-TW" sz="2400" dirty="0">
              <a:solidFill>
                <a:schemeClr val="bg1"/>
              </a:solidFill>
              <a:latin typeface="Consolas" panose="020B0609020204030204" pitchFamily="49" charset="0"/>
              <a:ea typeface="Microsoft JhengHei UI Light" panose="020B0304030504040204" pitchFamily="34" charset="-120"/>
            </a:endParaRPr>
          </a:p>
          <a:p>
            <a:r>
              <a:rPr lang="zh-TW" altLang="en-US" sz="2400" dirty="0">
                <a:solidFill>
                  <a:schemeClr val="bg1"/>
                </a:solidFill>
                <a:latin typeface="Consolas" panose="020B0609020204030204" pitchFamily="49" charset="0"/>
                <a:ea typeface="Microsoft JhengHei UI Light" panose="020B0304030504040204" pitchFamily="34" charset="-120"/>
              </a:rPr>
              <a:t>如果你是大神，我們期待你的加入，讓更多程式新手遇到問題時可以迎刃而解；相反的，如果你是新手，別害羞，來這邊找答案就對啦</a:t>
            </a:r>
            <a:r>
              <a:rPr lang="en-US" altLang="zh-TW" sz="2400" dirty="0">
                <a:solidFill>
                  <a:schemeClr val="bg1"/>
                </a:solidFill>
                <a:latin typeface="Consolas" panose="020B0609020204030204" pitchFamily="49" charset="0"/>
                <a:ea typeface="Microsoft JhengHei UI Light" panose="020B0304030504040204" pitchFamily="34" charset="-120"/>
              </a:rPr>
              <a:t>!!!</a:t>
            </a:r>
          </a:p>
        </p:txBody>
      </p:sp>
      <p:sp>
        <p:nvSpPr>
          <p:cNvPr id="23" name="文字方塊 20">
            <a:extLst>
              <a:ext uri="{FF2B5EF4-FFF2-40B4-BE49-F238E27FC236}">
                <a16:creationId xmlns="" xmlns:a16="http://schemas.microsoft.com/office/drawing/2014/main" id="{4A52D2E5-6117-4902-9AC4-728FF7B5C906}"/>
              </a:ext>
            </a:extLst>
          </p:cNvPr>
          <p:cNvSpPr txBox="1"/>
          <p:nvPr/>
        </p:nvSpPr>
        <p:spPr>
          <a:xfrm>
            <a:off x="63687" y="5270158"/>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585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P spid="1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圖片 11">
            <a:extLst>
              <a:ext uri="{FF2B5EF4-FFF2-40B4-BE49-F238E27FC236}">
                <a16:creationId xmlns="" xmlns:a16="http://schemas.microsoft.com/office/drawing/2014/main" id="{B9DF6B5C-771F-47F3-86B1-8F20232752D4}"/>
              </a:ext>
            </a:extLst>
          </p:cNvPr>
          <p:cNvPicPr>
            <a:picLocks noChangeAspect="1"/>
          </p:cNvPicPr>
          <p:nvPr/>
        </p:nvPicPr>
        <p:blipFill rotWithShape="1">
          <a:blip r:embed="rId2">
            <a:clrChange>
              <a:clrFrom>
                <a:srgbClr val="000000"/>
              </a:clrFrom>
              <a:clrTo>
                <a:srgbClr val="000000">
                  <a:alpha val="0"/>
                </a:srgbClr>
              </a:clrTo>
            </a:clrChange>
          </a:blip>
          <a:srcRect l="5071" t="10572" r="10753" b="14642"/>
          <a:stretch/>
        </p:blipFill>
        <p:spPr>
          <a:xfrm>
            <a:off x="123092" y="1511984"/>
            <a:ext cx="4588757" cy="1258363"/>
          </a:xfrm>
          <a:prstGeom prst="rect">
            <a:avLst/>
          </a:prstGeom>
        </p:spPr>
      </p:pic>
    </p:spTree>
    <p:extLst>
      <p:ext uri="{BB962C8B-B14F-4D97-AF65-F5344CB8AC3E}">
        <p14:creationId xmlns:p14="http://schemas.microsoft.com/office/powerpoint/2010/main" val="14880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655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 xmlns:a16="http://schemas.microsoft.com/office/drawing/2014/main" id="{E8B22EB0-87D9-4736-A052-C95EBDD10AB4}"/>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23092" y="1527126"/>
            <a:ext cx="4638675" cy="1162050"/>
          </a:xfrm>
          <a:prstGeom prst="rect">
            <a:avLst/>
          </a:prstGeom>
        </p:spPr>
      </p:pic>
    </p:spTree>
    <p:extLst>
      <p:ext uri="{BB962C8B-B14F-4D97-AF65-F5344CB8AC3E}">
        <p14:creationId xmlns:p14="http://schemas.microsoft.com/office/powerpoint/2010/main" val="19747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3300"/>
                            </p:stCondLst>
                            <p:childTnLst>
                              <p:par>
                                <p:cTn id="24" presetID="22" presetClass="entr" presetSubtype="8" fill="hold" nodeType="afterEffect">
                                  <p:stCondLst>
                                    <p:cond delay="70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 xmlns:a16="http://schemas.microsoft.com/office/drawing/2014/main" id="{1D29CB4A-5938-486A-9B69-1C4863EBF835}"/>
              </a:ext>
            </a:extLst>
          </p:cNvPr>
          <p:cNvSpPr txBox="1"/>
          <p:nvPr/>
        </p:nvSpPr>
        <p:spPr>
          <a:xfrm>
            <a:off x="1699377" y="1006459"/>
            <a:ext cx="1774845" cy="307777"/>
          </a:xfrm>
          <a:prstGeom prst="rect">
            <a:avLst/>
          </a:prstGeom>
          <a:noFill/>
        </p:spPr>
        <p:txBody>
          <a:bodyPr wrap="none" rtlCol="0">
            <a:spAutoFit/>
          </a:bodyPr>
          <a:lstStyle/>
          <a:p>
            <a:r>
              <a:rPr lang="en-GB" altLang="zh-TW" sz="1400" b="1" dirty="0" err="1">
                <a:solidFill>
                  <a:schemeClr val="bg1"/>
                </a:solidFill>
                <a:latin typeface="Consolas" panose="020B0609020204030204" pitchFamily="49" charset="0"/>
                <a:ea typeface="Microsoft JhengHei UI Light" panose="020B0304030504040204" pitchFamily="34" charset="-120"/>
              </a:rPr>
              <a:t>Division_of_work</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 xmlns:a16="http://schemas.microsoft.com/office/drawing/2014/main" id="{5D01598A-BC8E-452D-99D7-9A19476E2209}"/>
              </a:ext>
            </a:extLst>
          </p:cNvPr>
          <p:cNvSpPr txBox="1"/>
          <p:nvPr/>
        </p:nvSpPr>
        <p:spPr>
          <a:xfrm>
            <a:off x="3290025" y="94943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39" name="文字方塊 21">
            <a:extLst>
              <a:ext uri="{FF2B5EF4-FFF2-40B4-BE49-F238E27FC236}">
                <a16:creationId xmlns="" xmlns:a16="http://schemas.microsoft.com/office/drawing/2014/main" id="{868EF06B-C63A-4856-A7C5-B77CB5CD2DD6}"/>
              </a:ext>
            </a:extLst>
          </p:cNvPr>
          <p:cNvSpPr txBox="1"/>
          <p:nvPr/>
        </p:nvSpPr>
        <p:spPr>
          <a:xfrm>
            <a:off x="246897" y="1692653"/>
            <a:ext cx="10767098" cy="4093428"/>
          </a:xfrm>
          <a:prstGeom prst="rect">
            <a:avLst/>
          </a:prstGeom>
          <a:noFill/>
        </p:spPr>
        <p:txBody>
          <a:bodyPr wrap="square" rtlCol="0">
            <a:spAutoFit/>
          </a:bodyPr>
          <a:lstStyle/>
          <a:p>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a:t>
            </a:r>
          </a:p>
          <a:p>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主題構思</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完成首頁</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前後端分別開發完成</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3/12 </a:t>
            </a:r>
            <a:r>
              <a:rPr lang="en-GB" altLang="zh-TW" sz="2000" dirty="0">
                <a:solidFill>
                  <a:schemeClr val="bg1"/>
                </a:solidFill>
                <a:latin typeface="Consolas" panose="020B0609020204030204" pitchFamily="49" charset="0"/>
                <a:ea typeface="Microsoft JhengHei UI Light" panose="020B0304030504040204" pitchFamily="34" charset="-120"/>
              </a:rPr>
              <a:t>	2019/0</a:t>
            </a:r>
            <a:r>
              <a:rPr lang="en-US" altLang="zh-TW" sz="2000" dirty="0">
                <a:solidFill>
                  <a:schemeClr val="bg1"/>
                </a:solidFill>
                <a:latin typeface="Consolas" panose="020B0609020204030204" pitchFamily="49" charset="0"/>
              </a:rPr>
              <a:t>4/02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5/31 </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GB" altLang="zh-TW" sz="2000" dirty="0">
                <a:solidFill>
                  <a:schemeClr val="bg1"/>
                </a:solidFill>
                <a:latin typeface="Consolas" panose="020B0609020204030204" pitchFamily="49" charset="0"/>
                <a:ea typeface="Microsoft JhengHei UI Light" panose="020B0304030504040204" pitchFamily="34" charset="-120"/>
              </a:rPr>
              <a:t>	|		|				|				</a:t>
            </a:r>
          </a:p>
          <a:p>
            <a:r>
              <a:rPr lang="en-US" altLang="zh-TW" sz="2000" dirty="0">
                <a:solidFill>
                  <a:schemeClr val="bg1"/>
                </a:solidFill>
                <a:latin typeface="Consolas" panose="020B0609020204030204" pitchFamily="49" charset="0"/>
                <a:ea typeface="Microsoft JhengHei UI Light" panose="020B0304030504040204" pitchFamily="34" charset="-120"/>
              </a:rPr>
              <a:t>-------</a:t>
            </a:r>
            <a:r>
              <a:rPr lang="en-GB" altLang="zh-TW" sz="2000" dirty="0">
                <a:solidFill>
                  <a:schemeClr val="bg1"/>
                </a:solidFill>
                <a:latin typeface="Consolas" panose="020B0609020204030204" pitchFamily="49" charset="0"/>
                <a:ea typeface="Microsoft JhengHei UI Light" panose="020B0304030504040204" pitchFamily="34" charset="-120"/>
              </a:rPr>
              <a:t>-----------------------------------------------------------&gt;</a:t>
            </a:r>
            <a:r>
              <a:rPr lang="zh-TW" altLang="en-US" sz="2000" dirty="0">
                <a:solidFill>
                  <a:schemeClr val="bg1"/>
                </a:solidFill>
                <a:latin typeface="Consolas" panose="020B0609020204030204" pitchFamily="49" charset="0"/>
                <a:ea typeface="Microsoft JhengHei UI Light" panose="020B0304030504040204" pitchFamily="34" charset="-120"/>
              </a:rPr>
              <a:t>發佈</a:t>
            </a:r>
            <a:endParaRPr lang="en-GB" altLang="zh-TW" sz="2000" dirty="0">
              <a:solidFill>
                <a:schemeClr val="bg1"/>
              </a:solidFill>
              <a:latin typeface="Consolas" panose="020B0609020204030204" pitchFamily="49" charset="0"/>
              <a:ea typeface="Microsoft JhengHei UI Light" panose="020B0304030504040204" pitchFamily="34" charset="-120"/>
            </a:endParaRPr>
          </a:p>
          <a:p>
            <a:r>
              <a:rPr lang="en-GB" altLang="zh-TW" sz="2000" dirty="0">
                <a:solidFill>
                  <a:schemeClr val="bg1"/>
                </a:solidFill>
                <a:latin typeface="Consolas" panose="020B0609020204030204" pitchFamily="49" charset="0"/>
                <a:ea typeface="Microsoft JhengHei UI Light" panose="020B0304030504040204" pitchFamily="34" charset="-120"/>
              </a:rPr>
              <a:t>		|			|				|</a:t>
            </a:r>
          </a:p>
          <a:p>
            <a:r>
              <a:rPr lang="en-US" altLang="zh-TW" sz="2000" dirty="0">
                <a:solidFill>
                  <a:schemeClr val="bg1"/>
                </a:solidFill>
                <a:latin typeface="Consolas" panose="020B0609020204030204" pitchFamily="49" charset="0"/>
              </a:rPr>
              <a:t>		|			|				|</a:t>
            </a:r>
          </a:p>
          <a:p>
            <a:r>
              <a:rPr lang="en-US" altLang="zh-TW" sz="2000" dirty="0">
                <a:solidFill>
                  <a:schemeClr val="bg1"/>
                </a:solidFill>
                <a:latin typeface="Consolas" panose="020B0609020204030204" pitchFamily="49" charset="0"/>
              </a:rPr>
              <a:t>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3/19			</a:t>
            </a:r>
            <a:r>
              <a:rPr lang="en-GB" altLang="zh-TW" sz="2000" dirty="0">
                <a:solidFill>
                  <a:schemeClr val="bg1"/>
                </a:solidFill>
                <a:latin typeface="Consolas" panose="020B0609020204030204" pitchFamily="49" charset="0"/>
                <a:ea typeface="Microsoft JhengHei UI Light" panose="020B0304030504040204" pitchFamily="34" charset="-120"/>
              </a:rPr>
              <a:t>2019/0</a:t>
            </a:r>
            <a:r>
              <a:rPr lang="en-US" altLang="zh-TW" sz="2000" dirty="0">
                <a:solidFill>
                  <a:schemeClr val="bg1"/>
                </a:solidFill>
                <a:latin typeface="Consolas" panose="020B0609020204030204" pitchFamily="49" charset="0"/>
              </a:rPr>
              <a:t>4/23 			</a:t>
            </a:r>
            <a:r>
              <a:rPr lang="en-GB" altLang="zh-TW" sz="2000" dirty="0">
                <a:solidFill>
                  <a:schemeClr val="bg1"/>
                </a:solidFill>
                <a:latin typeface="Consolas" panose="020B0609020204030204" pitchFamily="49" charset="0"/>
                <a:ea typeface="Microsoft JhengHei UI Light" panose="020B0304030504040204" pitchFamily="34" charset="-120"/>
              </a:rPr>
              <a:t>2019/06</a:t>
            </a:r>
            <a:r>
              <a:rPr lang="en-US" altLang="zh-TW" sz="2000" dirty="0">
                <a:solidFill>
                  <a:schemeClr val="bg1"/>
                </a:solidFill>
                <a:latin typeface="Consolas" panose="020B0609020204030204" pitchFamily="49" charset="0"/>
              </a:rPr>
              <a:t>/4 </a:t>
            </a:r>
          </a:p>
          <a:p>
            <a:r>
              <a:rPr lang="en-US"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網站的架構及風格</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資料庫規劃</a:t>
            </a:r>
            <a:r>
              <a:rPr lang="en-GB" altLang="zh-TW" sz="2000" dirty="0">
                <a:solidFill>
                  <a:schemeClr val="bg1"/>
                </a:solidFill>
                <a:latin typeface="Consolas" panose="020B0609020204030204" pitchFamily="49" charset="0"/>
                <a:ea typeface="Microsoft JhengHei UI Light" panose="020B0304030504040204" pitchFamily="34" charset="-120"/>
              </a:rPr>
              <a:t>			</a:t>
            </a:r>
            <a:r>
              <a:rPr lang="zh-TW" altLang="en-US" sz="2000" dirty="0">
                <a:solidFill>
                  <a:schemeClr val="bg1"/>
                </a:solidFill>
                <a:latin typeface="Consolas" panose="020B0609020204030204" pitchFamily="49" charset="0"/>
                <a:ea typeface="Microsoft JhengHei UI Light" panose="020B0304030504040204" pitchFamily="34" charset="-120"/>
              </a:rPr>
              <a:t>整合及調試</a:t>
            </a:r>
          </a:p>
          <a:p>
            <a:endParaRPr lang="en-US" altLang="zh-TW" sz="2000" dirty="0">
              <a:solidFill>
                <a:schemeClr val="bg1"/>
              </a:solidFill>
              <a:latin typeface="Consolas" panose="020B0609020204030204" pitchFamily="49" charset="0"/>
              <a:ea typeface="Microsoft JhengHei UI Light" panose="020B0304030504040204" pitchFamily="34" charset="-120"/>
            </a:endParaRPr>
          </a:p>
        </p:txBody>
      </p:sp>
    </p:spTree>
    <p:extLst>
      <p:ext uri="{BB962C8B-B14F-4D97-AF65-F5344CB8AC3E}">
        <p14:creationId xmlns:p14="http://schemas.microsoft.com/office/powerpoint/2010/main" val="2455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 xmlns:a16="http://schemas.microsoft.com/office/drawing/2014/main" id="{1D29CB4A-5938-486A-9B69-1C4863EBF835}"/>
              </a:ext>
            </a:extLst>
          </p:cNvPr>
          <p:cNvSpPr txBox="1"/>
          <p:nvPr/>
        </p:nvSpPr>
        <p:spPr>
          <a:xfrm>
            <a:off x="1699377" y="1006459"/>
            <a:ext cx="2371162" cy="307777"/>
          </a:xfrm>
          <a:prstGeom prst="rect">
            <a:avLst/>
          </a:prstGeom>
          <a:noFill/>
        </p:spPr>
        <p:txBody>
          <a:bodyPr wrap="none" rtlCol="0">
            <a:spAutoFit/>
          </a:bodyPr>
          <a:lstStyle/>
          <a:p>
            <a:r>
              <a:rPr lang="en-GB" altLang="zh-TW" sz="1400" b="1" dirty="0">
                <a:solidFill>
                  <a:schemeClr val="bg1"/>
                </a:solidFill>
                <a:latin typeface="Consolas" panose="020B0609020204030204" pitchFamily="49" charset="0"/>
                <a:ea typeface="Microsoft JhengHei UI Light" panose="020B0304030504040204" pitchFamily="34" charset="-120"/>
              </a:rPr>
              <a:t>The presentation ends.</a:t>
            </a:r>
            <a:endParaRPr lang="zh-TW" altLang="en-US" sz="1400" b="1" dirty="0">
              <a:solidFill>
                <a:schemeClr val="bg1"/>
              </a:solidFill>
              <a:latin typeface="Consolas" panose="020B0609020204030204" pitchFamily="49" charset="0"/>
              <a:ea typeface="Microsoft JhengHei UI Light" panose="020B0304030504040204" pitchFamily="34" charset="-120"/>
            </a:endParaRPr>
          </a:p>
        </p:txBody>
      </p:sp>
      <p:sp>
        <p:nvSpPr>
          <p:cNvPr id="36" name="文字方塊 19">
            <a:extLst>
              <a:ext uri="{FF2B5EF4-FFF2-40B4-BE49-F238E27FC236}">
                <a16:creationId xmlns="" xmlns:a16="http://schemas.microsoft.com/office/drawing/2014/main" id="{5D01598A-BC8E-452D-99D7-9A19476E2209}"/>
              </a:ext>
            </a:extLst>
          </p:cNvPr>
          <p:cNvSpPr txBox="1"/>
          <p:nvPr/>
        </p:nvSpPr>
        <p:spPr>
          <a:xfrm>
            <a:off x="3901635" y="96042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 name="文字方塊 1"/>
          <p:cNvSpPr txBox="1"/>
          <p:nvPr/>
        </p:nvSpPr>
        <p:spPr>
          <a:xfrm>
            <a:off x="137959" y="2035458"/>
            <a:ext cx="11567450" cy="3046988"/>
          </a:xfrm>
          <a:prstGeom prst="rect">
            <a:avLst/>
          </a:prstGeom>
          <a:noFill/>
        </p:spPr>
        <p:txBody>
          <a:bodyPr wrap="square" rtlCol="0">
            <a:spAutoFit/>
          </a:bodyPr>
          <a:lstStyle/>
          <a:p>
            <a:r>
              <a:rPr lang="en-US" altLang="zh-TW" sz="9600" dirty="0">
                <a:solidFill>
                  <a:schemeClr val="bg1"/>
                </a:solidFill>
                <a:latin typeface="Franklin Gothic Heavy" pitchFamily="34" charset="0"/>
              </a:rPr>
              <a:t>Thanks </a:t>
            </a:r>
          </a:p>
          <a:p>
            <a:r>
              <a:rPr lang="en-US" altLang="zh-TW" sz="9600" dirty="0">
                <a:solidFill>
                  <a:schemeClr val="bg1"/>
                </a:solidFill>
                <a:latin typeface="Franklin Gothic Heavy" pitchFamily="34" charset="0"/>
              </a:rPr>
              <a:t>				For Watching</a:t>
            </a:r>
            <a:endParaRPr lang="zh-TW" altLang="en-US" sz="9600" dirty="0">
              <a:solidFill>
                <a:schemeClr val="bg1"/>
              </a:solidFill>
              <a:latin typeface="Franklin Gothic Heavy" pitchFamily="34" charset="0"/>
            </a:endParaRPr>
          </a:p>
        </p:txBody>
      </p:sp>
    </p:spTree>
    <p:extLst>
      <p:ext uri="{BB962C8B-B14F-4D97-AF65-F5344CB8AC3E}">
        <p14:creationId xmlns:p14="http://schemas.microsoft.com/office/powerpoint/2010/main" val="1329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 xmlns:a16="http://schemas.microsoft.com/office/drawing/2014/main" id="{AC167845-82AC-4B39-8198-B9E73F081CCD}"/>
              </a:ext>
            </a:extLst>
          </p:cNvPr>
          <p:cNvSpPr/>
          <p:nvPr/>
        </p:nvSpPr>
        <p:spPr>
          <a:xfrm>
            <a:off x="0" y="8878"/>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 xmlns:a16="http://schemas.microsoft.com/office/drawing/2014/main" id="{1D29CB4A-5938-486A-9B69-1C4863EBF835}"/>
              </a:ext>
            </a:extLst>
          </p:cNvPr>
          <p:cNvSpPr txBox="1"/>
          <p:nvPr/>
        </p:nvSpPr>
        <p:spPr>
          <a:xfrm>
            <a:off x="1699377" y="1006459"/>
            <a:ext cx="1874231"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Why_do_we_make_it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 xmlns:a16="http://schemas.microsoft.com/office/drawing/2014/main" id="{5D01598A-BC8E-452D-99D7-9A19476E2209}"/>
              </a:ext>
            </a:extLst>
          </p:cNvPr>
          <p:cNvSpPr txBox="1"/>
          <p:nvPr/>
        </p:nvSpPr>
        <p:spPr>
          <a:xfrm>
            <a:off x="3404788"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41" name="文字方塊 21">
            <a:extLst>
              <a:ext uri="{FF2B5EF4-FFF2-40B4-BE49-F238E27FC236}">
                <a16:creationId xmlns="" xmlns:a16="http://schemas.microsoft.com/office/drawing/2014/main" id="{E44FE225-C03F-4FC4-AF79-884B9E2A38A6}"/>
              </a:ext>
            </a:extLst>
          </p:cNvPr>
          <p:cNvSpPr txBox="1"/>
          <p:nvPr/>
        </p:nvSpPr>
        <p:spPr>
          <a:xfrm>
            <a:off x="246897" y="1692653"/>
            <a:ext cx="9385376" cy="1323439"/>
          </a:xfrm>
          <a:prstGeom prst="rect">
            <a:avLst/>
          </a:prstGeom>
          <a:noFill/>
        </p:spPr>
        <p:txBody>
          <a:bodyPr wrap="square" rtlCol="0">
            <a:spAutoFit/>
          </a:bodyPr>
          <a:lstStyle/>
          <a:p>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碼農</a:t>
            </a:r>
            <a:r>
              <a:rPr lang="en-US" altLang="zh-TW" sz="2000" dirty="0">
                <a:solidFill>
                  <a:schemeClr val="bg1"/>
                </a:solidFill>
                <a:latin typeface="Consolas" panose="020B0609020204030204" pitchFamily="49" charset="0"/>
                <a:ea typeface="Microsoft JhengHei UI Light" panose="020B0304030504040204" pitchFamily="34" charset="-120"/>
              </a:rPr>
              <a:t>』</a:t>
            </a:r>
            <a:r>
              <a:rPr lang="zh-TW" altLang="en-US" sz="2000" dirty="0">
                <a:solidFill>
                  <a:schemeClr val="bg1"/>
                </a:solidFill>
                <a:latin typeface="Consolas" panose="020B0609020204030204" pitchFamily="49" charset="0"/>
                <a:ea typeface="Microsoft JhengHei UI Light" panose="020B0304030504040204" pitchFamily="34" charset="-120"/>
              </a:rPr>
              <a:t>在現今社會中被當作一個貶義詞，但是在成為一個專業的程式設計師之前誰不是碼農呢？於是我們希望能打造一個讓初學者</a:t>
            </a:r>
            <a:r>
              <a:rPr lang="en-GB" altLang="zh-TW" sz="2000" dirty="0">
                <a:solidFill>
                  <a:schemeClr val="bg1"/>
                </a:solidFill>
                <a:latin typeface="Consolas" panose="020B0609020204030204" pitchFamily="49" charset="0"/>
                <a:ea typeface="Microsoft JhengHei UI Light" panose="020B0304030504040204" pitchFamily="34" charset="-120"/>
              </a:rPr>
              <a:t>or</a:t>
            </a:r>
            <a:r>
              <a:rPr lang="zh-TW" altLang="en-US" sz="2000" dirty="0">
                <a:solidFill>
                  <a:schemeClr val="bg1"/>
                </a:solidFill>
                <a:latin typeface="Consolas" panose="020B0609020204030204" pitchFamily="49" charset="0"/>
                <a:ea typeface="Microsoft JhengHei UI Light" panose="020B0304030504040204" pitchFamily="34" charset="-120"/>
              </a:rPr>
              <a:t>有興趣之人方便查詢或是學習的碼農天堂。</a:t>
            </a:r>
            <a:endParaRPr lang="en-GB" altLang="zh-TW" sz="2000" dirty="0">
              <a:solidFill>
                <a:schemeClr val="bg1"/>
              </a:solidFill>
              <a:latin typeface="Consolas" panose="020B0609020204030204" pitchFamily="49" charset="0"/>
              <a:ea typeface="Microsoft JhengHei UI Light" panose="020B0304030504040204" pitchFamily="34" charset="-120"/>
            </a:endParaRPr>
          </a:p>
          <a:p>
            <a:endParaRPr lang="en-GB" altLang="zh-TW" sz="2000" dirty="0">
              <a:solidFill>
                <a:schemeClr val="bg1"/>
              </a:solidFill>
              <a:latin typeface="Consolas" panose="020B0609020204030204" pitchFamily="49" charset="0"/>
              <a:ea typeface="Microsoft JhengHei UI Light" panose="020B0304030504040204" pitchFamily="34" charset="-120"/>
            </a:endParaRPr>
          </a:p>
        </p:txBody>
      </p:sp>
      <p:sp>
        <p:nvSpPr>
          <p:cNvPr id="42" name="文字方塊 20">
            <a:extLst>
              <a:ext uri="{FF2B5EF4-FFF2-40B4-BE49-F238E27FC236}">
                <a16:creationId xmlns="" xmlns:a16="http://schemas.microsoft.com/office/drawing/2014/main" id="{4A52D2E5-6117-4902-9AC4-728FF7B5C906}"/>
              </a:ext>
            </a:extLst>
          </p:cNvPr>
          <p:cNvSpPr txBox="1"/>
          <p:nvPr/>
        </p:nvSpPr>
        <p:spPr>
          <a:xfrm>
            <a:off x="72007" y="2862203"/>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7054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par>
                                <p:cTn id="23" presetID="22" presetClass="entr" presetSubtype="8" fill="hold" grpId="0" nodeType="withEffect">
                                  <p:stCondLst>
                                    <p:cond delay="15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841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next</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 xmlns:a16="http://schemas.microsoft.com/office/drawing/2014/main" id="{0A0B0DF2-D706-4ED8-BD06-723163A1E969}"/>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80399" y="1476241"/>
            <a:ext cx="4581525" cy="1104900"/>
          </a:xfrm>
          <a:prstGeom prst="rect">
            <a:avLst/>
          </a:prstGeom>
        </p:spPr>
      </p:pic>
    </p:spTree>
    <p:extLst>
      <p:ext uri="{BB962C8B-B14F-4D97-AF65-F5344CB8AC3E}">
        <p14:creationId xmlns:p14="http://schemas.microsoft.com/office/powerpoint/2010/main" val="266049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 xmlns:a16="http://schemas.microsoft.com/office/drawing/2014/main" id="{1D29CB4A-5938-486A-9B69-1C4863EBF835}"/>
              </a:ext>
            </a:extLst>
          </p:cNvPr>
          <p:cNvSpPr txBox="1"/>
          <p:nvPr/>
        </p:nvSpPr>
        <p:spPr>
          <a:xfrm>
            <a:off x="1699377" y="1006459"/>
            <a:ext cx="979755"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Use_case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 xmlns:a16="http://schemas.microsoft.com/office/drawing/2014/main" id="{5D01598A-BC8E-452D-99D7-9A19476E2209}"/>
              </a:ext>
            </a:extLst>
          </p:cNvPr>
          <p:cNvSpPr txBox="1"/>
          <p:nvPr/>
        </p:nvSpPr>
        <p:spPr>
          <a:xfrm>
            <a:off x="2517016" y="9363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5" name="Group 4">
            <a:extLst>
              <a:ext uri="{FF2B5EF4-FFF2-40B4-BE49-F238E27FC236}">
                <a16:creationId xmlns="" xmlns:a16="http://schemas.microsoft.com/office/drawing/2014/main" id="{046CB3DE-0C4C-4AA2-8F91-9AC21EE8EC24}"/>
              </a:ext>
            </a:extLst>
          </p:cNvPr>
          <p:cNvGrpSpPr/>
          <p:nvPr/>
        </p:nvGrpSpPr>
        <p:grpSpPr>
          <a:xfrm>
            <a:off x="2999839" y="852595"/>
            <a:ext cx="8452353" cy="369277"/>
            <a:chOff x="2999839" y="852595"/>
            <a:chExt cx="8452353" cy="369277"/>
          </a:xfrm>
        </p:grpSpPr>
        <p:sp>
          <p:nvSpPr>
            <p:cNvPr id="38" name="矩形 4">
              <a:extLst>
                <a:ext uri="{FF2B5EF4-FFF2-40B4-BE49-F238E27FC236}">
                  <a16:creationId xmlns="" xmlns:a16="http://schemas.microsoft.com/office/drawing/2014/main" id="{81712B43-F474-4202-9B8A-E15A20669DAA}"/>
                </a:ext>
              </a:extLst>
            </p:cNvPr>
            <p:cNvSpPr/>
            <p:nvPr/>
          </p:nvSpPr>
          <p:spPr>
            <a:xfrm>
              <a:off x="2999839" y="852595"/>
              <a:ext cx="8452353"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 xmlns:a16="http://schemas.microsoft.com/office/drawing/2014/main" id="{01D20FCD-BA91-4B70-835D-3E1BDE452024}"/>
                </a:ext>
              </a:extLst>
            </p:cNvPr>
            <p:cNvSpPr txBox="1"/>
            <p:nvPr/>
          </p:nvSpPr>
          <p:spPr>
            <a:xfrm>
              <a:off x="3305105" y="898732"/>
              <a:ext cx="4262705" cy="276999"/>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C:\NTUST\WebpagesDevelopment\Team05\use_case.jpg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 xmlns:a16="http://schemas.microsoft.com/office/drawing/2014/main" id="{EF5B2090-F61C-4DC1-89B6-18D641C29427}"/>
                </a:ext>
              </a:extLst>
            </p:cNvPr>
            <p:cNvPicPr>
              <a:picLocks noChangeAspect="1"/>
            </p:cNvPicPr>
            <p:nvPr/>
          </p:nvPicPr>
          <p:blipFill>
            <a:blip r:embed="rId2"/>
            <a:stretch>
              <a:fillRect/>
            </a:stretch>
          </p:blipFill>
          <p:spPr>
            <a:xfrm>
              <a:off x="3070396" y="904330"/>
              <a:ext cx="236506" cy="240145"/>
            </a:xfrm>
            <a:prstGeom prst="rect">
              <a:avLst/>
            </a:prstGeom>
          </p:spPr>
        </p:pic>
      </p:grpSp>
      <p:pic>
        <p:nvPicPr>
          <p:cNvPr id="7" name="圖片 6">
            <a:extLst>
              <a:ext uri="{FF2B5EF4-FFF2-40B4-BE49-F238E27FC236}">
                <a16:creationId xmlns="" xmlns:a16="http://schemas.microsoft.com/office/drawing/2014/main" id="{3652AA9F-277F-4E76-A4F7-08FAE445A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839" y="1221868"/>
            <a:ext cx="8452353" cy="5286375"/>
          </a:xfrm>
          <a:prstGeom prst="rect">
            <a:avLst/>
          </a:prstGeom>
        </p:spPr>
      </p:pic>
    </p:spTree>
    <p:extLst>
      <p:ext uri="{BB962C8B-B14F-4D97-AF65-F5344CB8AC3E}">
        <p14:creationId xmlns:p14="http://schemas.microsoft.com/office/powerpoint/2010/main" val="158009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0" name="文字方塊 12">
            <a:extLst>
              <a:ext uri="{FF2B5EF4-FFF2-40B4-BE49-F238E27FC236}">
                <a16:creationId xmlns="" xmlns:a16="http://schemas.microsoft.com/office/drawing/2014/main" id="{0B05D7D0-BAE6-4995-934B-E00CFFD98FA0}"/>
              </a:ext>
            </a:extLst>
          </p:cNvPr>
          <p:cNvSpPr txBox="1"/>
          <p:nvPr/>
        </p:nvSpPr>
        <p:spPr>
          <a:xfrm>
            <a:off x="1699377" y="95404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1" name="矩形 13">
            <a:extLst>
              <a:ext uri="{FF2B5EF4-FFF2-40B4-BE49-F238E27FC236}">
                <a16:creationId xmlns=""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 xmlns:a16="http://schemas.microsoft.com/office/drawing/2014/main" id="{1D29CB4A-5938-486A-9B69-1C4863EBF835}"/>
              </a:ext>
            </a:extLst>
          </p:cNvPr>
          <p:cNvSpPr txBox="1"/>
          <p:nvPr/>
        </p:nvSpPr>
        <p:spPr>
          <a:xfrm>
            <a:off x="1705885" y="971573"/>
            <a:ext cx="2172390" cy="307777"/>
          </a:xfrm>
          <a:prstGeom prst="rect">
            <a:avLst/>
          </a:prstGeom>
          <a:noFill/>
        </p:spPr>
        <p:txBody>
          <a:bodyPr wrap="none" rtlCol="0">
            <a:spAutoFit/>
          </a:bodyPr>
          <a:lstStyle/>
          <a:p>
            <a:r>
              <a:rPr lang="en-US" altLang="zh-TW" sz="1400" dirty="0" err="1">
                <a:solidFill>
                  <a:schemeClr val="bg1"/>
                </a:solidFill>
                <a:latin typeface="Consolas" panose="020B0609020204030204" pitchFamily="49" charset="0"/>
              </a:rPr>
              <a:t>Website_architecture</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 xmlns:a16="http://schemas.microsoft.com/office/drawing/2014/main" id="{5D01598A-BC8E-452D-99D7-9A19476E2209}"/>
              </a:ext>
            </a:extLst>
          </p:cNvPr>
          <p:cNvSpPr txBox="1"/>
          <p:nvPr/>
        </p:nvSpPr>
        <p:spPr>
          <a:xfrm>
            <a:off x="3680645" y="936180"/>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7" name="文字方塊 20">
            <a:extLst>
              <a:ext uri="{FF2B5EF4-FFF2-40B4-BE49-F238E27FC236}">
                <a16:creationId xmlns="" xmlns:a16="http://schemas.microsoft.com/office/drawing/2014/main" id="{710C7FF3-F020-484B-AE3E-C742E1A1ECA1}"/>
              </a:ext>
            </a:extLst>
          </p:cNvPr>
          <p:cNvSpPr txBox="1"/>
          <p:nvPr/>
        </p:nvSpPr>
        <p:spPr>
          <a:xfrm>
            <a:off x="0" y="1221872"/>
            <a:ext cx="482824" cy="30777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&gt;&gt;&gt;</a:t>
            </a:r>
            <a:endParaRPr lang="zh-TW" altLang="en-US" sz="1400" dirty="0">
              <a:solidFill>
                <a:schemeClr val="bg1"/>
              </a:solidFill>
              <a:latin typeface="Consolas" panose="020B0609020204030204" pitchFamily="49" charset="0"/>
            </a:endParaRPr>
          </a:p>
        </p:txBody>
      </p:sp>
      <p:grpSp>
        <p:nvGrpSpPr>
          <p:cNvPr id="6" name="群組 5"/>
          <p:cNvGrpSpPr/>
          <p:nvPr/>
        </p:nvGrpSpPr>
        <p:grpSpPr>
          <a:xfrm>
            <a:off x="532081" y="1601324"/>
            <a:ext cx="11308217" cy="5107553"/>
            <a:chOff x="532081" y="1862988"/>
            <a:chExt cx="11308217" cy="4976722"/>
          </a:xfrm>
        </p:grpSpPr>
        <p:grpSp>
          <p:nvGrpSpPr>
            <p:cNvPr id="5" name="Group 4">
              <a:extLst>
                <a:ext uri="{FF2B5EF4-FFF2-40B4-BE49-F238E27FC236}">
                  <a16:creationId xmlns="" xmlns:a16="http://schemas.microsoft.com/office/drawing/2014/main" id="{046CB3DE-0C4C-4AA2-8F91-9AC21EE8EC24}"/>
                </a:ext>
              </a:extLst>
            </p:cNvPr>
            <p:cNvGrpSpPr/>
            <p:nvPr/>
          </p:nvGrpSpPr>
          <p:grpSpPr>
            <a:xfrm>
              <a:off x="532081" y="1862988"/>
              <a:ext cx="11308217" cy="327322"/>
              <a:chOff x="-491558" y="1577285"/>
              <a:chExt cx="9988365" cy="369277"/>
            </a:xfrm>
          </p:grpSpPr>
          <p:sp>
            <p:nvSpPr>
              <p:cNvPr id="38" name="矩形 4">
                <a:extLst>
                  <a:ext uri="{FF2B5EF4-FFF2-40B4-BE49-F238E27FC236}">
                    <a16:creationId xmlns="" xmlns:a16="http://schemas.microsoft.com/office/drawing/2014/main" id="{81712B43-F474-4202-9B8A-E15A20669DAA}"/>
                  </a:ext>
                </a:extLst>
              </p:cNvPr>
              <p:cNvSpPr/>
              <p:nvPr/>
            </p:nvSpPr>
            <p:spPr>
              <a:xfrm>
                <a:off x="-491558" y="1577285"/>
                <a:ext cx="9988365" cy="369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6">
                <a:extLst>
                  <a:ext uri="{FF2B5EF4-FFF2-40B4-BE49-F238E27FC236}">
                    <a16:creationId xmlns="" xmlns:a16="http://schemas.microsoft.com/office/drawing/2014/main" id="{01D20FCD-BA91-4B70-835D-3E1BDE452024}"/>
                  </a:ext>
                </a:extLst>
              </p:cNvPr>
              <p:cNvSpPr txBox="1"/>
              <p:nvPr/>
            </p:nvSpPr>
            <p:spPr>
              <a:xfrm>
                <a:off x="-186292" y="1634058"/>
                <a:ext cx="6191704" cy="312504"/>
              </a:xfrm>
              <a:prstGeom prst="rect">
                <a:avLst/>
              </a:prstGeom>
              <a:noFill/>
            </p:spPr>
            <p:txBody>
              <a:bodyPr wrap="squar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C:\NTUST\WebpagesDevelopment\Team05\Website_architecture.jpg</a:t>
                </a:r>
                <a:endParaRPr lang="zh-TW" altLang="en-US" sz="1200" b="1" dirty="0">
                  <a:solidFill>
                    <a:schemeClr val="tx1">
                      <a:lumMod val="85000"/>
                      <a:lumOff val="15000"/>
                    </a:schemeClr>
                  </a:solidFill>
                  <a:latin typeface="Consolas" panose="020B0609020204030204" pitchFamily="49" charset="0"/>
                </a:endParaRPr>
              </a:p>
            </p:txBody>
          </p:sp>
          <p:pic>
            <p:nvPicPr>
              <p:cNvPr id="4" name="Picture 3">
                <a:extLst>
                  <a:ext uri="{FF2B5EF4-FFF2-40B4-BE49-F238E27FC236}">
                    <a16:creationId xmlns="" xmlns:a16="http://schemas.microsoft.com/office/drawing/2014/main" id="{EF5B2090-F61C-4DC1-89B6-18D641C29427}"/>
                  </a:ext>
                </a:extLst>
              </p:cNvPr>
              <p:cNvPicPr>
                <a:picLocks noChangeAspect="1"/>
              </p:cNvPicPr>
              <p:nvPr/>
            </p:nvPicPr>
            <p:blipFill>
              <a:blip r:embed="rId2"/>
              <a:stretch>
                <a:fillRect/>
              </a:stretch>
            </p:blipFill>
            <p:spPr>
              <a:xfrm>
                <a:off x="-420999" y="1639656"/>
                <a:ext cx="236506" cy="240145"/>
              </a:xfrm>
              <a:prstGeom prst="rect">
                <a:avLst/>
              </a:prstGeom>
            </p:spPr>
          </p:pic>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81" y="2199737"/>
              <a:ext cx="11308217" cy="4639973"/>
            </a:xfrm>
            <a:prstGeom prst="rect">
              <a:avLst/>
            </a:prstGeom>
          </p:spPr>
        </p:pic>
      </p:grpSp>
    </p:spTree>
    <p:extLst>
      <p:ext uri="{BB962C8B-B14F-4D97-AF65-F5344CB8AC3E}">
        <p14:creationId xmlns:p14="http://schemas.microsoft.com/office/powerpoint/2010/main" val="1676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33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5" grpId="0"/>
      <p:bldP spid="36" grpId="0"/>
      <p:bldP spid="36" grpId="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3" y="18412"/>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prstClr val="white"/>
              </a:solidFill>
            </a:endParaRPr>
          </a:p>
        </p:txBody>
      </p:sp>
      <p:sp>
        <p:nvSpPr>
          <p:cNvPr id="5" name="矩形 4"/>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6" name="文字方塊 5"/>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prstClr val="white"/>
                </a:solidFill>
                <a:latin typeface="Consolas" panose="020B0609020204030204" pitchFamily="49" charset="0"/>
              </a:rPr>
              <a:t>CPP</a:t>
            </a:r>
            <a:endParaRPr lang="zh-TW" altLang="en-US" sz="1000" dirty="0">
              <a:solidFill>
                <a:prstClr val="white"/>
              </a:solidFill>
              <a:latin typeface="Consolas" panose="020B0609020204030204" pitchFamily="49" charset="0"/>
            </a:endParaRPr>
          </a:p>
        </p:txBody>
      </p:sp>
      <p:sp>
        <p:nvSpPr>
          <p:cNvPr id="7" name="文字方塊 6"/>
          <p:cNvSpPr txBox="1"/>
          <p:nvPr/>
        </p:nvSpPr>
        <p:spPr>
          <a:xfrm>
            <a:off x="525718" y="46137"/>
            <a:ext cx="4198585" cy="276999"/>
          </a:xfrm>
          <a:prstGeom prst="rect">
            <a:avLst/>
          </a:prstGeom>
          <a:noFill/>
        </p:spPr>
        <p:txBody>
          <a:bodyPr wrap="none" rtlCol="0">
            <a:spAutoFit/>
          </a:bodyPr>
          <a:lstStyle/>
          <a:p>
            <a:r>
              <a:rPr lang="en-US" altLang="zh-TW" sz="1200" b="1" dirty="0">
                <a:solidFill>
                  <a:prstClr val="black">
                    <a:lumMod val="85000"/>
                    <a:lumOff val="15000"/>
                  </a:prstClr>
                </a:solidFill>
                <a:latin typeface="Consolas" panose="020B0609020204030204" pitchFamily="49" charset="0"/>
              </a:rPr>
              <a:t>C:\NTUST\WebpagesDevelopment\Team05\</a:t>
            </a:r>
            <a:r>
              <a:rPr lang="zh-TW" altLang="en-US" sz="1200" b="1" dirty="0">
                <a:solidFill>
                  <a:prstClr val="black">
                    <a:lumMod val="85000"/>
                    <a:lumOff val="15000"/>
                  </a:prst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prstClr val="black">
                    <a:lumMod val="85000"/>
                    <a:lumOff val="15000"/>
                  </a:prstClr>
                </a:solidFill>
                <a:latin typeface="Consolas" panose="020B0609020204030204" pitchFamily="49" charset="0"/>
              </a:rPr>
              <a:t>.exe</a:t>
            </a:r>
            <a:endParaRPr lang="zh-TW" altLang="en-US" sz="1200" b="1" dirty="0">
              <a:solidFill>
                <a:prstClr val="black">
                  <a:lumMod val="85000"/>
                  <a:lumOff val="15000"/>
                </a:prstClr>
              </a:solidFill>
              <a:latin typeface="Consolas" panose="020B0609020204030204" pitchFamily="49" charset="0"/>
            </a:endParaRPr>
          </a:p>
        </p:txBody>
      </p:sp>
      <p:sp>
        <p:nvSpPr>
          <p:cNvPr id="8" name="文字方塊 7"/>
          <p:cNvSpPr txBox="1"/>
          <p:nvPr/>
        </p:nvSpPr>
        <p:spPr>
          <a:xfrm>
            <a:off x="10598497" y="15389"/>
            <a:ext cx="415498" cy="369332"/>
          </a:xfrm>
          <a:prstGeom prst="rect">
            <a:avLst/>
          </a:prstGeom>
          <a:noFill/>
        </p:spPr>
        <p:txBody>
          <a:bodyPr wrap="none" rtlCol="0">
            <a:spAutoFit/>
          </a:bodyPr>
          <a:lstStyle/>
          <a:p>
            <a:r>
              <a:rPr lang="zh-TW" altLang="en-US" b="1" dirty="0">
                <a:solidFill>
                  <a:prstClr val="black">
                    <a:lumMod val="85000"/>
                    <a:lumOff val="15000"/>
                  </a:prstClr>
                </a:solidFill>
                <a:latin typeface="Consolas" panose="020B0609020204030204" pitchFamily="49" charset="0"/>
              </a:rPr>
              <a:t>☺</a:t>
            </a:r>
          </a:p>
        </p:txBody>
      </p:sp>
      <p:sp>
        <p:nvSpPr>
          <p:cNvPr id="9" name="文字方塊 8"/>
          <p:cNvSpPr txBox="1"/>
          <p:nvPr/>
        </p:nvSpPr>
        <p:spPr>
          <a:xfrm>
            <a:off x="11151953" y="15389"/>
            <a:ext cx="415498" cy="369332"/>
          </a:xfrm>
          <a:prstGeom prst="rect">
            <a:avLst/>
          </a:prstGeom>
          <a:noFill/>
        </p:spPr>
        <p:txBody>
          <a:bodyPr wrap="none" rtlCol="0">
            <a:spAutoFit/>
          </a:bodyPr>
          <a:lstStyle/>
          <a:p>
            <a:r>
              <a:rPr lang="zh-TW" altLang="en-US" b="1" dirty="0">
                <a:solidFill>
                  <a:prstClr val="black">
                    <a:lumMod val="85000"/>
                    <a:lumOff val="15000"/>
                  </a:prstClr>
                </a:solidFill>
                <a:latin typeface="Consolas" panose="020B0609020204030204" pitchFamily="49" charset="0"/>
              </a:rPr>
              <a:t>☹</a:t>
            </a:r>
          </a:p>
        </p:txBody>
      </p:sp>
      <p:sp>
        <p:nvSpPr>
          <p:cNvPr id="10" name="文字方塊 9"/>
          <p:cNvSpPr txBox="1"/>
          <p:nvPr/>
        </p:nvSpPr>
        <p:spPr>
          <a:xfrm>
            <a:off x="11705409" y="0"/>
            <a:ext cx="441146" cy="400110"/>
          </a:xfrm>
          <a:prstGeom prst="rect">
            <a:avLst/>
          </a:prstGeom>
          <a:noFill/>
        </p:spPr>
        <p:txBody>
          <a:bodyPr wrap="none" rtlCol="0">
            <a:spAutoFit/>
          </a:bodyPr>
          <a:lstStyle/>
          <a:p>
            <a:r>
              <a:rPr lang="zh-TW" altLang="en-US" sz="2000" dirty="0">
                <a:solidFill>
                  <a:prstClr val="black"/>
                </a:solidFill>
              </a:rPr>
              <a:t>☻</a:t>
            </a:r>
          </a:p>
        </p:txBody>
      </p:sp>
      <p:sp>
        <p:nvSpPr>
          <p:cNvPr id="11" name="文字方塊 10"/>
          <p:cNvSpPr txBox="1"/>
          <p:nvPr/>
        </p:nvSpPr>
        <p:spPr>
          <a:xfrm>
            <a:off x="0" y="369273"/>
            <a:ext cx="4259499" cy="954107"/>
          </a:xfrm>
          <a:prstGeom prst="rect">
            <a:avLst/>
          </a:prstGeom>
          <a:noFill/>
        </p:spPr>
        <p:txBody>
          <a:bodyPr wrap="none" rtlCol="0">
            <a:spAutoFit/>
          </a:bodyPr>
          <a:lstStyle/>
          <a:p>
            <a:r>
              <a:rPr lang="en-US" altLang="zh-TW" sz="1400" dirty="0">
                <a:solidFill>
                  <a:prstClr val="white"/>
                </a:solidFill>
                <a:latin typeface="Consolas" panose="020B0609020204030204" pitchFamily="49" charset="0"/>
              </a:rPr>
              <a:t>Webpages Development</a:t>
            </a:r>
            <a:r>
              <a:rPr lang="zh-TW" altLang="en-US" sz="1400" dirty="0">
                <a:solidFill>
                  <a:prstClr val="white"/>
                </a:solidFill>
                <a:latin typeface="Consolas" panose="020B0609020204030204" pitchFamily="49" charset="0"/>
              </a:rPr>
              <a:t> </a:t>
            </a:r>
            <a:r>
              <a:rPr lang="en-US" altLang="zh-TW" sz="1400" dirty="0">
                <a:solidFill>
                  <a:prstClr val="white"/>
                </a:solidFill>
                <a:latin typeface="Consolas" panose="020B0609020204030204" pitchFamily="49" charset="0"/>
              </a:rPr>
              <a:t>[Version 2019.04.19]</a:t>
            </a:r>
          </a:p>
          <a:p>
            <a:r>
              <a:rPr lang="en-US" altLang="zh-TW" sz="1400" dirty="0">
                <a:solidFill>
                  <a:prstClr val="white"/>
                </a:solidFill>
                <a:latin typeface="Consolas" panose="020B0609020204030204" pitchFamily="49" charset="0"/>
              </a:rPr>
              <a:t>(c) 2019 NTUST</a:t>
            </a:r>
          </a:p>
          <a:p>
            <a:endParaRPr lang="en-US" altLang="zh-TW" sz="1400" dirty="0">
              <a:solidFill>
                <a:prstClr val="white"/>
              </a:solidFill>
              <a:latin typeface="Consolas" panose="020B0609020204030204" pitchFamily="49" charset="0"/>
            </a:endParaRPr>
          </a:p>
          <a:p>
            <a:r>
              <a:rPr lang="en-US" altLang="zh-TW" sz="1400" dirty="0">
                <a:solidFill>
                  <a:prstClr val="white"/>
                </a:solidFill>
                <a:latin typeface="Consolas" panose="020B0609020204030204" pitchFamily="49" charset="0"/>
              </a:rPr>
              <a:t>C:\Users\student&gt;</a:t>
            </a:r>
            <a:endParaRPr lang="zh-TW" altLang="en-US" sz="1400" dirty="0">
              <a:solidFill>
                <a:prstClr val="white"/>
              </a:solidFill>
              <a:latin typeface="Consolas" panose="020B0609020204030204" pitchFamily="49" charset="0"/>
            </a:endParaRPr>
          </a:p>
        </p:txBody>
      </p:sp>
      <p:sp>
        <p:nvSpPr>
          <p:cNvPr id="13" name="文字方塊 12"/>
          <p:cNvSpPr txBox="1"/>
          <p:nvPr/>
        </p:nvSpPr>
        <p:spPr>
          <a:xfrm>
            <a:off x="1699377" y="954048"/>
            <a:ext cx="311304" cy="369332"/>
          </a:xfrm>
          <a:prstGeom prst="rect">
            <a:avLst/>
          </a:prstGeom>
          <a:noFill/>
        </p:spPr>
        <p:txBody>
          <a:bodyPr wrap="none" rtlCol="0">
            <a:spAutoFit/>
          </a:bodyPr>
          <a:lstStyle/>
          <a:p>
            <a:r>
              <a:rPr lang="en-US" altLang="zh-TW" b="1" dirty="0">
                <a:solidFill>
                  <a:prstClr val="white"/>
                </a:solidFill>
                <a:latin typeface="Consolas" panose="020B0609020204030204" pitchFamily="49" charset="0"/>
              </a:rPr>
              <a:t>_</a:t>
            </a:r>
            <a:endParaRPr lang="zh-TW" altLang="en-US" b="1" dirty="0">
              <a:solidFill>
                <a:prstClr val="white"/>
              </a:solidFill>
              <a:latin typeface="Consolas" panose="020B0609020204030204" pitchFamily="49" charset="0"/>
            </a:endParaRPr>
          </a:p>
        </p:txBody>
      </p:sp>
      <p:sp>
        <p:nvSpPr>
          <p:cNvPr id="14" name="矩形 13"/>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6" name="矩形 15"/>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prstClr val="black">
                    <a:lumMod val="85000"/>
                    <a:lumOff val="15000"/>
                  </a:prstClr>
                </a:solidFill>
              </a:rPr>
              <a:t>▲</a:t>
            </a:r>
          </a:p>
        </p:txBody>
      </p:sp>
      <p:sp>
        <p:nvSpPr>
          <p:cNvPr id="17" name="矩形 16"/>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prstClr val="black">
                    <a:lumMod val="85000"/>
                    <a:lumOff val="15000"/>
                  </a:prstClr>
                </a:solidFill>
              </a:rPr>
              <a:t>▼</a:t>
            </a:r>
            <a:endParaRPr lang="zh-TW" altLang="en-US" sz="1100" dirty="0">
              <a:solidFill>
                <a:prstClr val="black">
                  <a:lumMod val="85000"/>
                  <a:lumOff val="15000"/>
                </a:prstClr>
              </a:solidFill>
            </a:endParaRPr>
          </a:p>
        </p:txBody>
      </p:sp>
      <p:sp>
        <p:nvSpPr>
          <p:cNvPr id="18" name="矩形 17"/>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9" name="文字方塊 18"/>
          <p:cNvSpPr txBox="1"/>
          <p:nvPr/>
        </p:nvSpPr>
        <p:spPr>
          <a:xfrm>
            <a:off x="1699377" y="1006459"/>
            <a:ext cx="582211" cy="307777"/>
          </a:xfrm>
          <a:prstGeom prst="rect">
            <a:avLst/>
          </a:prstGeom>
          <a:noFill/>
        </p:spPr>
        <p:txBody>
          <a:bodyPr wrap="none" rtlCol="0">
            <a:spAutoFit/>
          </a:bodyPr>
          <a:lstStyle/>
          <a:p>
            <a:r>
              <a:rPr lang="en-US" altLang="zh-TW" sz="1400" dirty="0">
                <a:solidFill>
                  <a:prstClr val="white"/>
                </a:solidFill>
                <a:latin typeface="Consolas" panose="020B0609020204030204" pitchFamily="49" charset="0"/>
              </a:rPr>
              <a:t>next</a:t>
            </a:r>
            <a:endParaRPr lang="zh-TW" altLang="en-US" sz="1400" b="1" dirty="0">
              <a:solidFill>
                <a:prstClr val="white"/>
              </a:solidFill>
              <a:latin typeface="Microsoft JhengHei UI Light" panose="020B0304030504040204" pitchFamily="34" charset="-120"/>
              <a:ea typeface="Microsoft JhengHei UI Light" panose="020B0304030504040204" pitchFamily="34" charset="-120"/>
            </a:endParaRPr>
          </a:p>
        </p:txBody>
      </p:sp>
      <p:sp>
        <p:nvSpPr>
          <p:cNvPr id="20" name="文字方塊 19"/>
          <p:cNvSpPr txBox="1"/>
          <p:nvPr/>
        </p:nvSpPr>
        <p:spPr>
          <a:xfrm>
            <a:off x="2108645" y="936634"/>
            <a:ext cx="311304" cy="369332"/>
          </a:xfrm>
          <a:prstGeom prst="rect">
            <a:avLst/>
          </a:prstGeom>
          <a:noFill/>
        </p:spPr>
        <p:txBody>
          <a:bodyPr wrap="none" rtlCol="0">
            <a:spAutoFit/>
          </a:bodyPr>
          <a:lstStyle/>
          <a:p>
            <a:r>
              <a:rPr lang="en-US" altLang="zh-TW" b="1" dirty="0">
                <a:solidFill>
                  <a:prstClr val="white"/>
                </a:solidFill>
                <a:latin typeface="Consolas" panose="020B0609020204030204" pitchFamily="49" charset="0"/>
              </a:rPr>
              <a:t>_</a:t>
            </a:r>
            <a:endParaRPr lang="zh-TW" altLang="en-US" b="1" dirty="0">
              <a:solidFill>
                <a:prstClr val="white"/>
              </a:solidFill>
              <a:latin typeface="Consolas" panose="020B0609020204030204" pitchFamily="49" charset="0"/>
            </a:endParaRPr>
          </a:p>
        </p:txBody>
      </p:sp>
      <p:sp>
        <p:nvSpPr>
          <p:cNvPr id="21" name="文字方塊 20"/>
          <p:cNvSpPr txBox="1"/>
          <p:nvPr/>
        </p:nvSpPr>
        <p:spPr>
          <a:xfrm>
            <a:off x="0" y="1221872"/>
            <a:ext cx="482824" cy="307777"/>
          </a:xfrm>
          <a:prstGeom prst="rect">
            <a:avLst/>
          </a:prstGeom>
          <a:noFill/>
        </p:spPr>
        <p:txBody>
          <a:bodyPr wrap="none" rtlCol="0">
            <a:spAutoFit/>
          </a:bodyPr>
          <a:lstStyle/>
          <a:p>
            <a:r>
              <a:rPr lang="en-US" altLang="zh-TW" sz="1400" dirty="0">
                <a:solidFill>
                  <a:prstClr val="white"/>
                </a:solidFill>
                <a:latin typeface="Consolas" panose="020B0609020204030204" pitchFamily="49" charset="0"/>
              </a:rPr>
              <a:t>&gt;&gt;&gt;</a:t>
            </a:r>
            <a:endParaRPr lang="zh-TW" altLang="en-US" sz="1400" dirty="0">
              <a:solidFill>
                <a:prstClr val="white"/>
              </a:solidFill>
              <a:latin typeface="Consolas" panose="020B0609020204030204" pitchFamily="49" charset="0"/>
            </a:endParaRPr>
          </a:p>
        </p:txBody>
      </p:sp>
      <p:sp>
        <p:nvSpPr>
          <p:cNvPr id="22" name="文字方塊 21"/>
          <p:cNvSpPr txBox="1"/>
          <p:nvPr/>
        </p:nvSpPr>
        <p:spPr>
          <a:xfrm>
            <a:off x="123092" y="1692653"/>
            <a:ext cx="184731" cy="830997"/>
          </a:xfrm>
          <a:prstGeom prst="rect">
            <a:avLst/>
          </a:prstGeom>
          <a:noFill/>
        </p:spPr>
        <p:txBody>
          <a:bodyPr wrap="none" rtlCol="0">
            <a:spAutoFit/>
          </a:bodyPr>
          <a:lstStyle/>
          <a:p>
            <a:endParaRPr lang="zh-TW" altLang="en-US" sz="4800" b="1" dirty="0">
              <a:solidFill>
                <a:prstClr val="white"/>
              </a:solidFill>
              <a:latin typeface="Microsoft JhengHei UI Light" panose="020B0304030504040204" pitchFamily="34" charset="-120"/>
              <a:ea typeface="Microsoft JhengHei UI Light" panose="020B0304030504040204" pitchFamily="34" charset="-120"/>
            </a:endParaRPr>
          </a:p>
        </p:txBody>
      </p:sp>
      <p:pic>
        <p:nvPicPr>
          <p:cNvPr id="2" name="圖片 1">
            <a:extLst>
              <a:ext uri="{FF2B5EF4-FFF2-40B4-BE49-F238E27FC236}">
                <a16:creationId xmlns="" xmlns:a16="http://schemas.microsoft.com/office/drawing/2014/main" id="{0A0B0DF2-D706-4ED8-BD06-723163A1E969}"/>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80399" y="1476241"/>
            <a:ext cx="4581525" cy="1104900"/>
          </a:xfrm>
          <a:prstGeom prst="rect">
            <a:avLst/>
          </a:prstGeom>
        </p:spPr>
      </p:pic>
    </p:spTree>
    <p:extLst>
      <p:ext uri="{BB962C8B-B14F-4D97-AF65-F5344CB8AC3E}">
        <p14:creationId xmlns:p14="http://schemas.microsoft.com/office/powerpoint/2010/main" val="271666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800"/>
                                  </p:stCondLst>
                                  <p:childTnLst>
                                    <p:set>
                                      <p:cBhvr>
                                        <p:cTn id="22" dur="1" fill="hold">
                                          <p:stCondLst>
                                            <p:cond delay="0"/>
                                          </p:stCondLst>
                                        </p:cTn>
                                        <p:tgtEl>
                                          <p:spTgt spid="21"/>
                                        </p:tgtEl>
                                        <p:attrNameLst>
                                          <p:attrName>style.visibility</p:attrName>
                                        </p:attrNameLst>
                                      </p:cBhvr>
                                      <p:to>
                                        <p:strVal val="visible"/>
                                      </p:to>
                                    </p:set>
                                  </p:childTnLst>
                                </p:cTn>
                              </p:par>
                              <p:par>
                                <p:cTn id="23" presetID="22" presetClass="entr" presetSubtype="8"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9" grpId="0"/>
      <p:bldP spid="20" grpId="0"/>
      <p:bldP spid="20"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a:extLst>
              <a:ext uri="{FF2B5EF4-FFF2-40B4-BE49-F238E27FC236}">
                <a16:creationId xmlns="" xmlns:a16="http://schemas.microsoft.com/office/drawing/2014/main" id="{AC167845-82AC-4B39-8198-B9E73F081CC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4">
            <a:extLst>
              <a:ext uri="{FF2B5EF4-FFF2-40B4-BE49-F238E27FC236}">
                <a16:creationId xmlns="" xmlns:a16="http://schemas.microsoft.com/office/drawing/2014/main" id="{BFF19E05-7F0B-4D53-80A0-D5568C6C5E7E}"/>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5">
            <a:extLst>
              <a:ext uri="{FF2B5EF4-FFF2-40B4-BE49-F238E27FC236}">
                <a16:creationId xmlns="" xmlns:a16="http://schemas.microsoft.com/office/drawing/2014/main" id="{345E91AF-1F31-4DE1-ABCD-8C0326089302}"/>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25" name="文字方塊 6">
            <a:extLst>
              <a:ext uri="{FF2B5EF4-FFF2-40B4-BE49-F238E27FC236}">
                <a16:creationId xmlns="" xmlns:a16="http://schemas.microsoft.com/office/drawing/2014/main" id="{AFA5128D-FDC6-49CF-B065-490ED7618382}"/>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26" name="文字方塊 7">
            <a:extLst>
              <a:ext uri="{FF2B5EF4-FFF2-40B4-BE49-F238E27FC236}">
                <a16:creationId xmlns="" xmlns:a16="http://schemas.microsoft.com/office/drawing/2014/main" id="{500E8BF5-A714-4F7E-B7D2-041B71BE2C03}"/>
              </a:ext>
            </a:extLst>
          </p:cNvPr>
          <p:cNvSpPr txBox="1"/>
          <p:nvPr/>
        </p:nvSpPr>
        <p:spPr>
          <a:xfrm>
            <a:off x="10598497"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7" name="文字方塊 8">
            <a:extLst>
              <a:ext uri="{FF2B5EF4-FFF2-40B4-BE49-F238E27FC236}">
                <a16:creationId xmlns="" xmlns:a16="http://schemas.microsoft.com/office/drawing/2014/main" id="{FFE8DD17-A16E-4199-9B5D-237044F47F7E}"/>
              </a:ext>
            </a:extLst>
          </p:cNvPr>
          <p:cNvSpPr txBox="1"/>
          <p:nvPr/>
        </p:nvSpPr>
        <p:spPr>
          <a:xfrm>
            <a:off x="11151953" y="15389"/>
            <a:ext cx="415498" cy="369332"/>
          </a:xfrm>
          <a:prstGeom prst="rect">
            <a:avLst/>
          </a:prstGeom>
          <a:noFill/>
        </p:spPr>
        <p:txBody>
          <a:bodyPr wrap="none" rtlCol="0">
            <a:spAutoFit/>
          </a:bodyPr>
          <a:lstStyle/>
          <a:p>
            <a:r>
              <a:rPr lang="zh-TW" altLang="en-US" b="1" dirty="0">
                <a:solidFill>
                  <a:schemeClr val="tx1">
                    <a:lumMod val="85000"/>
                    <a:lumOff val="15000"/>
                  </a:schemeClr>
                </a:solidFill>
                <a:latin typeface="Consolas" panose="020B0609020204030204" pitchFamily="49" charset="0"/>
              </a:rPr>
              <a:t>☹</a:t>
            </a:r>
          </a:p>
        </p:txBody>
      </p:sp>
      <p:sp>
        <p:nvSpPr>
          <p:cNvPr id="28" name="文字方塊 9">
            <a:extLst>
              <a:ext uri="{FF2B5EF4-FFF2-40B4-BE49-F238E27FC236}">
                <a16:creationId xmlns="" xmlns:a16="http://schemas.microsoft.com/office/drawing/2014/main" id="{8EB946F6-2EEC-44AF-B2BF-2AA8B4F2CBC4}"/>
              </a:ext>
            </a:extLst>
          </p:cNvPr>
          <p:cNvSpPr txBox="1"/>
          <p:nvPr/>
        </p:nvSpPr>
        <p:spPr>
          <a:xfrm>
            <a:off x="11705409" y="0"/>
            <a:ext cx="441146" cy="400110"/>
          </a:xfrm>
          <a:prstGeom prst="rect">
            <a:avLst/>
          </a:prstGeom>
          <a:noFill/>
        </p:spPr>
        <p:txBody>
          <a:bodyPr wrap="none" rtlCol="0">
            <a:spAutoFit/>
          </a:bodyPr>
          <a:lstStyle/>
          <a:p>
            <a:r>
              <a:rPr lang="zh-TW" altLang="en-US" sz="2000" dirty="0"/>
              <a:t>☻</a:t>
            </a:r>
          </a:p>
        </p:txBody>
      </p:sp>
      <p:sp>
        <p:nvSpPr>
          <p:cNvPr id="29" name="文字方塊 10">
            <a:extLst>
              <a:ext uri="{FF2B5EF4-FFF2-40B4-BE49-F238E27FC236}">
                <a16:creationId xmlns="" xmlns:a16="http://schemas.microsoft.com/office/drawing/2014/main"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31" name="矩形 13">
            <a:extLst>
              <a:ext uri="{FF2B5EF4-FFF2-40B4-BE49-F238E27FC236}">
                <a16:creationId xmlns="" xmlns:a16="http://schemas.microsoft.com/office/drawing/2014/main" id="{C47076D3-12F2-455B-91A6-C3C4BA991D9D}"/>
              </a:ext>
            </a:extLst>
          </p:cNvPr>
          <p:cNvSpPr/>
          <p:nvPr/>
        </p:nvSpPr>
        <p:spPr>
          <a:xfrm>
            <a:off x="11925982" y="369273"/>
            <a:ext cx="266018" cy="64887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15">
            <a:extLst>
              <a:ext uri="{FF2B5EF4-FFF2-40B4-BE49-F238E27FC236}">
                <a16:creationId xmlns="" xmlns:a16="http://schemas.microsoft.com/office/drawing/2014/main" id="{14A1C11C-261E-440B-8C29-2C2422867D77}"/>
              </a:ext>
            </a:extLst>
          </p:cNvPr>
          <p:cNvSpPr/>
          <p:nvPr/>
        </p:nvSpPr>
        <p:spPr>
          <a:xfrm>
            <a:off x="11925982" y="369273"/>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p>
        </p:txBody>
      </p:sp>
      <p:sp>
        <p:nvSpPr>
          <p:cNvPr id="33" name="矩形 16">
            <a:extLst>
              <a:ext uri="{FF2B5EF4-FFF2-40B4-BE49-F238E27FC236}">
                <a16:creationId xmlns="" xmlns:a16="http://schemas.microsoft.com/office/drawing/2014/main" id="{1E099F5A-27A1-4829-80DF-E9BA27A29F6A}"/>
              </a:ext>
            </a:extLst>
          </p:cNvPr>
          <p:cNvSpPr/>
          <p:nvPr/>
        </p:nvSpPr>
        <p:spPr>
          <a:xfrm>
            <a:off x="11925982" y="6578047"/>
            <a:ext cx="266018" cy="261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lumMod val="85000"/>
                    <a:lumOff val="15000"/>
                  </a:schemeClr>
                </a:solidFill>
              </a:rPr>
              <a:t>▼</a:t>
            </a:r>
            <a:endParaRPr lang="zh-TW" altLang="en-US" sz="1100" dirty="0">
              <a:solidFill>
                <a:schemeClr val="tx1">
                  <a:lumMod val="85000"/>
                  <a:lumOff val="15000"/>
                </a:schemeClr>
              </a:solidFill>
            </a:endParaRPr>
          </a:p>
        </p:txBody>
      </p:sp>
      <p:sp>
        <p:nvSpPr>
          <p:cNvPr id="34" name="矩形 17">
            <a:extLst>
              <a:ext uri="{FF2B5EF4-FFF2-40B4-BE49-F238E27FC236}">
                <a16:creationId xmlns="" xmlns:a16="http://schemas.microsoft.com/office/drawing/2014/main" id="{C2F7121F-64BF-4D27-90CA-E3A5761DB752}"/>
              </a:ext>
            </a:extLst>
          </p:cNvPr>
          <p:cNvSpPr/>
          <p:nvPr/>
        </p:nvSpPr>
        <p:spPr>
          <a:xfrm>
            <a:off x="11925982" y="630936"/>
            <a:ext cx="266018" cy="5077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18">
            <a:extLst>
              <a:ext uri="{FF2B5EF4-FFF2-40B4-BE49-F238E27FC236}">
                <a16:creationId xmlns="" xmlns:a16="http://schemas.microsoft.com/office/drawing/2014/main" id="{1D29CB4A-5938-486A-9B69-1C4863EBF835}"/>
              </a:ext>
            </a:extLst>
          </p:cNvPr>
          <p:cNvSpPr txBox="1"/>
          <p:nvPr/>
        </p:nvSpPr>
        <p:spPr>
          <a:xfrm>
            <a:off x="1732625" y="1006154"/>
            <a:ext cx="582211" cy="307777"/>
          </a:xfrm>
          <a:prstGeom prst="rect">
            <a:avLst/>
          </a:prstGeom>
          <a:noFill/>
        </p:spPr>
        <p:txBody>
          <a:bodyPr wrap="none" rtlCol="0">
            <a:spAutoFit/>
          </a:bodyPr>
          <a:lstStyle/>
          <a:p>
            <a:r>
              <a:rPr lang="en-US" altLang="zh-TW" sz="1400" b="1" dirty="0">
                <a:solidFill>
                  <a:schemeClr val="bg1"/>
                </a:solidFill>
                <a:latin typeface="Consolas" panose="020B0609020204030204" pitchFamily="49" charset="0"/>
              </a:rPr>
              <a:t>cd..</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6" name="文字方塊 19">
            <a:extLst>
              <a:ext uri="{FF2B5EF4-FFF2-40B4-BE49-F238E27FC236}">
                <a16:creationId xmlns="" xmlns:a16="http://schemas.microsoft.com/office/drawing/2014/main" id="{5D01598A-BC8E-452D-99D7-9A19476E2209}"/>
              </a:ext>
            </a:extLst>
          </p:cNvPr>
          <p:cNvSpPr txBox="1"/>
          <p:nvPr/>
        </p:nvSpPr>
        <p:spPr>
          <a:xfrm>
            <a:off x="2189181" y="962576"/>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3" name="文字方塊 2"/>
          <p:cNvSpPr txBox="1"/>
          <p:nvPr/>
        </p:nvSpPr>
        <p:spPr>
          <a:xfrm>
            <a:off x="13196" y="1576169"/>
            <a:ext cx="1241882" cy="584775"/>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C:\Users&gt;</a:t>
            </a:r>
            <a:endParaRPr lang="zh-TW" altLang="en-US" sz="1400" dirty="0">
              <a:solidFill>
                <a:schemeClr val="bg1"/>
              </a:solidFill>
              <a:latin typeface="Consolas" panose="020B0609020204030204" pitchFamily="49" charset="0"/>
            </a:endParaRPr>
          </a:p>
          <a:p>
            <a:endParaRPr lang="zh-TW" altLang="en-US" dirty="0"/>
          </a:p>
        </p:txBody>
      </p:sp>
      <p:sp>
        <p:nvSpPr>
          <p:cNvPr id="6" name="文字方塊 5"/>
          <p:cNvSpPr txBox="1"/>
          <p:nvPr/>
        </p:nvSpPr>
        <p:spPr>
          <a:xfrm>
            <a:off x="943774" y="1574031"/>
            <a:ext cx="1245407" cy="307777"/>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 desktop</a:t>
            </a:r>
            <a:endParaRPr lang="zh-TW" altLang="en-US" sz="1400" b="1" dirty="0">
              <a:solidFill>
                <a:schemeClr val="bg1"/>
              </a:solidFill>
              <a:latin typeface="Consolas" panose="020B0609020204030204" pitchFamily="49" charset="0"/>
            </a:endParaRPr>
          </a:p>
        </p:txBody>
      </p:sp>
      <p:sp>
        <p:nvSpPr>
          <p:cNvPr id="39" name="文字方塊 19">
            <a:extLst>
              <a:ext uri="{FF2B5EF4-FFF2-40B4-BE49-F238E27FC236}">
                <a16:creationId xmlns="" xmlns:a16="http://schemas.microsoft.com/office/drawing/2014/main" id="{5D01598A-BC8E-452D-99D7-9A19476E2209}"/>
              </a:ext>
            </a:extLst>
          </p:cNvPr>
          <p:cNvSpPr txBox="1"/>
          <p:nvPr/>
        </p:nvSpPr>
        <p:spPr>
          <a:xfrm>
            <a:off x="1970525" y="15257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2" name="文字方塊 41"/>
          <p:cNvSpPr txBox="1"/>
          <p:nvPr/>
        </p:nvSpPr>
        <p:spPr>
          <a:xfrm>
            <a:off x="-1" y="2188372"/>
            <a:ext cx="1970526"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C:\Users\desktop&gt;</a:t>
            </a:r>
            <a:endParaRPr lang="zh-TW" altLang="en-US" dirty="0"/>
          </a:p>
        </p:txBody>
      </p:sp>
      <p:sp>
        <p:nvSpPr>
          <p:cNvPr id="43" name="文字方塊 42"/>
          <p:cNvSpPr txBox="1"/>
          <p:nvPr/>
        </p:nvSpPr>
        <p:spPr>
          <a:xfrm>
            <a:off x="1732270" y="2190251"/>
            <a:ext cx="1381991"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cd</a:t>
            </a:r>
            <a:r>
              <a:rPr lang="en-US" altLang="zh-TW" sz="1400" dirty="0">
                <a:solidFill>
                  <a:schemeClr val="bg1"/>
                </a:solidFill>
                <a:latin typeface="Consolas" panose="020B0609020204030204" pitchFamily="49" charset="0"/>
              </a:rPr>
              <a:t> website</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4" name="文字方塊 19">
            <a:extLst>
              <a:ext uri="{FF2B5EF4-FFF2-40B4-BE49-F238E27FC236}">
                <a16:creationId xmlns="" xmlns:a16="http://schemas.microsoft.com/office/drawing/2014/main" id="{5D01598A-BC8E-452D-99D7-9A19476E2209}"/>
              </a:ext>
            </a:extLst>
          </p:cNvPr>
          <p:cNvSpPr txBox="1"/>
          <p:nvPr/>
        </p:nvSpPr>
        <p:spPr>
          <a:xfrm>
            <a:off x="2745769" y="214200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5" name="文字方塊 44"/>
          <p:cNvSpPr txBox="1"/>
          <p:nvPr/>
        </p:nvSpPr>
        <p:spPr>
          <a:xfrm>
            <a:off x="13195" y="2719539"/>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46" name="文字方塊 45"/>
          <p:cNvSpPr txBox="1"/>
          <p:nvPr/>
        </p:nvSpPr>
        <p:spPr>
          <a:xfrm>
            <a:off x="2549314" y="2719539"/>
            <a:ext cx="3255138" cy="523220"/>
          </a:xfrm>
          <a:prstGeom prst="rect">
            <a:avLst/>
          </a:prstGeom>
          <a:noFill/>
        </p:spPr>
        <p:txBody>
          <a:bodyPr wrap="square" rtlCol="0">
            <a:spAutoFit/>
          </a:bodyPr>
          <a:lstStyle/>
          <a:p>
            <a:r>
              <a:rPr lang="en-US" altLang="zh-TW" sz="1400" b="1" dirty="0">
                <a:solidFill>
                  <a:schemeClr val="bg1"/>
                </a:solidFill>
                <a:latin typeface="Consolas" panose="020B0609020204030204" pitchFamily="49" charset="0"/>
              </a:rPr>
              <a:t>python manage.py </a:t>
            </a:r>
            <a:r>
              <a:rPr lang="en-US" altLang="zh-TW" sz="1400" b="1" dirty="0" err="1">
                <a:solidFill>
                  <a:schemeClr val="bg1"/>
                </a:solidFill>
                <a:latin typeface="Consolas" panose="020B0609020204030204" pitchFamily="49" charset="0"/>
              </a:rPr>
              <a:t>runserver</a:t>
            </a:r>
            <a:endParaRPr lang="zh-TW" altLang="en-US" sz="1400" dirty="0">
              <a:solidFill>
                <a:schemeClr val="bg1"/>
              </a:solidFill>
              <a:latin typeface="Consolas" panose="020B0609020204030204" pitchFamily="49" charset="0"/>
            </a:endParaRPr>
          </a:p>
          <a:p>
            <a:endParaRPr lang="zh-TW" altLang="en-US" sz="1400" b="1" dirty="0">
              <a:solidFill>
                <a:schemeClr val="bg1"/>
              </a:solidFill>
              <a:latin typeface="Consolas" panose="020B0609020204030204" pitchFamily="49" charset="0"/>
            </a:endParaRPr>
          </a:p>
        </p:txBody>
      </p:sp>
      <p:sp>
        <p:nvSpPr>
          <p:cNvPr id="47" name="文字方塊 19">
            <a:extLst>
              <a:ext uri="{FF2B5EF4-FFF2-40B4-BE49-F238E27FC236}">
                <a16:creationId xmlns="" xmlns:a16="http://schemas.microsoft.com/office/drawing/2014/main" id="{5D01598A-BC8E-452D-99D7-9A19476E2209}"/>
              </a:ext>
            </a:extLst>
          </p:cNvPr>
          <p:cNvSpPr txBox="1"/>
          <p:nvPr/>
        </p:nvSpPr>
        <p:spPr>
          <a:xfrm>
            <a:off x="5134144" y="2667893"/>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48" name="文字方塊 47"/>
          <p:cNvSpPr txBox="1"/>
          <p:nvPr/>
        </p:nvSpPr>
        <p:spPr>
          <a:xfrm>
            <a:off x="60003" y="2981149"/>
            <a:ext cx="6592588" cy="1600438"/>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Performing system checks...</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System check identified no issues (0 silenced).</a:t>
            </a:r>
          </a:p>
          <a:p>
            <a:r>
              <a:rPr lang="en-US" altLang="zh-TW" sz="1400" dirty="0">
                <a:solidFill>
                  <a:schemeClr val="bg1"/>
                </a:solidFill>
                <a:latin typeface="Consolas" panose="020B0609020204030204" pitchFamily="49" charset="0"/>
              </a:rPr>
              <a:t>June 04, 2019 - 16:19:53</a:t>
            </a:r>
          </a:p>
          <a:p>
            <a:r>
              <a:rPr lang="en-US" altLang="zh-TW" sz="1400" dirty="0" err="1">
                <a:solidFill>
                  <a:schemeClr val="bg1"/>
                </a:solidFill>
                <a:latin typeface="Consolas" panose="020B0609020204030204" pitchFamily="49" charset="0"/>
              </a:rPr>
              <a:t>Django</a:t>
            </a:r>
            <a:r>
              <a:rPr lang="en-US" altLang="zh-TW" sz="1400" dirty="0">
                <a:solidFill>
                  <a:schemeClr val="bg1"/>
                </a:solidFill>
                <a:latin typeface="Consolas" panose="020B0609020204030204" pitchFamily="49" charset="0"/>
              </a:rPr>
              <a:t> version 2.0, using settings '</a:t>
            </a:r>
            <a:r>
              <a:rPr lang="en-US" altLang="zh-TW" sz="1400" dirty="0" err="1">
                <a:solidFill>
                  <a:schemeClr val="bg1"/>
                </a:solidFill>
                <a:latin typeface="Consolas" panose="020B0609020204030204" pitchFamily="49" charset="0"/>
              </a:rPr>
              <a:t>CoderParadise.settings</a:t>
            </a:r>
            <a:r>
              <a:rPr lang="en-US" altLang="zh-TW" sz="1400" dirty="0">
                <a:solidFill>
                  <a:schemeClr val="bg1"/>
                </a:solidFill>
                <a:latin typeface="Consolas" panose="020B0609020204030204" pitchFamily="49" charset="0"/>
              </a:rPr>
              <a:t>'</a:t>
            </a:r>
          </a:p>
          <a:p>
            <a:r>
              <a:rPr lang="en-US" altLang="zh-TW" sz="1400" dirty="0">
                <a:solidFill>
                  <a:schemeClr val="bg1"/>
                </a:solidFill>
                <a:latin typeface="Consolas" panose="020B0609020204030204" pitchFamily="49" charset="0"/>
              </a:rPr>
              <a:t>Starting development server at http://127.0.0.1:8000/</a:t>
            </a:r>
          </a:p>
          <a:p>
            <a:r>
              <a:rPr lang="en-US" altLang="zh-TW" sz="1400" dirty="0">
                <a:solidFill>
                  <a:schemeClr val="bg1"/>
                </a:solidFill>
                <a:latin typeface="Consolas" panose="020B0609020204030204" pitchFamily="49" charset="0"/>
              </a:rPr>
              <a:t>Quit the server with CTRL-BREAK.</a:t>
            </a:r>
            <a:endParaRPr lang="zh-TW" altLang="en-US" sz="1400" dirty="0">
              <a:solidFill>
                <a:schemeClr val="bg1"/>
              </a:solidFill>
              <a:latin typeface="Consolas" panose="020B0609020204030204" pitchFamily="49" charset="0"/>
            </a:endParaRPr>
          </a:p>
        </p:txBody>
      </p:sp>
      <p:sp>
        <p:nvSpPr>
          <p:cNvPr id="49" name="文字方塊 48"/>
          <p:cNvSpPr txBox="1"/>
          <p:nvPr/>
        </p:nvSpPr>
        <p:spPr>
          <a:xfrm>
            <a:off x="29584" y="4709402"/>
            <a:ext cx="2759077" cy="307777"/>
          </a:xfrm>
          <a:prstGeom prst="rect">
            <a:avLst/>
          </a:prstGeom>
          <a:noFill/>
        </p:spPr>
        <p:txBody>
          <a:bodyPr wrap="square" rtlCol="0">
            <a:spAutoFit/>
          </a:bodyPr>
          <a:lstStyle/>
          <a:p>
            <a:r>
              <a:rPr lang="en-US" altLang="zh-TW" sz="1400" dirty="0">
                <a:solidFill>
                  <a:schemeClr val="bg1"/>
                </a:solidFill>
                <a:latin typeface="Consolas" panose="020B0609020204030204" pitchFamily="49" charset="0"/>
              </a:rPr>
              <a:t>C:\Users\desktop\website&gt;</a:t>
            </a:r>
            <a:endParaRPr lang="zh-TW" altLang="en-US" dirty="0"/>
          </a:p>
        </p:txBody>
      </p:sp>
      <p:sp>
        <p:nvSpPr>
          <p:cNvPr id="50" name="文字方塊 12">
            <a:extLst>
              <a:ext uri="{FF2B5EF4-FFF2-40B4-BE49-F238E27FC236}">
                <a16:creationId xmlns="" xmlns:a16="http://schemas.microsoft.com/office/drawing/2014/main" id="{0B05D7D0-BAE6-4995-934B-E00CFFD98FA0}"/>
              </a:ext>
            </a:extLst>
          </p:cNvPr>
          <p:cNvSpPr txBox="1"/>
          <p:nvPr/>
        </p:nvSpPr>
        <p:spPr>
          <a:xfrm>
            <a:off x="1718742" y="97024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1" name="文字方塊 12">
            <a:extLst>
              <a:ext uri="{FF2B5EF4-FFF2-40B4-BE49-F238E27FC236}">
                <a16:creationId xmlns="" xmlns:a16="http://schemas.microsoft.com/office/drawing/2014/main" id="{0B05D7D0-BAE6-4995-934B-E00CFFD98FA0}"/>
              </a:ext>
            </a:extLst>
          </p:cNvPr>
          <p:cNvSpPr txBox="1"/>
          <p:nvPr/>
        </p:nvSpPr>
        <p:spPr>
          <a:xfrm>
            <a:off x="932985" y="1544981"/>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2" name="文字方塊 12">
            <a:extLst>
              <a:ext uri="{FF2B5EF4-FFF2-40B4-BE49-F238E27FC236}">
                <a16:creationId xmlns="" xmlns:a16="http://schemas.microsoft.com/office/drawing/2014/main" id="{0B05D7D0-BAE6-4995-934B-E00CFFD98FA0}"/>
              </a:ext>
            </a:extLst>
          </p:cNvPr>
          <p:cNvSpPr txBox="1"/>
          <p:nvPr/>
        </p:nvSpPr>
        <p:spPr>
          <a:xfrm>
            <a:off x="1709618" y="2166342"/>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3" name="文字方塊 12">
            <a:extLst>
              <a:ext uri="{FF2B5EF4-FFF2-40B4-BE49-F238E27FC236}">
                <a16:creationId xmlns="" xmlns:a16="http://schemas.microsoft.com/office/drawing/2014/main" id="{0B05D7D0-BAE6-4995-934B-E00CFFD98FA0}"/>
              </a:ext>
            </a:extLst>
          </p:cNvPr>
          <p:cNvSpPr txBox="1"/>
          <p:nvPr/>
        </p:nvSpPr>
        <p:spPr>
          <a:xfrm>
            <a:off x="2503861" y="2684488"/>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54" name="文字方塊 12">
            <a:extLst>
              <a:ext uri="{FF2B5EF4-FFF2-40B4-BE49-F238E27FC236}">
                <a16:creationId xmlns="" xmlns:a16="http://schemas.microsoft.com/office/drawing/2014/main" id="{0B05D7D0-BAE6-4995-934B-E00CFFD98FA0}"/>
              </a:ext>
            </a:extLst>
          </p:cNvPr>
          <p:cNvSpPr txBox="1"/>
          <p:nvPr/>
        </p:nvSpPr>
        <p:spPr>
          <a:xfrm>
            <a:off x="2555018" y="464784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641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2500"/>
                            </p:stCondLst>
                            <p:childTnLst>
                              <p:par>
                                <p:cTn id="19" presetID="1" presetClass="exit" presetSubtype="0" fill="hold" grpId="1"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2500"/>
                            </p:stCondLst>
                            <p:childTnLst>
                              <p:par>
                                <p:cTn id="24" presetID="10" presetClass="entr" presetSubtype="0" repeatCount="2000"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par>
                          <p:cTn id="27" fill="hold">
                            <p:stCondLst>
                              <p:cond delay="3500"/>
                            </p:stCondLst>
                            <p:childTnLst>
                              <p:par>
                                <p:cTn id="28" presetID="22" presetClass="entr" presetSubtype="8" fill="hold" grpId="0" nodeType="afterEffect">
                                  <p:stCondLst>
                                    <p:cond delay="25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par>
                          <p:cTn id="33" fill="hold">
                            <p:stCondLst>
                              <p:cond delay="4250"/>
                            </p:stCondLst>
                            <p:childTnLst>
                              <p:par>
                                <p:cTn id="34" presetID="10" presetClass="entr" presetSubtype="0" repeatCount="200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5250"/>
                            </p:stCondLst>
                            <p:childTnLst>
                              <p:par>
                                <p:cTn id="38" presetID="1" presetClass="exit" presetSubtype="0" fill="hold" grpId="1" nodeType="afterEffect">
                                  <p:stCondLst>
                                    <p:cond delay="0"/>
                                  </p:stCondLst>
                                  <p:childTnLst>
                                    <p:set>
                                      <p:cBhvr>
                                        <p:cTn id="39" dur="1" fill="hold">
                                          <p:stCondLst>
                                            <p:cond delay="9"/>
                                          </p:stCondLst>
                                        </p:cTn>
                                        <p:tgtEl>
                                          <p:spTgt spid="39"/>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60"/>
                            </p:stCondLst>
                            <p:childTnLst>
                              <p:par>
                                <p:cTn id="43" presetID="10" presetClass="entr" presetSubtype="0" repeatCount="200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6260"/>
                            </p:stCondLst>
                            <p:childTnLst>
                              <p:par>
                                <p:cTn id="47" presetID="22" presetClass="entr" presetSubtype="8" fill="hold" grpId="0" nodeType="afterEffect">
                                  <p:stCondLst>
                                    <p:cond delay="25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52"/>
                                        </p:tgtEl>
                                        <p:attrNameLst>
                                          <p:attrName>style.visibility</p:attrName>
                                        </p:attrNameLst>
                                      </p:cBhvr>
                                      <p:to>
                                        <p:strVal val="hidden"/>
                                      </p:to>
                                    </p:set>
                                  </p:childTnLst>
                                </p:cTn>
                              </p:par>
                            </p:childTnLst>
                          </p:cTn>
                        </p:par>
                        <p:par>
                          <p:cTn id="52" fill="hold">
                            <p:stCondLst>
                              <p:cond delay="7010"/>
                            </p:stCondLst>
                            <p:childTnLst>
                              <p:par>
                                <p:cTn id="53" presetID="10" presetClass="entr" presetSubtype="0" repeatCount="200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8010"/>
                            </p:stCondLst>
                            <p:childTnLst>
                              <p:par>
                                <p:cTn id="57" presetID="1" presetClass="exit" presetSubtype="0" fill="hold" grpId="1" nodeType="afterEffect">
                                  <p:stCondLst>
                                    <p:cond delay="0"/>
                                  </p:stCondLst>
                                  <p:childTnLst>
                                    <p:set>
                                      <p:cBhvr>
                                        <p:cTn id="58" dur="1" fill="hold">
                                          <p:stCondLst>
                                            <p:cond delay="9"/>
                                          </p:stCondLst>
                                        </p:cTn>
                                        <p:tgtEl>
                                          <p:spTgt spid="4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par>
                          <p:cTn id="61" fill="hold">
                            <p:stCondLst>
                              <p:cond delay="8020"/>
                            </p:stCondLst>
                            <p:childTnLst>
                              <p:par>
                                <p:cTn id="62" presetID="10" presetClass="entr" presetSubtype="0" repeatCount="2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9020"/>
                            </p:stCondLst>
                            <p:childTnLst>
                              <p:par>
                                <p:cTn id="66" presetID="22" presetClass="entr" presetSubtype="8" fill="hold" grpId="0" nodeType="afterEffect">
                                  <p:stCondLst>
                                    <p:cond delay="25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500"/>
                                        <p:tgtEl>
                                          <p:spTgt spid="46"/>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hidden"/>
                                      </p:to>
                                    </p:set>
                                  </p:childTnLst>
                                </p:cTn>
                              </p:par>
                            </p:childTnLst>
                          </p:cTn>
                        </p:par>
                        <p:par>
                          <p:cTn id="71" fill="hold">
                            <p:stCondLst>
                              <p:cond delay="9770"/>
                            </p:stCondLst>
                            <p:childTnLst>
                              <p:par>
                                <p:cTn id="72" presetID="10" presetClass="entr" presetSubtype="0" repeatCount="2000"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par>
                          <p:cTn id="75" fill="hold">
                            <p:stCondLst>
                              <p:cond delay="10770"/>
                            </p:stCondLst>
                            <p:childTnLst>
                              <p:par>
                                <p:cTn id="76" presetID="1" presetClass="exit" presetSubtype="0" fill="hold" grpId="1" nodeType="afterEffect">
                                  <p:stCondLst>
                                    <p:cond delay="0"/>
                                  </p:stCondLst>
                                  <p:childTnLst>
                                    <p:set>
                                      <p:cBhvr>
                                        <p:cTn id="77" dur="1" fill="hold">
                                          <p:stCondLst>
                                            <p:cond delay="9"/>
                                          </p:stCondLst>
                                        </p:cTn>
                                        <p:tgtEl>
                                          <p:spTgt spid="47"/>
                                        </p:tgtEl>
                                        <p:attrNameLst>
                                          <p:attrName>style.visibility</p:attrName>
                                        </p:attrNameLst>
                                      </p:cBhvr>
                                      <p:to>
                                        <p:strVal val="hidden"/>
                                      </p:to>
                                    </p:set>
                                  </p:childTnLst>
                                </p:cTn>
                              </p:par>
                              <p:par>
                                <p:cTn id="78" presetID="1" presetClass="entr" presetSubtype="0" fill="hold" grpId="0" nodeType="withEffect">
                                  <p:stCondLst>
                                    <p:cond delay="500"/>
                                  </p:stCondLst>
                                  <p:childTnLst>
                                    <p:set>
                                      <p:cBhvr>
                                        <p:cTn id="79" dur="1" fill="hold">
                                          <p:stCondLst>
                                            <p:cond delay="0"/>
                                          </p:stCondLst>
                                        </p:cTn>
                                        <p:tgtEl>
                                          <p:spTgt spid="4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par>
                          <p:cTn id="84" fill="hold">
                            <p:stCondLst>
                              <p:cond delay="0"/>
                            </p:stCondLst>
                            <p:childTnLst>
                              <p:par>
                                <p:cTn id="85" presetID="10" presetClass="entr" presetSubtype="0" repeatCount="2000" fill="hold" grpId="0"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 grpId="0"/>
      <p:bldP spid="6" grpId="0"/>
      <p:bldP spid="39" grpId="0"/>
      <p:bldP spid="39" grpId="1"/>
      <p:bldP spid="42" grpId="0"/>
      <p:bldP spid="43" grpId="0"/>
      <p:bldP spid="44" grpId="0"/>
      <p:bldP spid="44" grpId="1"/>
      <p:bldP spid="45" grpId="0"/>
      <p:bldP spid="46" grpId="0"/>
      <p:bldP spid="47" grpId="0"/>
      <p:bldP spid="47" grpId="1"/>
      <p:bldP spid="48" grpId="0"/>
      <p:bldP spid="49" grpId="0"/>
      <p:bldP spid="50" grpId="0"/>
      <p:bldP spid="50" grpId="1"/>
      <p:bldP spid="51" grpId="0"/>
      <p:bldP spid="51" grpId="1"/>
      <p:bldP spid="52" grpId="0"/>
      <p:bldP spid="52" grpId="1"/>
      <p:bldP spid="53" grpId="0"/>
      <p:bldP spid="53" grpId="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682F12-A26B-4A8B-B825-20E4F49F4788}"/>
              </a:ext>
            </a:extLst>
          </p:cNvPr>
          <p:cNvSpPr>
            <a:spLocks noGrp="1"/>
          </p:cNvSpPr>
          <p:nvPr>
            <p:ph type="title"/>
          </p:nvPr>
        </p:nvSpPr>
        <p:spPr/>
        <p:txBody>
          <a:bodyPr/>
          <a:lstStyle/>
          <a:p>
            <a:endParaRPr lang="zh-TW" altLang="en-US" dirty="0"/>
          </a:p>
        </p:txBody>
      </p:sp>
      <p:sp>
        <p:nvSpPr>
          <p:cNvPr id="4" name="矩形 3">
            <a:extLst>
              <a:ext uri="{FF2B5EF4-FFF2-40B4-BE49-F238E27FC236}">
                <a16:creationId xmlns:a16="http://schemas.microsoft.com/office/drawing/2014/main" xmlns="" id="{F194E2B7-11F7-4004-84BA-EA643EED2BDD}"/>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rotWithShape="1">
          <a:blip r:embed="rId2">
            <a:extLst>
              <a:ext uri="{28A0092B-C50C-407E-A947-70E740481C1C}">
                <a14:useLocalDpi xmlns:a14="http://schemas.microsoft.com/office/drawing/2010/main" val="0"/>
              </a:ext>
            </a:extLst>
          </a:blip>
          <a:srcRect r="182" b="5548"/>
          <a:stretch/>
        </p:blipFill>
        <p:spPr>
          <a:xfrm>
            <a:off x="2027391" y="1443506"/>
            <a:ext cx="10063816" cy="5315103"/>
          </a:xfrm>
        </p:spPr>
      </p:pic>
      <p:sp>
        <p:nvSpPr>
          <p:cNvPr id="5" name="矩形 4">
            <a:extLst>
              <a:ext uri="{FF2B5EF4-FFF2-40B4-BE49-F238E27FC236}">
                <a16:creationId xmlns:a16="http://schemas.microsoft.com/office/drawing/2014/main" xmlns="" id="{FED41C80-97E6-423F-93F8-2439EA2B8951}"/>
              </a:ext>
            </a:extLst>
          </p:cNvPr>
          <p:cNvSpPr/>
          <p:nvPr/>
        </p:nvSpPr>
        <p:spPr>
          <a:xfrm>
            <a:off x="0" y="0"/>
            <a:ext cx="12192000" cy="369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xmlns="" id="{4FEA02E5-9C85-4FB6-B6CC-93C3AB69BD57}"/>
              </a:ext>
            </a:extLst>
          </p:cNvPr>
          <p:cNvSpPr txBox="1"/>
          <p:nvPr/>
        </p:nvSpPr>
        <p:spPr>
          <a:xfrm>
            <a:off x="525718" y="46137"/>
            <a:ext cx="4198585" cy="276999"/>
          </a:xfrm>
          <a:prstGeom prst="rect">
            <a:avLst/>
          </a:prstGeom>
          <a:noFill/>
        </p:spPr>
        <p:txBody>
          <a:bodyPr wrap="none" rtlCol="0">
            <a:spAutoFit/>
          </a:bodyPr>
          <a:lstStyle/>
          <a:p>
            <a:r>
              <a:rPr lang="en-US" altLang="zh-TW" sz="1200" b="1" dirty="0">
                <a:solidFill>
                  <a:schemeClr val="tx1">
                    <a:lumMod val="85000"/>
                    <a:lumOff val="15000"/>
                  </a:schemeClr>
                </a:solidFill>
                <a:latin typeface="Consolas" panose="020B0609020204030204" pitchFamily="49" charset="0"/>
              </a:rPr>
              <a:t>C:\NTUST\WebpagesDevelopment\Team05\</a:t>
            </a:r>
            <a:r>
              <a:rPr lang="zh-TW" altLang="en-US" sz="1200" b="1" dirty="0">
                <a:solidFill>
                  <a:schemeClr val="tx1">
                    <a:lumMod val="85000"/>
                    <a:lumOff val="15000"/>
                  </a:schemeClr>
                </a:solidFill>
                <a:latin typeface="Microsoft JhengHei UI Light" panose="020B0304030504040204" pitchFamily="34" charset="-120"/>
                <a:ea typeface="Microsoft JhengHei UI Light" panose="020B0304030504040204" pitchFamily="34" charset="-120"/>
              </a:rPr>
              <a:t>碼農天堂</a:t>
            </a:r>
            <a:r>
              <a:rPr lang="en-US" altLang="zh-TW" sz="1200" b="1" dirty="0">
                <a:solidFill>
                  <a:schemeClr val="tx1">
                    <a:lumMod val="85000"/>
                    <a:lumOff val="15000"/>
                  </a:schemeClr>
                </a:solidFill>
                <a:latin typeface="Consolas" panose="020B0609020204030204" pitchFamily="49" charset="0"/>
              </a:rPr>
              <a:t>.exe</a:t>
            </a:r>
            <a:endParaRPr lang="zh-TW" altLang="en-US" sz="1200" b="1" dirty="0">
              <a:solidFill>
                <a:schemeClr val="tx1">
                  <a:lumMod val="85000"/>
                  <a:lumOff val="15000"/>
                </a:schemeClr>
              </a:solidFill>
              <a:latin typeface="Consolas" panose="020B0609020204030204" pitchFamily="49" charset="0"/>
            </a:endParaRPr>
          </a:p>
        </p:txBody>
      </p:sp>
      <p:sp>
        <p:nvSpPr>
          <p:cNvPr id="8" name="文字方塊 7">
            <a:extLst>
              <a:ext uri="{FF2B5EF4-FFF2-40B4-BE49-F238E27FC236}">
                <a16:creationId xmlns:a16="http://schemas.microsoft.com/office/drawing/2014/main" xmlns="" id="{AB184E4D-4597-480B-A1A5-DB5D6F45804F}"/>
              </a:ext>
            </a:extLst>
          </p:cNvPr>
          <p:cNvSpPr txBox="1"/>
          <p:nvPr/>
        </p:nvSpPr>
        <p:spPr>
          <a:xfrm>
            <a:off x="123092" y="61527"/>
            <a:ext cx="396262" cy="246221"/>
          </a:xfrm>
          <a:prstGeom prst="rect">
            <a:avLst/>
          </a:prstGeom>
          <a:solidFill>
            <a:schemeClr val="tx1">
              <a:lumMod val="85000"/>
              <a:lumOff val="15000"/>
            </a:schemeClr>
          </a:solidFill>
          <a:ln w="28575">
            <a:solidFill>
              <a:schemeClr val="bg1">
                <a:lumMod val="65000"/>
              </a:schemeClr>
            </a:solidFill>
          </a:ln>
        </p:spPr>
        <p:txBody>
          <a:bodyPr wrap="none" rtlCol="0">
            <a:spAutoFit/>
          </a:bodyPr>
          <a:lstStyle/>
          <a:p>
            <a:r>
              <a:rPr lang="en-US" altLang="zh-TW" sz="1000" dirty="0">
                <a:solidFill>
                  <a:schemeClr val="bg1"/>
                </a:solidFill>
                <a:latin typeface="Consolas" panose="020B0609020204030204" pitchFamily="49" charset="0"/>
              </a:rPr>
              <a:t>CPP</a:t>
            </a:r>
            <a:endParaRPr lang="zh-TW" altLang="en-US" sz="1000" dirty="0">
              <a:solidFill>
                <a:schemeClr val="bg1"/>
              </a:solidFill>
              <a:latin typeface="Consolas" panose="020B0609020204030204" pitchFamily="49" charset="0"/>
            </a:endParaRPr>
          </a:p>
        </p:txBody>
      </p:sp>
      <p:sp>
        <p:nvSpPr>
          <p:cNvPr id="11" name="文字方塊 10">
            <a:extLst>
              <a:ext uri="{FF2B5EF4-FFF2-40B4-BE49-F238E27FC236}">
                <a16:creationId xmlns:a16="http://schemas.microsoft.com/office/drawing/2014/main" xmlns="" id="{582EF791-130E-440F-A226-EA7E4EB5AC28}"/>
              </a:ext>
            </a:extLst>
          </p:cNvPr>
          <p:cNvSpPr txBox="1"/>
          <p:nvPr/>
        </p:nvSpPr>
        <p:spPr>
          <a:xfrm>
            <a:off x="0" y="369273"/>
            <a:ext cx="4259499" cy="954107"/>
          </a:xfrm>
          <a:prstGeom prst="rect">
            <a:avLst/>
          </a:prstGeom>
          <a:noFill/>
        </p:spPr>
        <p:txBody>
          <a:bodyPr wrap="none" rtlCol="0">
            <a:spAutoFit/>
          </a:bodyPr>
          <a:lstStyle/>
          <a:p>
            <a:r>
              <a:rPr lang="en-US" altLang="zh-TW" sz="1400" dirty="0">
                <a:solidFill>
                  <a:schemeClr val="bg1"/>
                </a:solidFill>
                <a:latin typeface="Consolas" panose="020B0609020204030204" pitchFamily="49" charset="0"/>
              </a:rPr>
              <a:t>Webpages Development</a:t>
            </a:r>
            <a:r>
              <a:rPr lang="zh-TW" altLang="en-US" sz="1400" dirty="0">
                <a:solidFill>
                  <a:schemeClr val="bg1"/>
                </a:solidFill>
                <a:latin typeface="Consolas" panose="020B0609020204030204" pitchFamily="49" charset="0"/>
              </a:rPr>
              <a:t> </a:t>
            </a:r>
            <a:r>
              <a:rPr lang="en-US" altLang="zh-TW" sz="1400" dirty="0">
                <a:solidFill>
                  <a:schemeClr val="bg1"/>
                </a:solidFill>
                <a:latin typeface="Consolas" panose="020B0609020204030204" pitchFamily="49" charset="0"/>
              </a:rPr>
              <a:t>[Version 2019.04.19]</a:t>
            </a:r>
          </a:p>
          <a:p>
            <a:r>
              <a:rPr lang="en-US" altLang="zh-TW" sz="1400" dirty="0">
                <a:solidFill>
                  <a:schemeClr val="bg1"/>
                </a:solidFill>
                <a:latin typeface="Consolas" panose="020B0609020204030204" pitchFamily="49" charset="0"/>
              </a:rPr>
              <a:t>(c) 2019 NTUST</a:t>
            </a:r>
          </a:p>
          <a:p>
            <a:endParaRPr lang="en-US" altLang="zh-TW" sz="1400" dirty="0">
              <a:solidFill>
                <a:schemeClr val="bg1"/>
              </a:solidFill>
              <a:latin typeface="Consolas" panose="020B0609020204030204" pitchFamily="49" charset="0"/>
            </a:endParaRPr>
          </a:p>
          <a:p>
            <a:r>
              <a:rPr lang="en-US" altLang="zh-TW" sz="1400" dirty="0">
                <a:solidFill>
                  <a:schemeClr val="bg1"/>
                </a:solidFill>
                <a:latin typeface="Consolas" panose="020B0609020204030204" pitchFamily="49" charset="0"/>
              </a:rPr>
              <a:t>C:\Users\student&gt;</a:t>
            </a:r>
            <a:endParaRPr lang="zh-TW" altLang="en-US" sz="1400" dirty="0">
              <a:solidFill>
                <a:schemeClr val="bg1"/>
              </a:solidFill>
              <a:latin typeface="Consolas" panose="020B0609020204030204" pitchFamily="49" charset="0"/>
            </a:endParaRPr>
          </a:p>
        </p:txBody>
      </p:sp>
      <p:sp>
        <p:nvSpPr>
          <p:cNvPr id="12" name="文字方塊 18">
            <a:extLst>
              <a:ext uri="{FF2B5EF4-FFF2-40B4-BE49-F238E27FC236}">
                <a16:creationId xmlns:a16="http://schemas.microsoft.com/office/drawing/2014/main" xmlns="" id="{1D29CB4A-5938-486A-9B69-1C4863EBF835}"/>
              </a:ext>
            </a:extLst>
          </p:cNvPr>
          <p:cNvSpPr txBox="1"/>
          <p:nvPr/>
        </p:nvSpPr>
        <p:spPr>
          <a:xfrm>
            <a:off x="1724335" y="983493"/>
            <a:ext cx="2233304" cy="307777"/>
          </a:xfrm>
          <a:prstGeom prst="rect">
            <a:avLst/>
          </a:prstGeom>
          <a:noFill/>
        </p:spPr>
        <p:txBody>
          <a:bodyPr wrap="none" rtlCol="0">
            <a:spAutoFit/>
          </a:bodyPr>
          <a:lstStyle/>
          <a:p>
            <a:r>
              <a:rPr lang="en-US" altLang="zh-TW" sz="1400" b="1" dirty="0" err="1" smtClean="0">
                <a:solidFill>
                  <a:schemeClr val="bg1"/>
                </a:solidFill>
                <a:latin typeface="Consolas" panose="020B0609020204030204" pitchFamily="49" charset="0"/>
              </a:rPr>
              <a:t>Show_the_website</a:t>
            </a:r>
            <a:r>
              <a:rPr lang="en-US" altLang="zh-TW" sz="1400" b="1" dirty="0" smtClean="0">
                <a:solidFill>
                  <a:schemeClr val="bg1"/>
                </a:solidFill>
                <a:latin typeface="Consolas" panose="020B0609020204030204" pitchFamily="49" charset="0"/>
              </a:rPr>
              <a:t>_</a:t>
            </a:r>
            <a:r>
              <a:rPr lang="zh-TW" altLang="en-US" sz="1400" b="1" dirty="0" smtClean="0">
                <a:solidFill>
                  <a:schemeClr val="bg1"/>
                </a:solidFill>
                <a:latin typeface="Consolas" panose="020B0609020204030204" pitchFamily="49" charset="0"/>
              </a:rPr>
              <a:t>首頁</a:t>
            </a:r>
            <a:endParaRPr lang="zh-TW" altLang="en-US" sz="1400" b="1"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字方塊 12">
            <a:extLst>
              <a:ext uri="{FF2B5EF4-FFF2-40B4-BE49-F238E27FC236}">
                <a16:creationId xmlns:a16="http://schemas.microsoft.com/office/drawing/2014/main" xmlns="" id="{0B05D7D0-BAE6-4995-934B-E00CFFD98FA0}"/>
              </a:ext>
            </a:extLst>
          </p:cNvPr>
          <p:cNvSpPr txBox="1"/>
          <p:nvPr/>
        </p:nvSpPr>
        <p:spPr>
          <a:xfrm>
            <a:off x="1716087" y="956989"/>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
        <p:nvSpPr>
          <p:cNvPr id="14" name="文字方塊 12">
            <a:extLst>
              <a:ext uri="{FF2B5EF4-FFF2-40B4-BE49-F238E27FC236}">
                <a16:creationId xmlns:a16="http://schemas.microsoft.com/office/drawing/2014/main" xmlns="" id="{0B05D7D0-BAE6-4995-934B-E00CFFD98FA0}"/>
              </a:ext>
            </a:extLst>
          </p:cNvPr>
          <p:cNvSpPr txBox="1"/>
          <p:nvPr/>
        </p:nvSpPr>
        <p:spPr>
          <a:xfrm>
            <a:off x="3735727" y="965967"/>
            <a:ext cx="311304" cy="369332"/>
          </a:xfrm>
          <a:prstGeom prst="rect">
            <a:avLst/>
          </a:prstGeom>
          <a:noFill/>
        </p:spPr>
        <p:txBody>
          <a:bodyPr wrap="none" rtlCol="0">
            <a:spAutoFit/>
          </a:bodyPr>
          <a:lstStyle/>
          <a:p>
            <a:r>
              <a:rPr lang="en-US" altLang="zh-TW" b="1" dirty="0">
                <a:solidFill>
                  <a:schemeClr val="bg1"/>
                </a:solidFill>
                <a:latin typeface="Consolas" panose="020B0609020204030204" pitchFamily="49" charset="0"/>
              </a:rPr>
              <a:t>_</a:t>
            </a:r>
            <a:endParaRPr lang="zh-TW" altLang="en-US"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5621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hidden"/>
                                      </p:to>
                                    </p:set>
                                  </p:childTnLst>
                                </p:cTn>
                              </p:par>
                            </p:childTnLst>
                          </p:cTn>
                        </p:par>
                        <p:par>
                          <p:cTn id="14" fill="hold">
                            <p:stCondLst>
                              <p:cond delay="1500"/>
                            </p:stCondLst>
                            <p:childTnLst>
                              <p:par>
                                <p:cTn id="15" presetID="10" presetClass="entr" presetSubtype="0" repeatCount="200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TotalTime>
  <Words>1000</Words>
  <Application>Microsoft Office PowerPoint</Application>
  <PresentationFormat>寬螢幕</PresentationFormat>
  <Paragraphs>318</Paragraphs>
  <Slides>22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22</vt:i4>
      </vt:variant>
    </vt:vector>
  </HeadingPairs>
  <TitlesOfParts>
    <vt:vector size="30" baseType="lpstr">
      <vt:lpstr>Microsoft JhengHei UI Light</vt:lpstr>
      <vt:lpstr>新細明體</vt:lpstr>
      <vt:lpstr>Arial</vt:lpstr>
      <vt:lpstr>Calibri</vt:lpstr>
      <vt:lpstr>Calibri Light</vt:lpstr>
      <vt:lpstr>Consolas</vt:lpstr>
      <vt:lpstr>Franklin Gothic Heavy</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廖宣瑋</dc:creator>
  <cp:lastModifiedBy>coolman</cp:lastModifiedBy>
  <cp:revision>91</cp:revision>
  <dcterms:created xsi:type="dcterms:W3CDTF">2019-04-10T09:57:57Z</dcterms:created>
  <dcterms:modified xsi:type="dcterms:W3CDTF">2021-03-09T03:50:23Z</dcterms:modified>
</cp:coreProperties>
</file>